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9"/>
  </p:notesMasterIdLst>
  <p:sldIdLst>
    <p:sldId id="366" r:id="rId5"/>
    <p:sldId id="408" r:id="rId6"/>
    <p:sldId id="409" r:id="rId7"/>
    <p:sldId id="278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4F1EF"/>
    <a:srgbClr val="AED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648" y="-112"/>
      </p:cViewPr>
      <p:guideLst>
        <p:guide orient="horz" pos="1252"/>
        <p:guide orient="horz" pos="3848"/>
        <p:guide pos="289"/>
        <p:guide pos="7374"/>
        <p:guide pos="404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BB962C8B-B14F-4D97-AF65-F5344CB8AC3E}" type="datetime1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Calibri" panose="020F0502020204030204" pitchFamily="2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panose="02010600030101010101" pitchFamily="2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  <a:cs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panose="02010600030101010101" pitchFamily="2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057" name="组合 1"/>
          <p:cNvGrpSpPr/>
          <p:nvPr/>
        </p:nvGrpSpPr>
        <p:grpSpPr>
          <a:xfrm>
            <a:off x="9525" y="-19050"/>
            <a:ext cx="12182475" cy="6891338"/>
            <a:chOff x="10065" y="-19050"/>
            <a:chExt cx="12181935" cy="6891334"/>
          </a:xfrm>
        </p:grpSpPr>
        <p:grpSp>
          <p:nvGrpSpPr>
            <p:cNvPr id="45058" name="组合 2"/>
            <p:cNvGrpSpPr/>
            <p:nvPr/>
          </p:nvGrpSpPr>
          <p:grpSpPr>
            <a:xfrm>
              <a:off x="10065" y="-19050"/>
              <a:ext cx="2257622" cy="6891334"/>
              <a:chOff x="10065" y="-19050"/>
              <a:chExt cx="2257622" cy="6891334"/>
            </a:xfrm>
          </p:grpSpPr>
          <p:cxnSp>
            <p:nvCxnSpPr>
              <p:cNvPr id="990" name="直接连接符 989"/>
              <p:cNvCxnSpPr/>
              <p:nvPr/>
            </p:nvCxnSpPr>
            <p:spPr>
              <a:xfrm>
                <a:off x="183095" y="1077912"/>
                <a:ext cx="0" cy="4735509"/>
              </a:xfrm>
              <a:prstGeom prst="line">
                <a:avLst/>
              </a:prstGeom>
              <a:ln w="0">
                <a:solidFill>
                  <a:srgbClr val="AED5D7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60" name="组合 990"/>
              <p:cNvGrpSpPr/>
              <p:nvPr/>
            </p:nvGrpSpPr>
            <p:grpSpPr>
              <a:xfrm>
                <a:off x="10065" y="5748337"/>
                <a:ext cx="2257622" cy="1123947"/>
                <a:chOff x="4630738" y="3563938"/>
                <a:chExt cx="736600" cy="366713"/>
              </a:xfrm>
            </p:grpSpPr>
            <p:sp>
              <p:nvSpPr>
                <p:cNvPr id="45061" name="Freeform 551"/>
                <p:cNvSpPr>
                  <a:spLocks noEditPoints="1"/>
                </p:cNvSpPr>
                <p:nvPr/>
              </p:nvSpPr>
              <p:spPr>
                <a:xfrm>
                  <a:off x="4633913" y="3733801"/>
                  <a:ext cx="139700" cy="1857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7" h="49">
                      <a:moveTo>
                        <a:pt x="3" y="38"/>
                      </a:moveTo>
                      <a:cubicBezTo>
                        <a:pt x="4" y="39"/>
                        <a:pt x="5" y="41"/>
                        <a:pt x="6" y="42"/>
                      </a:cubicBezTo>
                      <a:cubicBezTo>
                        <a:pt x="7" y="43"/>
                        <a:pt x="8" y="43"/>
                        <a:pt x="9" y="4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0" y="46"/>
                        <a:pt x="10" y="47"/>
                      </a:cubicBezTo>
                      <a:cubicBezTo>
                        <a:pt x="10" y="47"/>
                        <a:pt x="10" y="48"/>
                        <a:pt x="10" y="48"/>
                      </a:cubicBezTo>
                      <a:cubicBezTo>
                        <a:pt x="10" y="48"/>
                        <a:pt x="10" y="49"/>
                        <a:pt x="10" y="49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49"/>
                        <a:pt x="10" y="49"/>
                        <a:pt x="11" y="49"/>
                      </a:cubicBezTo>
                      <a:cubicBezTo>
                        <a:pt x="11" y="48"/>
                        <a:pt x="11" y="48"/>
                        <a:pt x="12" y="47"/>
                      </a:cubicBezTo>
                      <a:cubicBezTo>
                        <a:pt x="13" y="47"/>
                        <a:pt x="14" y="47"/>
                        <a:pt x="14" y="47"/>
                      </a:cubicBezTo>
                      <a:cubicBezTo>
                        <a:pt x="16" y="46"/>
                        <a:pt x="18" y="45"/>
                        <a:pt x="19" y="44"/>
                      </a:cubicBezTo>
                      <a:cubicBezTo>
                        <a:pt x="20" y="43"/>
                        <a:pt x="21" y="42"/>
                        <a:pt x="21" y="40"/>
                      </a:cubicBezTo>
                      <a:cubicBezTo>
                        <a:pt x="22" y="39"/>
                        <a:pt x="22" y="37"/>
                        <a:pt x="21" y="36"/>
                      </a:cubicBezTo>
                      <a:cubicBezTo>
                        <a:pt x="21" y="34"/>
                        <a:pt x="20" y="33"/>
                        <a:pt x="18" y="33"/>
                      </a:cubicBezTo>
                      <a:cubicBezTo>
                        <a:pt x="17" y="32"/>
                        <a:pt x="15" y="32"/>
                        <a:pt x="14" y="33"/>
                      </a:cubicBezTo>
                      <a:cubicBezTo>
                        <a:pt x="13" y="34"/>
                        <a:pt x="13" y="35"/>
                        <a:pt x="13" y="36"/>
                      </a:cubicBezTo>
                      <a:cubicBezTo>
                        <a:pt x="13" y="38"/>
                        <a:pt x="15" y="39"/>
                        <a:pt x="16" y="38"/>
                      </a:cubicBezTo>
                      <a:cubicBezTo>
                        <a:pt x="16" y="38"/>
                        <a:pt x="17" y="37"/>
                        <a:pt x="17" y="37"/>
                      </a:cubicBezTo>
                      <a:cubicBezTo>
                        <a:pt x="18" y="38"/>
                        <a:pt x="16" y="40"/>
                        <a:pt x="15" y="40"/>
                      </a:cubicBezTo>
                      <a:cubicBezTo>
                        <a:pt x="13" y="41"/>
                        <a:pt x="12" y="40"/>
                        <a:pt x="11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1" y="40"/>
                        <a:pt x="11" y="40"/>
                        <a:pt x="11" y="41"/>
                      </a:cubicBezTo>
                      <a:cubicBezTo>
                        <a:pt x="10" y="41"/>
                        <a:pt x="9" y="39"/>
                        <a:pt x="8" y="38"/>
                      </a:cubicBezTo>
                      <a:cubicBezTo>
                        <a:pt x="7" y="37"/>
                        <a:pt x="6" y="36"/>
                        <a:pt x="6" y="35"/>
                      </a:cubicBezTo>
                      <a:cubicBezTo>
                        <a:pt x="6" y="33"/>
                        <a:pt x="6" y="32"/>
                        <a:pt x="8" y="31"/>
                      </a:cubicBezTo>
                      <a:cubicBezTo>
                        <a:pt x="8" y="31"/>
                        <a:pt x="9" y="31"/>
                        <a:pt x="10" y="31"/>
                      </a:cubicBezTo>
                      <a:cubicBezTo>
                        <a:pt x="10" y="31"/>
                        <a:pt x="11" y="32"/>
                        <a:pt x="11" y="32"/>
                      </a:cubicBezTo>
                      <a:cubicBezTo>
                        <a:pt x="11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1" y="33"/>
                        <a:pt x="11" y="34"/>
                      </a:cubicBezTo>
                      <a:cubicBezTo>
                        <a:pt x="11" y="34"/>
                        <a:pt x="12" y="33"/>
                        <a:pt x="12" y="33"/>
                      </a:cubicBezTo>
                      <a:cubicBezTo>
                        <a:pt x="13" y="32"/>
                        <a:pt x="13" y="30"/>
                        <a:pt x="12" y="29"/>
                      </a:cubicBezTo>
                      <a:cubicBezTo>
                        <a:pt x="10" y="27"/>
                        <a:pt x="7" y="27"/>
                        <a:pt x="5" y="29"/>
                      </a:cubicBezTo>
                      <a:cubicBezTo>
                        <a:pt x="5" y="28"/>
                        <a:pt x="5" y="28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7"/>
                        <a:pt x="5" y="26"/>
                        <a:pt x="5" y="26"/>
                      </a:cubicBezTo>
                      <a:cubicBezTo>
                        <a:pt x="5" y="25"/>
                        <a:pt x="5" y="25"/>
                        <a:pt x="5" y="24"/>
                      </a:cubicBezTo>
                      <a:cubicBezTo>
                        <a:pt x="6" y="23"/>
                        <a:pt x="6" y="22"/>
                        <a:pt x="7" y="21"/>
                      </a:cubicBezTo>
                      <a:cubicBezTo>
                        <a:pt x="8" y="21"/>
                        <a:pt x="9" y="20"/>
                        <a:pt x="10" y="20"/>
                      </a:cubicBezTo>
                      <a:cubicBezTo>
                        <a:pt x="10" y="20"/>
                        <a:pt x="11" y="20"/>
                        <a:pt x="11" y="21"/>
                      </a:cubicBezTo>
                      <a:cubicBezTo>
                        <a:pt x="12" y="21"/>
                        <a:pt x="12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3"/>
                        <a:pt x="12" y="23"/>
                        <a:pt x="13" y="22"/>
                      </a:cubicBezTo>
                      <a:cubicBezTo>
                        <a:pt x="14" y="21"/>
                        <a:pt x="13" y="20"/>
                        <a:pt x="13" y="19"/>
                      </a:cubicBezTo>
                      <a:cubicBezTo>
                        <a:pt x="12" y="18"/>
                        <a:pt x="12" y="18"/>
                        <a:pt x="11" y="18"/>
                      </a:cubicBezTo>
                      <a:cubicBezTo>
                        <a:pt x="13" y="17"/>
                        <a:pt x="14" y="17"/>
                        <a:pt x="16" y="17"/>
                      </a:cubicBezTo>
                      <a:cubicBezTo>
                        <a:pt x="18" y="17"/>
                        <a:pt x="19" y="17"/>
                        <a:pt x="21" y="18"/>
                      </a:cubicBezTo>
                      <a:cubicBezTo>
                        <a:pt x="24" y="19"/>
                        <a:pt x="26" y="21"/>
                        <a:pt x="26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25"/>
                        <a:pt x="26" y="25"/>
                        <a:pt x="26" y="26"/>
                      </a:cubicBezTo>
                      <a:cubicBezTo>
                        <a:pt x="26" y="26"/>
                        <a:pt x="25" y="27"/>
                        <a:pt x="24" y="27"/>
                      </a:cubicBezTo>
                      <a:cubicBezTo>
                        <a:pt x="23" y="28"/>
                        <a:pt x="20" y="28"/>
                        <a:pt x="20" y="26"/>
                      </a:cubicBezTo>
                      <a:cubicBezTo>
                        <a:pt x="20" y="27"/>
                        <a:pt x="21" y="27"/>
                        <a:pt x="22" y="26"/>
                      </a:cubicBezTo>
                      <a:cubicBezTo>
                        <a:pt x="22" y="26"/>
                        <a:pt x="23" y="25"/>
                        <a:pt x="23" y="24"/>
                      </a:cubicBezTo>
                      <a:cubicBezTo>
                        <a:pt x="23" y="23"/>
                        <a:pt x="22" y="22"/>
                        <a:pt x="21" y="22"/>
                      </a:cubicBezTo>
                      <a:cubicBezTo>
                        <a:pt x="20" y="21"/>
                        <a:pt x="19" y="21"/>
                        <a:pt x="18" y="22"/>
                      </a:cubicBezTo>
                      <a:cubicBezTo>
                        <a:pt x="17" y="22"/>
                        <a:pt x="16" y="24"/>
                        <a:pt x="16" y="25"/>
                      </a:cubicBezTo>
                      <a:cubicBezTo>
                        <a:pt x="16" y="26"/>
                        <a:pt x="16" y="28"/>
                        <a:pt x="16" y="29"/>
                      </a:cubicBezTo>
                      <a:cubicBezTo>
                        <a:pt x="17" y="30"/>
                        <a:pt x="18" y="31"/>
                        <a:pt x="19" y="32"/>
                      </a:cubicBezTo>
                      <a:cubicBezTo>
                        <a:pt x="20" y="32"/>
                        <a:pt x="20" y="32"/>
                        <a:pt x="21" y="32"/>
                      </a:cubicBezTo>
                      <a:cubicBezTo>
                        <a:pt x="22" y="32"/>
                        <a:pt x="22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3"/>
                        <a:pt x="24" y="33"/>
                        <a:pt x="25" y="33"/>
                      </a:cubicBezTo>
                      <a:cubicBezTo>
                        <a:pt x="26" y="33"/>
                        <a:pt x="27" y="33"/>
                        <a:pt x="28" y="32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8" y="32"/>
                        <a:pt x="28" y="32"/>
                        <a:pt x="28" y="33"/>
                      </a:cubicBezTo>
                      <a:cubicBezTo>
                        <a:pt x="27" y="33"/>
                        <a:pt x="27" y="34"/>
                        <a:pt x="27" y="34"/>
                      </a:cubicBezTo>
                      <a:cubicBezTo>
                        <a:pt x="27" y="36"/>
                        <a:pt x="27" y="37"/>
                        <a:pt x="27" y="38"/>
                      </a:cubicBezTo>
                      <a:cubicBezTo>
                        <a:pt x="28" y="40"/>
                        <a:pt x="29" y="42"/>
                        <a:pt x="31" y="43"/>
                      </a:cubicBezTo>
                      <a:cubicBezTo>
                        <a:pt x="32" y="44"/>
                        <a:pt x="34" y="44"/>
                        <a:pt x="35" y="43"/>
                      </a:cubicBezTo>
                      <a:cubicBezTo>
                        <a:pt x="36" y="43"/>
                        <a:pt x="36" y="42"/>
                        <a:pt x="36" y="41"/>
                      </a:cubicBezTo>
                      <a:cubicBezTo>
                        <a:pt x="37" y="40"/>
                        <a:pt x="36" y="39"/>
                        <a:pt x="35" y="38"/>
                      </a:cubicBezTo>
                      <a:cubicBezTo>
                        <a:pt x="35" y="38"/>
                        <a:pt x="34" y="38"/>
                        <a:pt x="34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5" y="39"/>
                        <a:pt x="35" y="40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4" y="41"/>
                        <a:pt x="33" y="41"/>
                        <a:pt x="32" y="41"/>
                      </a:cubicBezTo>
                      <a:cubicBezTo>
                        <a:pt x="31" y="40"/>
                        <a:pt x="30" y="39"/>
                        <a:pt x="30" y="38"/>
                      </a:cubicBezTo>
                      <a:cubicBezTo>
                        <a:pt x="30" y="36"/>
                        <a:pt x="30" y="35"/>
                        <a:pt x="30" y="34"/>
                      </a:cubicBezTo>
                      <a:cubicBezTo>
                        <a:pt x="31" y="32"/>
                        <a:pt x="31" y="31"/>
                        <a:pt x="31" y="30"/>
                      </a:cubicBezTo>
                      <a:cubicBezTo>
                        <a:pt x="31" y="28"/>
                        <a:pt x="31" y="27"/>
                        <a:pt x="31" y="26"/>
                      </a:cubicBezTo>
                      <a:cubicBezTo>
                        <a:pt x="31" y="24"/>
                        <a:pt x="31" y="23"/>
                        <a:pt x="30" y="22"/>
                      </a:cubicBezTo>
                      <a:cubicBezTo>
                        <a:pt x="30" y="20"/>
                        <a:pt x="29" y="19"/>
                        <a:pt x="28" y="18"/>
                      </a:cubicBezTo>
                      <a:cubicBezTo>
                        <a:pt x="27" y="17"/>
                        <a:pt x="26" y="16"/>
                        <a:pt x="24" y="15"/>
                      </a:cubicBezTo>
                      <a:cubicBezTo>
                        <a:pt x="23" y="14"/>
                        <a:pt x="21" y="14"/>
                        <a:pt x="19" y="13"/>
                      </a:cubicBezTo>
                      <a:cubicBezTo>
                        <a:pt x="17" y="13"/>
                        <a:pt x="15" y="13"/>
                        <a:pt x="13" y="13"/>
                      </a:cubicBezTo>
                      <a:cubicBezTo>
                        <a:pt x="12" y="13"/>
                        <a:pt x="12" y="14"/>
                        <a:pt x="11" y="14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3"/>
                        <a:pt x="12" y="12"/>
                        <a:pt x="12" y="11"/>
                      </a:cubicBezTo>
                      <a:cubicBezTo>
                        <a:pt x="13" y="10"/>
                        <a:pt x="13" y="9"/>
                        <a:pt x="13" y="7"/>
                      </a:cubicBezTo>
                      <a:cubicBezTo>
                        <a:pt x="14" y="6"/>
                        <a:pt x="13" y="4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3" y="7"/>
                        <a:pt x="5" y="8"/>
                        <a:pt x="8" y="7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4"/>
                        <a:pt x="8" y="4"/>
                        <a:pt x="8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9" y="4"/>
                        <a:pt x="9" y="4"/>
                        <a:pt x="10" y="5"/>
                      </a:cubicBezTo>
                      <a:cubicBezTo>
                        <a:pt x="10" y="5"/>
                        <a:pt x="10" y="6"/>
                        <a:pt x="10" y="6"/>
                      </a:cubicBezTo>
                      <a:cubicBezTo>
                        <a:pt x="10" y="10"/>
                        <a:pt x="7" y="13"/>
                        <a:pt x="5" y="16"/>
                      </a:cubicBezTo>
                      <a:cubicBezTo>
                        <a:pt x="4" y="18"/>
                        <a:pt x="3" y="19"/>
                        <a:pt x="2" y="21"/>
                      </a:cubicBezTo>
                      <a:cubicBezTo>
                        <a:pt x="2" y="22"/>
                        <a:pt x="2" y="23"/>
                        <a:pt x="1" y="24"/>
                      </a:cubicBezTo>
                      <a:cubicBezTo>
                        <a:pt x="1" y="25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0" y="31"/>
                        <a:pt x="1" y="35"/>
                        <a:pt x="3" y="38"/>
                      </a:cubicBezTo>
                      <a:close/>
                      <a:moveTo>
                        <a:pt x="4" y="27"/>
                      </a:move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25"/>
                        <a:pt x="5" y="24"/>
                        <a:pt x="5" y="24"/>
                      </a:cubicBezTo>
                      <a:cubicBezTo>
                        <a:pt x="5" y="23"/>
                        <a:pt x="5" y="22"/>
                        <a:pt x="6" y="22"/>
                      </a:cubicBezTo>
                      <a:cubicBezTo>
                        <a:pt x="6" y="21"/>
                        <a:pt x="6" y="21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11" y="20"/>
                        <a:pt x="11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1"/>
                        <a:pt x="12" y="21"/>
                      </a:cubicBezTo>
                      <a:cubicBezTo>
                        <a:pt x="12" y="21"/>
                        <a:pt x="12" y="20"/>
                        <a:pt x="11" y="20"/>
                      </a:cubicBezTo>
                      <a:cubicBezTo>
                        <a:pt x="10" y="19"/>
                        <a:pt x="9" y="20"/>
                        <a:pt x="8" y="20"/>
                      </a:cubicBezTo>
                      <a:cubicBezTo>
                        <a:pt x="7" y="20"/>
                        <a:pt x="7" y="21"/>
                        <a:pt x="6" y="21"/>
                      </a:cubicBezTo>
                      <a:cubicBezTo>
                        <a:pt x="6" y="22"/>
                        <a:pt x="5" y="22"/>
                        <a:pt x="5" y="23"/>
                      </a:cubicBezTo>
                      <a:cubicBezTo>
                        <a:pt x="5" y="23"/>
                        <a:pt x="5" y="24"/>
                        <a:pt x="4" y="25"/>
                      </a:cubicBezTo>
                      <a:cubicBezTo>
                        <a:pt x="4" y="25"/>
                        <a:pt x="4" y="26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6"/>
                        <a:pt x="4" y="26"/>
                        <a:pt x="4" y="26"/>
                      </a:cubicBez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4" y="24"/>
                        <a:pt x="4" y="24"/>
                        <a:pt x="5" y="23"/>
                      </a:cubicBezTo>
                      <a:cubicBezTo>
                        <a:pt x="5" y="23"/>
                        <a:pt x="5" y="22"/>
                        <a:pt x="5" y="21"/>
                      </a:cubicBezTo>
                      <a:cubicBezTo>
                        <a:pt x="6" y="21"/>
                        <a:pt x="6" y="21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20"/>
                        <a:pt x="6" y="21"/>
                        <a:pt x="5" y="21"/>
                      </a:cubicBezTo>
                      <a:cubicBezTo>
                        <a:pt x="5" y="22"/>
                        <a:pt x="5" y="22"/>
                        <a:pt x="5" y="23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4" y="25"/>
                        <a:pt x="4" y="25"/>
                        <a:pt x="4" y="26"/>
                      </a:cubicBezTo>
                      <a:cubicBezTo>
                        <a:pt x="3" y="26"/>
                        <a:pt x="3" y="26"/>
                        <a:pt x="3" y="27"/>
                      </a:cubicBezTo>
                      <a:cubicBezTo>
                        <a:pt x="3" y="27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1" y="26"/>
                        <a:pt x="1" y="27"/>
                      </a:cubicBezTo>
                      <a:cubicBezTo>
                        <a:pt x="1" y="26"/>
                        <a:pt x="1" y="26"/>
                        <a:pt x="1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3"/>
                        <a:pt x="2" y="22"/>
                        <a:pt x="3" y="21"/>
                      </a:cubicBezTo>
                      <a:cubicBezTo>
                        <a:pt x="4" y="19"/>
                        <a:pt x="5" y="17"/>
                        <a:pt x="6" y="15"/>
                      </a:cubicBezTo>
                      <a:cubicBezTo>
                        <a:pt x="7" y="13"/>
                        <a:pt x="8" y="12"/>
                        <a:pt x="9" y="10"/>
                      </a:cubicBezTo>
                      <a:cubicBezTo>
                        <a:pt x="9" y="9"/>
                        <a:pt x="10" y="7"/>
                        <a:pt x="10" y="6"/>
                      </a:cubicBezTo>
                      <a:cubicBezTo>
                        <a:pt x="10" y="5"/>
                        <a:pt x="10" y="4"/>
                        <a:pt x="8" y="3"/>
                      </a:cubicBezTo>
                      <a:cubicBezTo>
                        <a:pt x="7" y="3"/>
                        <a:pt x="6" y="3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3"/>
                        <a:pt x="7" y="3"/>
                        <a:pt x="7" y="3"/>
                      </a:cubicBezTo>
                      <a:cubicBezTo>
                        <a:pt x="8" y="3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7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7" y="6"/>
                        <a:pt x="8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6" y="6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6"/>
                      </a:cubicBezTo>
                      <a:cubicBezTo>
                        <a:pt x="6" y="6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5" y="6"/>
                        <a:pt x="5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5"/>
                        <a:pt x="3" y="4"/>
                        <a:pt x="3" y="2"/>
                      </a:cubicBezTo>
                      <a:cubicBezTo>
                        <a:pt x="4" y="1"/>
                        <a:pt x="5" y="1"/>
                        <a:pt x="6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9" y="0"/>
                        <a:pt x="10" y="1"/>
                        <a:pt x="11" y="1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3" y="5"/>
                        <a:pt x="13" y="6"/>
                        <a:pt x="13" y="8"/>
                      </a:cubicBezTo>
                      <a:cubicBezTo>
                        <a:pt x="13" y="9"/>
                        <a:pt x="12" y="10"/>
                        <a:pt x="12" y="12"/>
                      </a:cubicBezTo>
                      <a:cubicBezTo>
                        <a:pt x="11" y="13"/>
                        <a:pt x="10" y="14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0" y="15"/>
                        <a:pt x="11" y="14"/>
                        <a:pt x="11" y="14"/>
                      </a:cubicBezTo>
                      <a:cubicBezTo>
                        <a:pt x="12" y="14"/>
                        <a:pt x="13" y="13"/>
                        <a:pt x="13" y="13"/>
                      </a:cubicBezTo>
                      <a:cubicBezTo>
                        <a:pt x="15" y="13"/>
                        <a:pt x="17" y="13"/>
                        <a:pt x="19" y="14"/>
                      </a:cubicBezTo>
                      <a:cubicBezTo>
                        <a:pt x="21" y="14"/>
                        <a:pt x="23" y="14"/>
                        <a:pt x="24" y="15"/>
                      </a:cubicBezTo>
                      <a:cubicBezTo>
                        <a:pt x="25" y="16"/>
                        <a:pt x="26" y="16"/>
                        <a:pt x="27" y="17"/>
                      </a:cubicBezTo>
                      <a:cubicBezTo>
                        <a:pt x="29" y="19"/>
                        <a:pt x="30" y="22"/>
                        <a:pt x="31" y="25"/>
                      </a:cubicBezTo>
                      <a:cubicBezTo>
                        <a:pt x="31" y="27"/>
                        <a:pt x="31" y="29"/>
                        <a:pt x="30" y="31"/>
                      </a:cubicBezTo>
                      <a:cubicBezTo>
                        <a:pt x="30" y="32"/>
                        <a:pt x="30" y="34"/>
                        <a:pt x="30" y="36"/>
                      </a:cubicBezTo>
                      <a:cubicBezTo>
                        <a:pt x="29" y="37"/>
                        <a:pt x="29" y="38"/>
                        <a:pt x="30" y="40"/>
                      </a:cubicBezTo>
                      <a:cubicBezTo>
                        <a:pt x="31" y="41"/>
                        <a:pt x="32" y="41"/>
                        <a:pt x="33" y="41"/>
                      </a:cubicBezTo>
                      <a:cubicBezTo>
                        <a:pt x="34" y="41"/>
                        <a:pt x="35" y="41"/>
                        <a:pt x="35" y="40"/>
                      </a:cubicBezTo>
                      <a:cubicBezTo>
                        <a:pt x="35" y="39"/>
                        <a:pt x="35" y="38"/>
                        <a:pt x="34" y="38"/>
                      </a:cubicBezTo>
                      <a:cubicBezTo>
                        <a:pt x="34" y="38"/>
                        <a:pt x="35" y="38"/>
                        <a:pt x="35" y="38"/>
                      </a:cubicBezTo>
                      <a:cubicBezTo>
                        <a:pt x="35" y="39"/>
                        <a:pt x="36" y="39"/>
                        <a:pt x="36" y="39"/>
                      </a:cubicBezTo>
                      <a:cubicBezTo>
                        <a:pt x="36" y="40"/>
                        <a:pt x="36" y="40"/>
                        <a:pt x="36" y="41"/>
                      </a:cubicBezTo>
                      <a:cubicBezTo>
                        <a:pt x="36" y="42"/>
                        <a:pt x="35" y="43"/>
                        <a:pt x="34" y="43"/>
                      </a:cubicBezTo>
                      <a:cubicBezTo>
                        <a:pt x="33" y="43"/>
                        <a:pt x="32" y="44"/>
                        <a:pt x="31" y="43"/>
                      </a:cubicBezTo>
                      <a:cubicBezTo>
                        <a:pt x="30" y="43"/>
                        <a:pt x="30" y="42"/>
                        <a:pt x="29" y="42"/>
                      </a:cubicBezTo>
                      <a:cubicBezTo>
                        <a:pt x="28" y="40"/>
                        <a:pt x="27" y="38"/>
                        <a:pt x="27" y="36"/>
                      </a:cubicBezTo>
                      <a:cubicBezTo>
                        <a:pt x="27" y="35"/>
                        <a:pt x="27" y="34"/>
                        <a:pt x="28" y="33"/>
                      </a:cubicBezTo>
                      <a:cubicBezTo>
                        <a:pt x="28" y="33"/>
                        <a:pt x="28" y="32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2"/>
                      </a:cubicBezTo>
                      <a:cubicBezTo>
                        <a:pt x="28" y="32"/>
                        <a:pt x="27" y="32"/>
                        <a:pt x="27" y="32"/>
                      </a:cubicBezTo>
                      <a:cubicBezTo>
                        <a:pt x="27" y="33"/>
                        <a:pt x="26" y="33"/>
                        <a:pt x="25" y="33"/>
                      </a:cubicBezTo>
                      <a:cubicBezTo>
                        <a:pt x="24" y="33"/>
                        <a:pt x="23" y="32"/>
                        <a:pt x="23" y="31"/>
                      </a:cubicBezTo>
                      <a:cubicBezTo>
                        <a:pt x="23" y="31"/>
                        <a:pt x="23" y="30"/>
                        <a:pt x="23" y="30"/>
                      </a:cubicBezTo>
                      <a:cubicBezTo>
                        <a:pt x="23" y="30"/>
                        <a:pt x="24" y="30"/>
                        <a:pt x="24" y="30"/>
                      </a:cubicBezTo>
                      <a:cubicBezTo>
                        <a:pt x="23" y="30"/>
                        <a:pt x="24" y="31"/>
                        <a:pt x="25" y="31"/>
                      </a:cubicBezTo>
                      <a:cubicBezTo>
                        <a:pt x="26" y="31"/>
                        <a:pt x="26" y="31"/>
                        <a:pt x="27" y="30"/>
                      </a:cubicBezTo>
                      <a:cubicBezTo>
                        <a:pt x="28" y="29"/>
                        <a:pt x="28" y="28"/>
                        <a:pt x="29" y="27"/>
                      </a:cubicBezTo>
                      <a:cubicBezTo>
                        <a:pt x="29" y="25"/>
                        <a:pt x="29" y="24"/>
                        <a:pt x="28" y="22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8" y="22"/>
                        <a:pt x="28" y="23"/>
                        <a:pt x="28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24"/>
                        <a:pt x="28" y="25"/>
                        <a:pt x="28" y="25"/>
                      </a:cubicBez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7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7"/>
                        <a:pt x="28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8" y="28"/>
                        <a:pt x="28" y="27"/>
                        <a:pt x="28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5" y="30"/>
                        <a:pt x="24" y="30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3" y="29"/>
                        <a:pt x="23" y="30"/>
                        <a:pt x="23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1" y="31"/>
                        <a:pt x="21" y="31"/>
                        <a:pt x="20" y="31"/>
                      </a:cubicBezTo>
                      <a:cubicBezTo>
                        <a:pt x="20" y="31"/>
                        <a:pt x="19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30"/>
                        <a:pt x="20" y="31"/>
                        <a:pt x="20" y="31"/>
                      </a:cubicBezTo>
                      <a:cubicBezTo>
                        <a:pt x="21" y="31"/>
                        <a:pt x="22" y="32"/>
                        <a:pt x="23" y="31"/>
                      </a:cubicBezTo>
                      <a:cubicBezTo>
                        <a:pt x="23" y="31"/>
                        <a:pt x="23" y="32"/>
                        <a:pt x="23" y="32"/>
                      </a:cubicBezTo>
                      <a:cubicBezTo>
                        <a:pt x="23" y="32"/>
                        <a:pt x="22" y="32"/>
                        <a:pt x="22" y="32"/>
                      </a:cubicBezTo>
                      <a:cubicBezTo>
                        <a:pt x="22" y="32"/>
                        <a:pt x="21" y="32"/>
                        <a:pt x="21" y="32"/>
                      </a:cubicBezTo>
                      <a:cubicBezTo>
                        <a:pt x="20" y="31"/>
                        <a:pt x="20" y="31"/>
                        <a:pt x="19" y="31"/>
                      </a:cubicBezTo>
                      <a:cubicBezTo>
                        <a:pt x="18" y="30"/>
                        <a:pt x="17" y="29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8" y="31"/>
                        <a:pt x="19" y="31"/>
                      </a:cubicBezTo>
                      <a:cubicBezTo>
                        <a:pt x="20" y="31"/>
                        <a:pt x="20" y="31"/>
                        <a:pt x="20" y="32"/>
                      </a:cubicBezTo>
                      <a:cubicBezTo>
                        <a:pt x="21" y="32"/>
                        <a:pt x="21" y="32"/>
                        <a:pt x="22" y="32"/>
                      </a:cubicBezTo>
                      <a:cubicBezTo>
                        <a:pt x="22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2" y="32"/>
                        <a:pt x="21" y="32"/>
                        <a:pt x="20" y="31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8"/>
                        <a:pt x="15" y="25"/>
                        <a:pt x="17" y="23"/>
                      </a:cubicBezTo>
                      <a:cubicBezTo>
                        <a:pt x="17" y="22"/>
                        <a:pt x="18" y="21"/>
                        <a:pt x="20" y="22"/>
                      </a:cubicBezTo>
                      <a:cubicBezTo>
                        <a:pt x="21" y="22"/>
                        <a:pt x="22" y="22"/>
                        <a:pt x="22" y="23"/>
                      </a:cubicBezTo>
                      <a:cubicBezTo>
                        <a:pt x="23" y="23"/>
                        <a:pt x="23" y="24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4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4"/>
                        <a:pt x="23" y="24"/>
                        <a:pt x="23" y="24"/>
                      </a:cubicBezTo>
                      <a:cubicBezTo>
                        <a:pt x="23" y="25"/>
                        <a:pt x="23" y="25"/>
                        <a:pt x="22" y="25"/>
                      </a:cubicBezTo>
                      <a:cubicBezTo>
                        <a:pt x="22" y="25"/>
                        <a:pt x="22" y="25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4"/>
                        <a:pt x="22" y="24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4"/>
                        <a:pt x="22" y="24"/>
                        <a:pt x="22" y="25"/>
                      </a:cubicBezTo>
                      <a:cubicBezTo>
                        <a:pt x="22" y="25"/>
                        <a:pt x="22" y="25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4"/>
                        <a:pt x="22" y="25"/>
                        <a:pt x="22" y="25"/>
                      </a:cubicBezTo>
                      <a:cubicBezTo>
                        <a:pt x="22" y="25"/>
                        <a:pt x="22" y="26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1" y="25"/>
                        <a:pt x="21" y="25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2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5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0" y="25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0" y="26"/>
                        <a:pt x="20" y="25"/>
                      </a:cubicBezTo>
                      <a:cubicBezTo>
                        <a:pt x="20" y="25"/>
                        <a:pt x="20" y="25"/>
                        <a:pt x="20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5"/>
                        <a:pt x="20" y="26"/>
                        <a:pt x="21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19" y="25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5"/>
                        <a:pt x="19" y="25"/>
                        <a:pt x="19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8"/>
                        <a:pt x="23" y="28"/>
                        <a:pt x="24" y="28"/>
                      </a:cubicBezTo>
                      <a:cubicBezTo>
                        <a:pt x="25" y="28"/>
                        <a:pt x="26" y="27"/>
                        <a:pt x="26" y="26"/>
                      </a:cubicBezTo>
                      <a:cubicBezTo>
                        <a:pt x="26" y="26"/>
                        <a:pt x="26" y="25"/>
                        <a:pt x="26" y="25"/>
                      </a:cubicBezTo>
                      <a:cubicBezTo>
                        <a:pt x="26" y="24"/>
                        <a:pt x="26" y="23"/>
                        <a:pt x="26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20"/>
                        <a:pt x="23" y="18"/>
                        <a:pt x="21" y="17"/>
                      </a:cubicBezTo>
                      <a:cubicBezTo>
                        <a:pt x="19" y="17"/>
                        <a:pt x="17" y="16"/>
                        <a:pt x="16" y="16"/>
                      </a:cubicBezTo>
                      <a:cubicBezTo>
                        <a:pt x="14" y="17"/>
                        <a:pt x="12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7"/>
                        <a:pt x="13" y="17"/>
                        <a:pt x="13" y="17"/>
                      </a:cubicBezTo>
                      <a:cubicBezTo>
                        <a:pt x="14" y="16"/>
                        <a:pt x="15" y="16"/>
                        <a:pt x="15" y="16"/>
                      </a:cubicBezTo>
                      <a:cubicBezTo>
                        <a:pt x="16" y="16"/>
                        <a:pt x="16" y="16"/>
                        <a:pt x="17" y="16"/>
                      </a:cubicBezTo>
                      <a:cubicBezTo>
                        <a:pt x="18" y="16"/>
                        <a:pt x="18" y="16"/>
                        <a:pt x="19" y="17"/>
                      </a:cubicBezTo>
                      <a:cubicBezTo>
                        <a:pt x="19" y="17"/>
                        <a:pt x="20" y="17"/>
                        <a:pt x="21" y="17"/>
                      </a:cubicBezTo>
                      <a:cubicBezTo>
                        <a:pt x="21" y="17"/>
                        <a:pt x="22" y="17"/>
                        <a:pt x="22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2" y="18"/>
                        <a:pt x="22" y="18"/>
                      </a:cubicBezTo>
                      <a:cubicBezTo>
                        <a:pt x="22" y="17"/>
                        <a:pt x="21" y="17"/>
                        <a:pt x="21" y="17"/>
                      </a:cubicBezTo>
                      <a:cubicBezTo>
                        <a:pt x="20" y="17"/>
                        <a:pt x="20" y="17"/>
                        <a:pt x="19" y="17"/>
                      </a:cubicBezTo>
                      <a:cubicBezTo>
                        <a:pt x="18" y="16"/>
                        <a:pt x="18" y="16"/>
                        <a:pt x="17" y="16"/>
                      </a:cubicBezTo>
                      <a:cubicBezTo>
                        <a:pt x="16" y="16"/>
                        <a:pt x="16" y="16"/>
                        <a:pt x="15" y="16"/>
                      </a:cubicBezTo>
                      <a:cubicBezTo>
                        <a:pt x="14" y="16"/>
                        <a:pt x="14" y="16"/>
                        <a:pt x="13" y="16"/>
                      </a:cubicBezTo>
                      <a:cubicBezTo>
                        <a:pt x="12" y="17"/>
                        <a:pt x="11" y="17"/>
                        <a:pt x="10" y="18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10" y="18"/>
                        <a:pt x="10" y="17"/>
                        <a:pt x="10" y="17"/>
                      </a:cubicBezTo>
                      <a:cubicBezTo>
                        <a:pt x="10" y="17"/>
                        <a:pt x="11" y="17"/>
                        <a:pt x="11" y="17"/>
                      </a:cubicBezTo>
                      <a:cubicBezTo>
                        <a:pt x="12" y="16"/>
                        <a:pt x="13" y="16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8" y="16"/>
                        <a:pt x="18" y="16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8" y="16"/>
                        <a:pt x="18" y="16"/>
                      </a:cubicBezTo>
                      <a:cubicBezTo>
                        <a:pt x="17" y="16"/>
                        <a:pt x="17" y="16"/>
                        <a:pt x="16" y="16"/>
                      </a:cubicBezTo>
                      <a:cubicBezTo>
                        <a:pt x="15" y="16"/>
                        <a:pt x="14" y="16"/>
                        <a:pt x="13" y="16"/>
                      </a:cubicBezTo>
                      <a:cubicBezTo>
                        <a:pt x="12" y="16"/>
                        <a:pt x="11" y="17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7"/>
                      </a:cubicBezTo>
                      <a:cubicBezTo>
                        <a:pt x="9" y="17"/>
                        <a:pt x="10" y="17"/>
                        <a:pt x="10" y="17"/>
                      </a:cubicBezTo>
                      <a:cubicBezTo>
                        <a:pt x="10" y="17"/>
                        <a:pt x="11" y="17"/>
                        <a:pt x="11" y="16"/>
                      </a:cubicBezTo>
                      <a:cubicBezTo>
                        <a:pt x="11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9" y="17"/>
                        <a:pt x="9" y="18"/>
                        <a:pt x="9" y="18"/>
                      </a:cubicBezTo>
                      <a:cubicBezTo>
                        <a:pt x="8" y="18"/>
                        <a:pt x="7" y="18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8" y="18"/>
                        <a:pt x="9" y="18"/>
                        <a:pt x="11" y="18"/>
                      </a:cubicBezTo>
                      <a:cubicBezTo>
                        <a:pt x="12" y="19"/>
                        <a:pt x="13" y="19"/>
                        <a:pt x="13" y="20"/>
                      </a:cubicBezTo>
                      <a:cubicBezTo>
                        <a:pt x="13" y="21"/>
                        <a:pt x="13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3" y="22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21"/>
                        <a:pt x="13" y="21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1"/>
                        <a:pt x="12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22"/>
                        <a:pt x="12" y="21"/>
                        <a:pt x="12" y="21"/>
                      </a:cubicBezTo>
                      <a:cubicBezTo>
                        <a:pt x="11" y="20"/>
                        <a:pt x="10" y="20"/>
                        <a:pt x="9" y="20"/>
                      </a:cubicBezTo>
                      <a:cubicBezTo>
                        <a:pt x="8" y="20"/>
                        <a:pt x="6" y="21"/>
                        <a:pt x="6" y="23"/>
                      </a:cubicBezTo>
                      <a:cubicBezTo>
                        <a:pt x="5" y="23"/>
                        <a:pt x="5" y="24"/>
                        <a:pt x="5" y="25"/>
                      </a:cubicBezTo>
                      <a:cubicBezTo>
                        <a:pt x="5" y="26"/>
                        <a:pt x="4" y="26"/>
                        <a:pt x="4" y="27"/>
                      </a:cubicBezTo>
                      <a:close/>
                      <a:moveTo>
                        <a:pt x="25" y="31"/>
                      </a:moveTo>
                      <a:cubicBezTo>
                        <a:pt x="25" y="30"/>
                        <a:pt x="26" y="30"/>
                        <a:pt x="26" y="30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8" y="29"/>
                        <a:pt x="28" y="28"/>
                      </a:cubicBezTo>
                      <a:cubicBezTo>
                        <a:pt x="27" y="29"/>
                        <a:pt x="27" y="30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30"/>
                        <a:pt x="26" y="30"/>
                        <a:pt x="26" y="30"/>
                      </a:cubicBezTo>
                      <a:cubicBezTo>
                        <a:pt x="26" y="31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6" y="31"/>
                        <a:pt x="26" y="30"/>
                        <a:pt x="26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7" y="29"/>
                        <a:pt x="27" y="30"/>
                      </a:cubicBezTo>
                      <a:cubicBezTo>
                        <a:pt x="27" y="30"/>
                        <a:pt x="26" y="30"/>
                        <a:pt x="26" y="30"/>
                      </a:cubicBezTo>
                      <a:cubicBezTo>
                        <a:pt x="26" y="30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lose/>
                      <a:moveTo>
                        <a:pt x="24" y="30"/>
                      </a:moveTo>
                      <a:cubicBezTo>
                        <a:pt x="25" y="30"/>
                        <a:pt x="26" y="30"/>
                        <a:pt x="26" y="29"/>
                      </a:cubicBezTo>
                      <a:cubicBezTo>
                        <a:pt x="27" y="29"/>
                        <a:pt x="27" y="29"/>
                        <a:pt x="28" y="28"/>
                      </a:cubicBezTo>
                      <a:cubicBezTo>
                        <a:pt x="28" y="28"/>
                        <a:pt x="28" y="28"/>
                        <a:pt x="28" y="27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8"/>
                        <a:pt x="28" y="28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7" y="30"/>
                        <a:pt x="26" y="30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5" y="30"/>
                        <a:pt x="25" y="30"/>
                        <a:pt x="24" y="31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lose/>
                      <a:moveTo>
                        <a:pt x="11" y="41"/>
                      </a:move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lose/>
                      <a:moveTo>
                        <a:pt x="14" y="37"/>
                      </a:move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lose/>
                      <a:moveTo>
                        <a:pt x="13" y="44"/>
                      </a:moveTo>
                      <a:cubicBezTo>
                        <a:pt x="14" y="44"/>
                        <a:pt x="15" y="44"/>
                        <a:pt x="16" y="43"/>
                      </a:cubicBezTo>
                      <a:cubicBezTo>
                        <a:pt x="16" y="43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6" y="42"/>
                        <a:pt x="16" y="43"/>
                        <a:pt x="15" y="43"/>
                      </a:cubicBezTo>
                      <a:cubicBezTo>
                        <a:pt x="15" y="43"/>
                        <a:pt x="15" y="43"/>
                        <a:pt x="14" y="43"/>
                      </a:cubicBezTo>
                      <a:cubicBezTo>
                        <a:pt x="13" y="43"/>
                        <a:pt x="12" y="44"/>
                        <a:pt x="11" y="44"/>
                      </a:cubicBezTo>
                      <a:cubicBezTo>
                        <a:pt x="11" y="43"/>
                        <a:pt x="10" y="43"/>
                        <a:pt x="9" y="43"/>
                      </a:cubicBezTo>
                      <a:cubicBezTo>
                        <a:pt x="9" y="43"/>
                        <a:pt x="9" y="43"/>
                        <a:pt x="9" y="42"/>
                      </a:cubicBezTo>
                      <a:cubicBezTo>
                        <a:pt x="10" y="43"/>
                        <a:pt x="11" y="43"/>
                        <a:pt x="12" y="43"/>
                      </a:cubicBezTo>
                      <a:cubicBezTo>
                        <a:pt x="13" y="43"/>
                        <a:pt x="15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3" y="43"/>
                        <a:pt x="12" y="43"/>
                      </a:cubicBezTo>
                      <a:cubicBezTo>
                        <a:pt x="11" y="43"/>
                        <a:pt x="11" y="43"/>
                        <a:pt x="10" y="43"/>
                      </a:cubicBezTo>
                      <a:cubicBezTo>
                        <a:pt x="9" y="43"/>
                        <a:pt x="9" y="43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9" y="42"/>
                        <a:pt x="9" y="42"/>
                        <a:pt x="9" y="43"/>
                      </a:cubicBezTo>
                      <a:cubicBezTo>
                        <a:pt x="10" y="43"/>
                        <a:pt x="11" y="43"/>
                        <a:pt x="12" y="43"/>
                      </a:cubicBezTo>
                      <a:cubicBezTo>
                        <a:pt x="13" y="43"/>
                        <a:pt x="13" y="43"/>
                        <a:pt x="14" y="43"/>
                      </a:cubicBezTo>
                      <a:cubicBezTo>
                        <a:pt x="13" y="43"/>
                        <a:pt x="12" y="43"/>
                        <a:pt x="12" y="43"/>
                      </a:cubicBezTo>
                      <a:cubicBezTo>
                        <a:pt x="11" y="43"/>
                        <a:pt x="10" y="43"/>
                        <a:pt x="9" y="42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7" y="42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9" y="42"/>
                        <a:pt x="9" y="42"/>
                      </a:cubicBezTo>
                      <a:cubicBezTo>
                        <a:pt x="9" y="42"/>
                        <a:pt x="10" y="42"/>
                        <a:pt x="10" y="43"/>
                      </a:cubicBezTo>
                      <a:cubicBezTo>
                        <a:pt x="11" y="43"/>
                        <a:pt x="11" y="43"/>
                        <a:pt x="12" y="43"/>
                      </a:cubicBezTo>
                      <a:cubicBezTo>
                        <a:pt x="12" y="43"/>
                        <a:pt x="13" y="43"/>
                        <a:pt x="13" y="43"/>
                      </a:cubicBezTo>
                      <a:cubicBezTo>
                        <a:pt x="14" y="43"/>
                        <a:pt x="15" y="43"/>
                        <a:pt x="16" y="42"/>
                      </a:cubicBezTo>
                      <a:cubicBezTo>
                        <a:pt x="16" y="42"/>
                        <a:pt x="17" y="41"/>
                        <a:pt x="17" y="41"/>
                      </a:cubicBezTo>
                      <a:cubicBezTo>
                        <a:pt x="17" y="41"/>
                        <a:pt x="18" y="41"/>
                        <a:pt x="18" y="40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5" y="42"/>
                        <a:pt x="14" y="43"/>
                        <a:pt x="13" y="43"/>
                      </a:cubicBezTo>
                      <a:cubicBezTo>
                        <a:pt x="12" y="43"/>
                        <a:pt x="12" y="43"/>
                        <a:pt x="11" y="43"/>
                      </a:cubicBezTo>
                      <a:cubicBezTo>
                        <a:pt x="11" y="42"/>
                        <a:pt x="10" y="42"/>
                        <a:pt x="10" y="42"/>
                      </a:cubicBezTo>
                      <a:cubicBezTo>
                        <a:pt x="10" y="42"/>
                        <a:pt x="9" y="42"/>
                        <a:pt x="9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9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8" y="42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9" y="41"/>
                        <a:pt x="10" y="41"/>
                      </a:cubicBezTo>
                      <a:cubicBezTo>
                        <a:pt x="10" y="41"/>
                        <a:pt x="11" y="41"/>
                        <a:pt x="12" y="41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41"/>
                        <a:pt x="11" y="41"/>
                        <a:pt x="11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1"/>
                        <a:pt x="12" y="41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1" y="42"/>
                        <a:pt x="11" y="41"/>
                      </a:cubicBezTo>
                      <a:cubicBezTo>
                        <a:pt x="11" y="41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2"/>
                        <a:pt x="16" y="42"/>
                        <a:pt x="16" y="42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5" y="42"/>
                        <a:pt x="14" y="42"/>
                        <a:pt x="13" y="42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41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1"/>
                        <a:pt x="12" y="41"/>
                        <a:pt x="12" y="41"/>
                      </a:cubicBezTo>
                      <a:cubicBezTo>
                        <a:pt x="12" y="41"/>
                        <a:pt x="12" y="41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2" y="41"/>
                        <a:pt x="12" y="41"/>
                        <a:pt x="13" y="41"/>
                      </a:cubicBezTo>
                      <a:cubicBezTo>
                        <a:pt x="14" y="42"/>
                        <a:pt x="14" y="42"/>
                        <a:pt x="15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4" y="42"/>
                        <a:pt x="14" y="42"/>
                        <a:pt x="13" y="41"/>
                      </a:cubicBezTo>
                      <a:cubicBezTo>
                        <a:pt x="12" y="41"/>
                        <a:pt x="12" y="41"/>
                        <a:pt x="12" y="40"/>
                      </a:cubicBezTo>
                      <a:cubicBezTo>
                        <a:pt x="12" y="40"/>
                        <a:pt x="12" y="41"/>
                        <a:pt x="12" y="41"/>
                      </a:cubicBezTo>
                      <a:cubicBezTo>
                        <a:pt x="12" y="41"/>
                        <a:pt x="13" y="41"/>
                        <a:pt x="13" y="41"/>
                      </a:cubicBezTo>
                      <a:cubicBezTo>
                        <a:pt x="14" y="41"/>
                        <a:pt x="14" y="41"/>
                        <a:pt x="15" y="41"/>
                      </a:cubicBezTo>
                      <a:cubicBezTo>
                        <a:pt x="15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5" y="41"/>
                        <a:pt x="15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3" y="41"/>
                        <a:pt x="12" y="41"/>
                        <a:pt x="11" y="40"/>
                      </a:cubicBezTo>
                      <a:cubicBezTo>
                        <a:pt x="11" y="40"/>
                        <a:pt x="11" y="40"/>
                        <a:pt x="11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2" y="40"/>
                        <a:pt x="12" y="40"/>
                        <a:pt x="12" y="41"/>
                      </a:cubicBezTo>
                      <a:cubicBezTo>
                        <a:pt x="13" y="41"/>
                        <a:pt x="13" y="41"/>
                        <a:pt x="14" y="41"/>
                      </a:cubicBezTo>
                      <a:cubicBezTo>
                        <a:pt x="14" y="41"/>
                        <a:pt x="15" y="41"/>
                        <a:pt x="15" y="41"/>
                      </a:cubicBezTo>
                      <a:cubicBezTo>
                        <a:pt x="16" y="41"/>
                        <a:pt x="16" y="40"/>
                        <a:pt x="17" y="40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6" y="40"/>
                        <a:pt x="16" y="41"/>
                        <a:pt x="15" y="41"/>
                      </a:cubicBezTo>
                      <a:cubicBezTo>
                        <a:pt x="15" y="41"/>
                        <a:pt x="14" y="41"/>
                        <a:pt x="14" y="41"/>
                      </a:cubicBezTo>
                      <a:cubicBezTo>
                        <a:pt x="13" y="41"/>
                        <a:pt x="13" y="41"/>
                        <a:pt x="12" y="41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41"/>
                        <a:pt x="14" y="41"/>
                        <a:pt x="15" y="40"/>
                      </a:cubicBezTo>
                      <a:cubicBezTo>
                        <a:pt x="16" y="40"/>
                        <a:pt x="17" y="39"/>
                        <a:pt x="17" y="38"/>
                      </a:cubicBezTo>
                      <a:cubicBezTo>
                        <a:pt x="17" y="38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6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7" y="36"/>
                        <a:pt x="16" y="37"/>
                        <a:pt x="16" y="37"/>
                      </a:cubicBezTo>
                      <a:cubicBezTo>
                        <a:pt x="16" y="37"/>
                        <a:pt x="16" y="36"/>
                        <a:pt x="16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6"/>
                        <a:pt x="16" y="37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7"/>
                        <a:pt x="16" y="37"/>
                        <a:pt x="15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5" y="37"/>
                        <a:pt x="15" y="37"/>
                      </a:cubicBezTo>
                      <a:cubicBezTo>
                        <a:pt x="15" y="37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7"/>
                        <a:pt x="15" y="37"/>
                        <a:pt x="15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5" y="37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7"/>
                        <a:pt x="15" y="37"/>
                      </a:cubicBezTo>
                      <a:cubicBezTo>
                        <a:pt x="15" y="37"/>
                        <a:pt x="15" y="38"/>
                        <a:pt x="15" y="38"/>
                      </a:cubicBezTo>
                      <a:cubicBezTo>
                        <a:pt x="15" y="38"/>
                        <a:pt x="15" y="38"/>
                        <a:pt x="14" y="38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6"/>
                        <a:pt x="14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4" y="36"/>
                        <a:pt x="14" y="37"/>
                        <a:pt x="14" y="38"/>
                      </a:cubicBezTo>
                      <a:cubicBezTo>
                        <a:pt x="14" y="38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6"/>
                        <a:pt x="13" y="36"/>
                        <a:pt x="13" y="36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3" y="36"/>
                      </a:cubicBezTo>
                      <a:cubicBezTo>
                        <a:pt x="13" y="35"/>
                        <a:pt x="14" y="33"/>
                        <a:pt x="15" y="33"/>
                      </a:cubicBezTo>
                      <a:cubicBezTo>
                        <a:pt x="18" y="32"/>
                        <a:pt x="21" y="35"/>
                        <a:pt x="21" y="38"/>
                      </a:cubicBezTo>
                      <a:cubicBezTo>
                        <a:pt x="22" y="41"/>
                        <a:pt x="20" y="44"/>
                        <a:pt x="17" y="45"/>
                      </a:cubicBezTo>
                      <a:cubicBezTo>
                        <a:pt x="15" y="46"/>
                        <a:pt x="14" y="46"/>
                        <a:pt x="12" y="47"/>
                      </a:cubicBezTo>
                      <a:cubicBezTo>
                        <a:pt x="12" y="47"/>
                        <a:pt x="11" y="47"/>
                        <a:pt x="11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6"/>
                        <a:pt x="14" y="46"/>
                        <a:pt x="15" y="46"/>
                      </a:cubicBezTo>
                      <a:cubicBezTo>
                        <a:pt x="16" y="45"/>
                        <a:pt x="16" y="45"/>
                        <a:pt x="17" y="45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9" y="43"/>
                        <a:pt x="19" y="43"/>
                      </a:cubicBezTo>
                      <a:cubicBezTo>
                        <a:pt x="19" y="43"/>
                        <a:pt x="20" y="42"/>
                        <a:pt x="20" y="41"/>
                      </a:cubicBezTo>
                      <a:cubicBezTo>
                        <a:pt x="21" y="41"/>
                        <a:pt x="21" y="40"/>
                        <a:pt x="21" y="39"/>
                      </a:cubicBezTo>
                      <a:cubicBezTo>
                        <a:pt x="21" y="38"/>
                        <a:pt x="21" y="37"/>
                        <a:pt x="21" y="37"/>
                      </a:cubicBezTo>
                      <a:cubicBezTo>
                        <a:pt x="21" y="36"/>
                        <a:pt x="20" y="35"/>
                        <a:pt x="20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5"/>
                        <a:pt x="21" y="36"/>
                        <a:pt x="21" y="37"/>
                      </a:cubicBezTo>
                      <a:cubicBezTo>
                        <a:pt x="21" y="38"/>
                        <a:pt x="21" y="39"/>
                        <a:pt x="21" y="40"/>
                      </a:cubicBezTo>
                      <a:cubicBezTo>
                        <a:pt x="20" y="41"/>
                        <a:pt x="20" y="41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8" y="43"/>
                        <a:pt x="18" y="44"/>
                        <a:pt x="18" y="44"/>
                      </a:cubicBezTo>
                      <a:cubicBezTo>
                        <a:pt x="17" y="44"/>
                        <a:pt x="17" y="45"/>
                        <a:pt x="16" y="45"/>
                      </a:cubicBezTo>
                      <a:cubicBezTo>
                        <a:pt x="15" y="45"/>
                        <a:pt x="14" y="46"/>
                        <a:pt x="13" y="46"/>
                      </a:cubicBezTo>
                      <a:cubicBezTo>
                        <a:pt x="12" y="46"/>
                        <a:pt x="11" y="47"/>
                        <a:pt x="11" y="48"/>
                      </a:cubicBezTo>
                      <a:cubicBezTo>
                        <a:pt x="11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7"/>
                        <a:pt x="10" y="47"/>
                        <a:pt x="11" y="46"/>
                      </a:cubicBezTo>
                      <a:cubicBezTo>
                        <a:pt x="11" y="45"/>
                        <a:pt x="12" y="45"/>
                        <a:pt x="13" y="44"/>
                      </a:cubicBezTo>
                      <a:close/>
                      <a:moveTo>
                        <a:pt x="10" y="44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4"/>
                        <a:pt x="11" y="44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4"/>
                        <a:pt x="10" y="44"/>
                        <a:pt x="10" y="4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4"/>
                        <a:pt x="9" y="43"/>
                        <a:pt x="9" y="43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9" y="43"/>
                        <a:pt x="10" y="43"/>
                        <a:pt x="10" y="43"/>
                      </a:cubicBezTo>
                      <a:cubicBezTo>
                        <a:pt x="10" y="43"/>
                        <a:pt x="11" y="44"/>
                        <a:pt x="11" y="44"/>
                      </a:cubicBezTo>
                      <a:cubicBezTo>
                        <a:pt x="12" y="44"/>
                        <a:pt x="13" y="44"/>
                        <a:pt x="14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2" y="44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2" y="44"/>
                        <a:pt x="12" y="44"/>
                        <a:pt x="13" y="44"/>
                      </a:cubicBezTo>
                      <a:cubicBezTo>
                        <a:pt x="13" y="44"/>
                        <a:pt x="13" y="44"/>
                        <a:pt x="12" y="44"/>
                      </a:cubicBezTo>
                      <a:cubicBezTo>
                        <a:pt x="11" y="44"/>
                        <a:pt x="10" y="44"/>
                        <a:pt x="10" y="44"/>
                      </a:cubicBezTo>
                      <a:close/>
                      <a:moveTo>
                        <a:pt x="1" y="33"/>
                      </a:moveTo>
                      <a:cubicBezTo>
                        <a:pt x="1" y="31"/>
                        <a:pt x="1" y="29"/>
                        <a:pt x="1" y="27"/>
                      </a:cubicBezTo>
                      <a:cubicBezTo>
                        <a:pt x="1" y="27"/>
                        <a:pt x="2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3" y="29"/>
                        <a:pt x="3" y="29"/>
                      </a:cubicBezTo>
                      <a:cubicBezTo>
                        <a:pt x="2" y="30"/>
                        <a:pt x="3" y="30"/>
                        <a:pt x="3" y="31"/>
                      </a:cubicBezTo>
                      <a:cubicBezTo>
                        <a:pt x="3" y="31"/>
                        <a:pt x="3" y="32"/>
                        <a:pt x="3" y="32"/>
                      </a:cubicBezTo>
                      <a:cubicBezTo>
                        <a:pt x="3" y="33"/>
                        <a:pt x="3" y="34"/>
                        <a:pt x="3" y="34"/>
                      </a:cubicBezTo>
                      <a:cubicBezTo>
                        <a:pt x="3" y="34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3" y="34"/>
                        <a:pt x="3" y="34"/>
                      </a:cubicBezTo>
                      <a:cubicBezTo>
                        <a:pt x="3" y="33"/>
                        <a:pt x="3" y="33"/>
                        <a:pt x="3" y="32"/>
                      </a:cubicBezTo>
                      <a:cubicBezTo>
                        <a:pt x="3" y="32"/>
                        <a:pt x="3" y="31"/>
                        <a:pt x="3" y="31"/>
                      </a:cubicBezTo>
                      <a:cubicBezTo>
                        <a:pt x="3" y="30"/>
                        <a:pt x="3" y="30"/>
                        <a:pt x="3" y="29"/>
                      </a:cubicBezTo>
                      <a:cubicBezTo>
                        <a:pt x="3" y="30"/>
                        <a:pt x="3" y="31"/>
                        <a:pt x="3" y="31"/>
                      </a:cubicBezTo>
                      <a:cubicBezTo>
                        <a:pt x="3" y="33"/>
                        <a:pt x="3" y="35"/>
                        <a:pt x="4" y="36"/>
                      </a:cubicBezTo>
                      <a:cubicBezTo>
                        <a:pt x="4" y="36"/>
                        <a:pt x="5" y="36"/>
                        <a:pt x="5" y="36"/>
                      </a:cubicBezTo>
                      <a:cubicBezTo>
                        <a:pt x="4" y="35"/>
                        <a:pt x="4" y="34"/>
                        <a:pt x="3" y="33"/>
                      </a:cubicBezTo>
                      <a:cubicBezTo>
                        <a:pt x="3" y="32"/>
                        <a:pt x="3" y="31"/>
                        <a:pt x="3" y="30"/>
                      </a:cubicBezTo>
                      <a:cubicBezTo>
                        <a:pt x="3" y="29"/>
                        <a:pt x="3" y="28"/>
                        <a:pt x="2" y="28"/>
                      </a:cubicBezTo>
                      <a:cubicBezTo>
                        <a:pt x="2" y="27"/>
                        <a:pt x="1" y="27"/>
                        <a:pt x="1" y="27"/>
                      </a:cubicBezTo>
                      <a:cubicBezTo>
                        <a:pt x="1" y="27"/>
                        <a:pt x="2" y="27"/>
                        <a:pt x="2" y="27"/>
                      </a:cubicBezTo>
                      <a:cubicBezTo>
                        <a:pt x="2" y="27"/>
                        <a:pt x="3" y="27"/>
                        <a:pt x="3" y="27"/>
                      </a:cubicBezTo>
                      <a:cubicBezTo>
                        <a:pt x="4" y="27"/>
                        <a:pt x="5" y="28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6" y="28"/>
                        <a:pt x="9" y="27"/>
                        <a:pt x="11" y="28"/>
                      </a:cubicBezTo>
                      <a:cubicBezTo>
                        <a:pt x="12" y="29"/>
                        <a:pt x="13" y="30"/>
                        <a:pt x="12" y="31"/>
                      </a:cubicBezTo>
                      <a:cubicBezTo>
                        <a:pt x="12" y="32"/>
                        <a:pt x="12" y="33"/>
                        <a:pt x="12" y="33"/>
                      </a:cubicBezTo>
                      <a:cubicBezTo>
                        <a:pt x="12" y="33"/>
                        <a:pt x="12" y="32"/>
                        <a:pt x="12" y="32"/>
                      </a:cubicBezTo>
                      <a:cubicBezTo>
                        <a:pt x="12" y="31"/>
                        <a:pt x="12" y="30"/>
                        <a:pt x="12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3" y="31"/>
                        <a:pt x="12" y="32"/>
                        <a:pt x="11" y="33"/>
                      </a:cubicBezTo>
                      <a:cubicBezTo>
                        <a:pt x="12" y="33"/>
                        <a:pt x="12" y="32"/>
                        <a:pt x="12" y="32"/>
                      </a:cubicBezTo>
                      <a:cubicBezTo>
                        <a:pt x="12" y="31"/>
                        <a:pt x="12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2" y="31"/>
                        <a:pt x="12" y="32"/>
                      </a:cubicBezTo>
                      <a:cubicBezTo>
                        <a:pt x="12" y="33"/>
                        <a:pt x="11" y="33"/>
                        <a:pt x="11" y="33"/>
                      </a:cubicBezTo>
                      <a:cubicBezTo>
                        <a:pt x="11" y="33"/>
                        <a:pt x="11" y="33"/>
                        <a:pt x="10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1" y="33"/>
                        <a:pt x="11" y="33"/>
                        <a:pt x="11" y="32"/>
                      </a:cubicBezTo>
                      <a:cubicBezTo>
                        <a:pt x="11" y="32"/>
                        <a:pt x="11" y="31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1"/>
                        <a:pt x="11" y="32"/>
                        <a:pt x="11" y="33"/>
                      </a:cubicBezTo>
                      <a:cubicBezTo>
                        <a:pt x="11" y="33"/>
                        <a:pt x="11" y="32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9" y="30"/>
                        <a:pt x="7" y="31"/>
                        <a:pt x="6" y="32"/>
                      </a:cubicBezTo>
                      <a:cubicBezTo>
                        <a:pt x="5" y="34"/>
                        <a:pt x="6" y="36"/>
                        <a:pt x="7" y="38"/>
                      </a:cubicBezTo>
                      <a:cubicBezTo>
                        <a:pt x="7" y="38"/>
                        <a:pt x="8" y="39"/>
                        <a:pt x="9" y="40"/>
                      </a:cubicBezTo>
                      <a:cubicBezTo>
                        <a:pt x="9" y="40"/>
                        <a:pt x="10" y="41"/>
                        <a:pt x="10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9" y="40"/>
                        <a:pt x="9" y="40"/>
                        <a:pt x="8" y="40"/>
                      </a:cubicBezTo>
                      <a:cubicBezTo>
                        <a:pt x="8" y="39"/>
                        <a:pt x="7" y="39"/>
                        <a:pt x="7" y="38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6" y="36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6"/>
                        <a:pt x="6" y="36"/>
                      </a:cubicBezTo>
                      <a:cubicBezTo>
                        <a:pt x="6" y="37"/>
                        <a:pt x="6" y="38"/>
                        <a:pt x="7" y="38"/>
                      </a:cubicBezTo>
                      <a:cubicBezTo>
                        <a:pt x="7" y="39"/>
                        <a:pt x="8" y="39"/>
                        <a:pt x="8" y="40"/>
                      </a:cubicBezTo>
                      <a:cubicBezTo>
                        <a:pt x="9" y="40"/>
                        <a:pt x="9" y="40"/>
                        <a:pt x="10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0"/>
                        <a:pt x="8" y="40"/>
                        <a:pt x="8" y="40"/>
                      </a:cubicBezTo>
                      <a:cubicBezTo>
                        <a:pt x="8" y="40"/>
                        <a:pt x="7" y="39"/>
                        <a:pt x="7" y="39"/>
                      </a:cubicBezTo>
                      <a:cubicBezTo>
                        <a:pt x="7" y="38"/>
                        <a:pt x="6" y="38"/>
                        <a:pt x="6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7"/>
                        <a:pt x="6" y="38"/>
                        <a:pt x="6" y="38"/>
                      </a:cubicBezTo>
                      <a:cubicBezTo>
                        <a:pt x="6" y="38"/>
                        <a:pt x="7" y="39"/>
                        <a:pt x="7" y="39"/>
                      </a:cubicBezTo>
                      <a:cubicBezTo>
                        <a:pt x="7" y="39"/>
                        <a:pt x="8" y="40"/>
                        <a:pt x="8" y="40"/>
                      </a:cubicBezTo>
                      <a:cubicBezTo>
                        <a:pt x="8" y="40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8" y="41"/>
                        <a:pt x="8" y="40"/>
                        <a:pt x="8" y="40"/>
                      </a:cubicBezTo>
                      <a:cubicBezTo>
                        <a:pt x="7" y="40"/>
                        <a:pt x="7" y="39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7" y="39"/>
                        <a:pt x="7" y="40"/>
                        <a:pt x="8" y="40"/>
                      </a:cubicBezTo>
                      <a:cubicBezTo>
                        <a:pt x="8" y="40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40"/>
                        <a:pt x="7" y="40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0"/>
                        <a:pt x="7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40"/>
                        <a:pt x="7" y="41"/>
                        <a:pt x="7" y="41"/>
                      </a:cubicBezTo>
                      <a:cubicBezTo>
                        <a:pt x="7" y="41"/>
                        <a:pt x="8" y="41"/>
                        <a:pt x="8" y="41"/>
                      </a:cubicBezTo>
                      <a:cubicBezTo>
                        <a:pt x="8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1"/>
                        <a:pt x="6" y="41"/>
                        <a:pt x="6" y="40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6" y="41"/>
                        <a:pt x="7" y="41"/>
                        <a:pt x="7" y="42"/>
                      </a:cubicBezTo>
                      <a:cubicBezTo>
                        <a:pt x="7" y="42"/>
                        <a:pt x="8" y="42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8" y="43"/>
                        <a:pt x="8" y="43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6" y="41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3"/>
                        <a:pt x="8" y="43"/>
                        <a:pt x="9" y="4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7" y="42"/>
                        <a:pt x="4" y="40"/>
                        <a:pt x="3" y="37"/>
                      </a:cubicBezTo>
                      <a:cubicBezTo>
                        <a:pt x="2" y="36"/>
                        <a:pt x="2" y="34"/>
                        <a:pt x="1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62" name="Freeform 552"/>
                <p:cNvSpPr>
                  <a:spLocks noEditPoints="1"/>
                </p:cNvSpPr>
                <p:nvPr/>
              </p:nvSpPr>
              <p:spPr>
                <a:xfrm>
                  <a:off x="4754563" y="3744913"/>
                  <a:ext cx="612775" cy="1857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63" h="49">
                      <a:moveTo>
                        <a:pt x="5" y="29"/>
                      </a:moveTo>
                      <a:cubicBezTo>
                        <a:pt x="6" y="30"/>
                        <a:pt x="6" y="31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3"/>
                        <a:pt x="8" y="33"/>
                        <a:pt x="8" y="33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1" y="37"/>
                        <a:pt x="12" y="38"/>
                        <a:pt x="13" y="38"/>
                      </a:cubicBezTo>
                      <a:cubicBezTo>
                        <a:pt x="14" y="39"/>
                        <a:pt x="15" y="39"/>
                        <a:pt x="16" y="40"/>
                      </a:cubicBezTo>
                      <a:cubicBezTo>
                        <a:pt x="17" y="40"/>
                        <a:pt x="18" y="41"/>
                        <a:pt x="19" y="41"/>
                      </a:cubicBezTo>
                      <a:cubicBezTo>
                        <a:pt x="20" y="41"/>
                        <a:pt x="22" y="41"/>
                        <a:pt x="23" y="42"/>
                      </a:cubicBez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8" y="42"/>
                        <a:pt x="29" y="41"/>
                        <a:pt x="30" y="41"/>
                      </a:cubicBezTo>
                      <a:cubicBezTo>
                        <a:pt x="31" y="42"/>
                        <a:pt x="31" y="42"/>
                        <a:pt x="31" y="42"/>
                      </a:cubicBezTo>
                      <a:cubicBezTo>
                        <a:pt x="32" y="42"/>
                        <a:pt x="33" y="43"/>
                        <a:pt x="34" y="43"/>
                      </a:cubicBezTo>
                      <a:cubicBezTo>
                        <a:pt x="35" y="43"/>
                        <a:pt x="36" y="43"/>
                        <a:pt x="37" y="43"/>
                      </a:cubicBezTo>
                      <a:cubicBezTo>
                        <a:pt x="37" y="43"/>
                        <a:pt x="38" y="43"/>
                        <a:pt x="38" y="43"/>
                      </a:cubicBezTo>
                      <a:cubicBezTo>
                        <a:pt x="38" y="42"/>
                        <a:pt x="38" y="42"/>
                        <a:pt x="39" y="42"/>
                      </a:cubicBezTo>
                      <a:cubicBezTo>
                        <a:pt x="39" y="43"/>
                        <a:pt x="38" y="43"/>
                        <a:pt x="38" y="44"/>
                      </a:cubicBezTo>
                      <a:cubicBezTo>
                        <a:pt x="39" y="45"/>
                        <a:pt x="39" y="46"/>
                        <a:pt x="39" y="47"/>
                      </a:cubicBezTo>
                      <a:cubicBezTo>
                        <a:pt x="39" y="47"/>
                        <a:pt x="40" y="47"/>
                        <a:pt x="40" y="48"/>
                      </a:cubicBezTo>
                      <a:cubicBezTo>
                        <a:pt x="40" y="48"/>
                        <a:pt x="40" y="49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7"/>
                        <a:pt x="42" y="46"/>
                        <a:pt x="44" y="45"/>
                      </a:cubicBezTo>
                      <a:cubicBezTo>
                        <a:pt x="45" y="44"/>
                        <a:pt x="46" y="43"/>
                        <a:pt x="47" y="42"/>
                      </a:cubicBezTo>
                      <a:cubicBezTo>
                        <a:pt x="49" y="41"/>
                        <a:pt x="50" y="40"/>
                        <a:pt x="51" y="39"/>
                      </a:cubicBezTo>
                      <a:cubicBezTo>
                        <a:pt x="52" y="39"/>
                        <a:pt x="54" y="38"/>
                        <a:pt x="54" y="37"/>
                      </a:cubicBezTo>
                      <a:cubicBezTo>
                        <a:pt x="56" y="36"/>
                        <a:pt x="58" y="35"/>
                        <a:pt x="58" y="33"/>
                      </a:cubicBezTo>
                      <a:cubicBezTo>
                        <a:pt x="58" y="32"/>
                        <a:pt x="58" y="32"/>
                        <a:pt x="58" y="31"/>
                      </a:cubicBezTo>
                      <a:cubicBezTo>
                        <a:pt x="58" y="31"/>
                        <a:pt x="58" y="31"/>
                        <a:pt x="58" y="31"/>
                      </a:cubicBezTo>
                      <a:cubicBezTo>
                        <a:pt x="58" y="31"/>
                        <a:pt x="58" y="31"/>
                        <a:pt x="58" y="31"/>
                      </a:cubicBezTo>
                      <a:cubicBezTo>
                        <a:pt x="58" y="31"/>
                        <a:pt x="58" y="31"/>
                        <a:pt x="58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9" y="31"/>
                        <a:pt x="60" y="31"/>
                        <a:pt x="61" y="30"/>
                      </a:cubicBezTo>
                      <a:cubicBezTo>
                        <a:pt x="62" y="30"/>
                        <a:pt x="63" y="29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4" y="28"/>
                        <a:pt x="64" y="28"/>
                        <a:pt x="65" y="27"/>
                      </a:cubicBezTo>
                      <a:cubicBezTo>
                        <a:pt x="66" y="27"/>
                        <a:pt x="66" y="27"/>
                        <a:pt x="67" y="26"/>
                      </a:cubicBezTo>
                      <a:cubicBezTo>
                        <a:pt x="68" y="26"/>
                        <a:pt x="69" y="25"/>
                        <a:pt x="70" y="25"/>
                      </a:cubicBezTo>
                      <a:cubicBezTo>
                        <a:pt x="72" y="24"/>
                        <a:pt x="73" y="24"/>
                        <a:pt x="74" y="23"/>
                      </a:cubicBezTo>
                      <a:cubicBezTo>
                        <a:pt x="75" y="23"/>
                        <a:pt x="75" y="23"/>
                        <a:pt x="76" y="23"/>
                      </a:cubicBezTo>
                      <a:cubicBezTo>
                        <a:pt x="75" y="23"/>
                        <a:pt x="74" y="24"/>
                        <a:pt x="73" y="25"/>
                      </a:cubicBezTo>
                      <a:cubicBezTo>
                        <a:pt x="73" y="25"/>
                        <a:pt x="73" y="25"/>
                        <a:pt x="72" y="25"/>
                      </a:cubicBezTo>
                      <a:cubicBezTo>
                        <a:pt x="72" y="26"/>
                        <a:pt x="71" y="26"/>
                        <a:pt x="71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0" y="28"/>
                        <a:pt x="69" y="28"/>
                        <a:pt x="69" y="28"/>
                      </a:cubicBezTo>
                      <a:cubicBezTo>
                        <a:pt x="68" y="29"/>
                        <a:pt x="67" y="31"/>
                        <a:pt x="67" y="33"/>
                      </a:cubicBezTo>
                      <a:cubicBezTo>
                        <a:pt x="66" y="35"/>
                        <a:pt x="66" y="37"/>
                        <a:pt x="67" y="38"/>
                      </a:cubicBezTo>
                      <a:cubicBezTo>
                        <a:pt x="67" y="39"/>
                        <a:pt x="67" y="40"/>
                        <a:pt x="67" y="41"/>
                      </a:cubicBezTo>
                      <a:cubicBezTo>
                        <a:pt x="67" y="42"/>
                        <a:pt x="68" y="42"/>
                        <a:pt x="68" y="4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3"/>
                        <a:pt x="67" y="43"/>
                        <a:pt x="67" y="43"/>
                      </a:cubicBezTo>
                      <a:cubicBezTo>
                        <a:pt x="67" y="43"/>
                        <a:pt x="68" y="43"/>
                        <a:pt x="68" y="43"/>
                      </a:cubicBezTo>
                      <a:cubicBezTo>
                        <a:pt x="68" y="43"/>
                        <a:pt x="69" y="42"/>
                        <a:pt x="69" y="41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1"/>
                        <a:pt x="70" y="42"/>
                        <a:pt x="70" y="43"/>
                      </a:cubicBezTo>
                      <a:cubicBezTo>
                        <a:pt x="71" y="43"/>
                        <a:pt x="71" y="44"/>
                        <a:pt x="72" y="45"/>
                      </a:cubicBezTo>
                      <a:cubicBezTo>
                        <a:pt x="73" y="46"/>
                        <a:pt x="75" y="47"/>
                        <a:pt x="77" y="47"/>
                      </a:cubicBezTo>
                      <a:cubicBezTo>
                        <a:pt x="81" y="47"/>
                        <a:pt x="85" y="46"/>
                        <a:pt x="87" y="42"/>
                      </a:cubicBezTo>
                      <a:cubicBezTo>
                        <a:pt x="88" y="40"/>
                        <a:pt x="87" y="36"/>
                        <a:pt x="85" y="34"/>
                      </a:cubicBezTo>
                      <a:cubicBezTo>
                        <a:pt x="83" y="32"/>
                        <a:pt x="79" y="32"/>
                        <a:pt x="78" y="34"/>
                      </a:cubicBezTo>
                      <a:cubicBezTo>
                        <a:pt x="77" y="35"/>
                        <a:pt x="77" y="37"/>
                        <a:pt x="78" y="38"/>
                      </a:cubicBezTo>
                      <a:cubicBezTo>
                        <a:pt x="78" y="39"/>
                        <a:pt x="79" y="40"/>
                        <a:pt x="80" y="39"/>
                      </a:cubicBezTo>
                      <a:cubicBezTo>
                        <a:pt x="81" y="39"/>
                        <a:pt x="82" y="38"/>
                        <a:pt x="82" y="37"/>
                      </a:cubicBezTo>
                      <a:cubicBezTo>
                        <a:pt x="82" y="37"/>
                        <a:pt x="82" y="37"/>
                        <a:pt x="82" y="36"/>
                      </a:cubicBezTo>
                      <a:cubicBezTo>
                        <a:pt x="82" y="36"/>
                        <a:pt x="82" y="37"/>
                        <a:pt x="82" y="37"/>
                      </a:cubicBezTo>
                      <a:cubicBezTo>
                        <a:pt x="83" y="37"/>
                        <a:pt x="83" y="38"/>
                        <a:pt x="83" y="39"/>
                      </a:cubicBezTo>
                      <a:cubicBezTo>
                        <a:pt x="84" y="40"/>
                        <a:pt x="83" y="42"/>
                        <a:pt x="81" y="43"/>
                      </a:cubicBezTo>
                      <a:cubicBezTo>
                        <a:pt x="80" y="44"/>
                        <a:pt x="78" y="44"/>
                        <a:pt x="76" y="43"/>
                      </a:cubicBezTo>
                      <a:cubicBezTo>
                        <a:pt x="75" y="43"/>
                        <a:pt x="74" y="42"/>
                        <a:pt x="74" y="41"/>
                      </a:cubicBezTo>
                      <a:cubicBezTo>
                        <a:pt x="74" y="41"/>
                        <a:pt x="73" y="41"/>
                        <a:pt x="73" y="41"/>
                      </a:cubicBezTo>
                      <a:cubicBezTo>
                        <a:pt x="74" y="41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2" y="38"/>
                        <a:pt x="72" y="35"/>
                        <a:pt x="73" y="33"/>
                      </a:cubicBezTo>
                      <a:cubicBezTo>
                        <a:pt x="74" y="32"/>
                        <a:pt x="74" y="31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4" y="28"/>
                        <a:pt x="75" y="28"/>
                        <a:pt x="75" y="28"/>
                      </a:cubicBezTo>
                      <a:cubicBezTo>
                        <a:pt x="75" y="27"/>
                        <a:pt x="76" y="26"/>
                        <a:pt x="76" y="26"/>
                      </a:cubicBezTo>
                      <a:cubicBezTo>
                        <a:pt x="77" y="25"/>
                        <a:pt x="79" y="24"/>
                        <a:pt x="80" y="23"/>
                      </a:cubicBezTo>
                      <a:cubicBezTo>
                        <a:pt x="80" y="22"/>
                        <a:pt x="81" y="22"/>
                        <a:pt x="82" y="21"/>
                      </a:cubicBezTo>
                      <a:cubicBezTo>
                        <a:pt x="82" y="21"/>
                        <a:pt x="83" y="21"/>
                        <a:pt x="84" y="20"/>
                      </a:cubicBezTo>
                      <a:cubicBezTo>
                        <a:pt x="85" y="20"/>
                        <a:pt x="86" y="19"/>
                        <a:pt x="88" y="18"/>
                      </a:cubicBezTo>
                      <a:cubicBezTo>
                        <a:pt x="87" y="19"/>
                        <a:pt x="87" y="20"/>
                        <a:pt x="86" y="20"/>
                      </a:cubicBezTo>
                      <a:cubicBezTo>
                        <a:pt x="85" y="22"/>
                        <a:pt x="85" y="25"/>
                        <a:pt x="87" y="27"/>
                      </a:cubicBezTo>
                      <a:cubicBezTo>
                        <a:pt x="87" y="28"/>
                        <a:pt x="88" y="28"/>
                        <a:pt x="89" y="29"/>
                      </a:cubicBezTo>
                      <a:cubicBezTo>
                        <a:pt x="90" y="29"/>
                        <a:pt x="92" y="29"/>
                        <a:pt x="93" y="28"/>
                      </a:cubicBezTo>
                      <a:cubicBezTo>
                        <a:pt x="93" y="28"/>
                        <a:pt x="94" y="27"/>
                        <a:pt x="94" y="26"/>
                      </a:cubicBezTo>
                      <a:cubicBezTo>
                        <a:pt x="94" y="25"/>
                        <a:pt x="93" y="25"/>
                        <a:pt x="92" y="25"/>
                      </a:cubicBezTo>
                      <a:cubicBezTo>
                        <a:pt x="92" y="25"/>
                        <a:pt x="92" y="25"/>
                        <a:pt x="92" y="25"/>
                      </a:cubicBezTo>
                      <a:cubicBezTo>
                        <a:pt x="92" y="25"/>
                        <a:pt x="92" y="25"/>
                        <a:pt x="92" y="25"/>
                      </a:cubicBezTo>
                      <a:cubicBezTo>
                        <a:pt x="93" y="25"/>
                        <a:pt x="93" y="26"/>
                        <a:pt x="92" y="27"/>
                      </a:cubicBezTo>
                      <a:cubicBezTo>
                        <a:pt x="91" y="27"/>
                        <a:pt x="91" y="27"/>
                        <a:pt x="90" y="27"/>
                      </a:cubicBezTo>
                      <a:cubicBezTo>
                        <a:pt x="89" y="27"/>
                        <a:pt x="89" y="26"/>
                        <a:pt x="89" y="25"/>
                      </a:cubicBezTo>
                      <a:cubicBezTo>
                        <a:pt x="88" y="24"/>
                        <a:pt x="88" y="23"/>
                        <a:pt x="89" y="22"/>
                      </a:cubicBezTo>
                      <a:cubicBezTo>
                        <a:pt x="89" y="21"/>
                        <a:pt x="89" y="20"/>
                        <a:pt x="90" y="20"/>
                      </a:cubicBezTo>
                      <a:cubicBezTo>
                        <a:pt x="91" y="19"/>
                        <a:pt x="92" y="18"/>
                        <a:pt x="93" y="18"/>
                      </a:cubicBezTo>
                      <a:cubicBezTo>
                        <a:pt x="94" y="18"/>
                        <a:pt x="95" y="18"/>
                        <a:pt x="96" y="18"/>
                      </a:cubicBezTo>
                      <a:cubicBezTo>
                        <a:pt x="97" y="18"/>
                        <a:pt x="98" y="18"/>
                        <a:pt x="100" y="18"/>
                      </a:cubicBezTo>
                      <a:cubicBezTo>
                        <a:pt x="100" y="18"/>
                        <a:pt x="101" y="18"/>
                        <a:pt x="101" y="18"/>
                      </a:cubicBezTo>
                      <a:cubicBezTo>
                        <a:pt x="102" y="18"/>
                        <a:pt x="102" y="18"/>
                        <a:pt x="103" y="18"/>
                      </a:cubicBezTo>
                      <a:cubicBezTo>
                        <a:pt x="102" y="18"/>
                        <a:pt x="102" y="18"/>
                        <a:pt x="102" y="18"/>
                      </a:cubicBezTo>
                      <a:cubicBezTo>
                        <a:pt x="101" y="19"/>
                        <a:pt x="99" y="19"/>
                        <a:pt x="99" y="21"/>
                      </a:cubicBezTo>
                      <a:cubicBezTo>
                        <a:pt x="99" y="21"/>
                        <a:pt x="99" y="21"/>
                        <a:pt x="99" y="21"/>
                      </a:cubicBezTo>
                      <a:cubicBezTo>
                        <a:pt x="99" y="21"/>
                        <a:pt x="99" y="21"/>
                        <a:pt x="99" y="21"/>
                      </a:cubicBezTo>
                      <a:cubicBezTo>
                        <a:pt x="99" y="21"/>
                        <a:pt x="99" y="21"/>
                        <a:pt x="99" y="21"/>
                      </a:cubicBezTo>
                      <a:cubicBezTo>
                        <a:pt x="102" y="20"/>
                        <a:pt x="104" y="24"/>
                        <a:pt x="106" y="24"/>
                      </a:cubicBezTo>
                      <a:cubicBezTo>
                        <a:pt x="107" y="24"/>
                        <a:pt x="109" y="23"/>
                        <a:pt x="109" y="22"/>
                      </a:cubicBezTo>
                      <a:cubicBezTo>
                        <a:pt x="109" y="22"/>
                        <a:pt x="109" y="22"/>
                        <a:pt x="110" y="22"/>
                      </a:cubicBezTo>
                      <a:cubicBezTo>
                        <a:pt x="109" y="22"/>
                        <a:pt x="109" y="23"/>
                        <a:pt x="110" y="23"/>
                      </a:cubicBezTo>
                      <a:cubicBezTo>
                        <a:pt x="110" y="24"/>
                        <a:pt x="110" y="24"/>
                        <a:pt x="111" y="25"/>
                      </a:cubicBezTo>
                      <a:cubicBezTo>
                        <a:pt x="111" y="25"/>
                        <a:pt x="111" y="25"/>
                        <a:pt x="112" y="25"/>
                      </a:cubicBezTo>
                      <a:cubicBezTo>
                        <a:pt x="112" y="26"/>
                        <a:pt x="113" y="27"/>
                        <a:pt x="113" y="28"/>
                      </a:cubicBezTo>
                      <a:cubicBezTo>
                        <a:pt x="113" y="29"/>
                        <a:pt x="113" y="30"/>
                        <a:pt x="114" y="30"/>
                      </a:cubicBezTo>
                      <a:cubicBezTo>
                        <a:pt x="114" y="31"/>
                        <a:pt x="113" y="31"/>
                        <a:pt x="113" y="31"/>
                      </a:cubicBezTo>
                      <a:cubicBezTo>
                        <a:pt x="113" y="31"/>
                        <a:pt x="112" y="32"/>
                        <a:pt x="112" y="33"/>
                      </a:cubicBezTo>
                      <a:cubicBezTo>
                        <a:pt x="112" y="33"/>
                        <a:pt x="112" y="33"/>
                        <a:pt x="112" y="33"/>
                      </a:cubicBezTo>
                      <a:cubicBezTo>
                        <a:pt x="112" y="32"/>
                        <a:pt x="112" y="32"/>
                        <a:pt x="112" y="31"/>
                      </a:cubicBezTo>
                      <a:cubicBezTo>
                        <a:pt x="111" y="30"/>
                        <a:pt x="110" y="30"/>
                        <a:pt x="110" y="29"/>
                      </a:cubicBezTo>
                      <a:cubicBezTo>
                        <a:pt x="109" y="29"/>
                        <a:pt x="108" y="29"/>
                        <a:pt x="107" y="29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7" y="29"/>
                        <a:pt x="108" y="30"/>
                        <a:pt x="108" y="30"/>
                      </a:cubicBezTo>
                      <a:cubicBezTo>
                        <a:pt x="108" y="31"/>
                        <a:pt x="108" y="32"/>
                        <a:pt x="108" y="32"/>
                      </a:cubicBezTo>
                      <a:cubicBezTo>
                        <a:pt x="108" y="34"/>
                        <a:pt x="108" y="35"/>
                        <a:pt x="107" y="36"/>
                      </a:cubicBezTo>
                      <a:cubicBezTo>
                        <a:pt x="106" y="37"/>
                        <a:pt x="105" y="38"/>
                        <a:pt x="104" y="38"/>
                      </a:cubicBezTo>
                      <a:cubicBezTo>
                        <a:pt x="103" y="38"/>
                        <a:pt x="103" y="38"/>
                        <a:pt x="102" y="38"/>
                      </a:cubicBezTo>
                      <a:cubicBezTo>
                        <a:pt x="102" y="38"/>
                        <a:pt x="101" y="38"/>
                        <a:pt x="101" y="38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01" y="38"/>
                        <a:pt x="101" y="37"/>
                        <a:pt x="101" y="37"/>
                      </a:cubicBezTo>
                      <a:cubicBezTo>
                        <a:pt x="100" y="37"/>
                        <a:pt x="100" y="37"/>
                        <a:pt x="100" y="37"/>
                      </a:cubicBezTo>
                      <a:cubicBezTo>
                        <a:pt x="100" y="37"/>
                        <a:pt x="100" y="37"/>
                        <a:pt x="100" y="37"/>
                      </a:cubicBezTo>
                      <a:cubicBezTo>
                        <a:pt x="100" y="37"/>
                        <a:pt x="102" y="37"/>
                        <a:pt x="102" y="37"/>
                      </a:cubicBezTo>
                      <a:cubicBezTo>
                        <a:pt x="103" y="37"/>
                        <a:pt x="104" y="36"/>
                        <a:pt x="105" y="35"/>
                      </a:cubicBezTo>
                      <a:cubicBezTo>
                        <a:pt x="105" y="35"/>
                        <a:pt x="105" y="33"/>
                        <a:pt x="105" y="33"/>
                      </a:cubicBezTo>
                      <a:cubicBezTo>
                        <a:pt x="104" y="28"/>
                        <a:pt x="98" y="27"/>
                        <a:pt x="95" y="30"/>
                      </a:cubicBezTo>
                      <a:cubicBezTo>
                        <a:pt x="94" y="32"/>
                        <a:pt x="94" y="33"/>
                        <a:pt x="93" y="35"/>
                      </a:cubicBezTo>
                      <a:cubicBezTo>
                        <a:pt x="93" y="37"/>
                        <a:pt x="93" y="39"/>
                        <a:pt x="94" y="41"/>
                      </a:cubicBezTo>
                      <a:cubicBezTo>
                        <a:pt x="95" y="44"/>
                        <a:pt x="98" y="47"/>
                        <a:pt x="102" y="47"/>
                      </a:cubicBezTo>
                      <a:cubicBezTo>
                        <a:pt x="106" y="48"/>
                        <a:pt x="110" y="48"/>
                        <a:pt x="113" y="46"/>
                      </a:cubicBezTo>
                      <a:cubicBezTo>
                        <a:pt x="114" y="46"/>
                        <a:pt x="114" y="46"/>
                        <a:pt x="115" y="45"/>
                      </a:cubicBezTo>
                      <a:cubicBezTo>
                        <a:pt x="115" y="45"/>
                        <a:pt x="116" y="44"/>
                        <a:pt x="116" y="44"/>
                      </a:cubicBezTo>
                      <a:cubicBezTo>
                        <a:pt x="116" y="44"/>
                        <a:pt x="117" y="44"/>
                        <a:pt x="117" y="43"/>
                      </a:cubicBezTo>
                      <a:cubicBezTo>
                        <a:pt x="118" y="43"/>
                        <a:pt x="118" y="42"/>
                        <a:pt x="119" y="42"/>
                      </a:cubicBezTo>
                      <a:cubicBezTo>
                        <a:pt x="119" y="42"/>
                        <a:pt x="119" y="42"/>
                        <a:pt x="119" y="42"/>
                      </a:cubicBezTo>
                      <a:cubicBezTo>
                        <a:pt x="119" y="43"/>
                        <a:pt x="120" y="43"/>
                        <a:pt x="120" y="44"/>
                      </a:cubicBezTo>
                      <a:cubicBezTo>
                        <a:pt x="121" y="44"/>
                        <a:pt x="121" y="44"/>
                        <a:pt x="122" y="45"/>
                      </a:cubicBezTo>
                      <a:cubicBezTo>
                        <a:pt x="123" y="45"/>
                        <a:pt x="124" y="46"/>
                        <a:pt x="126" y="46"/>
                      </a:cubicBezTo>
                      <a:cubicBezTo>
                        <a:pt x="127" y="46"/>
                        <a:pt x="128" y="45"/>
                        <a:pt x="129" y="45"/>
                      </a:cubicBezTo>
                      <a:cubicBezTo>
                        <a:pt x="130" y="44"/>
                        <a:pt x="131" y="43"/>
                        <a:pt x="131" y="42"/>
                      </a:cubicBezTo>
                      <a:cubicBezTo>
                        <a:pt x="131" y="40"/>
                        <a:pt x="131" y="39"/>
                        <a:pt x="130" y="38"/>
                      </a:cubicBezTo>
                      <a:cubicBezTo>
                        <a:pt x="129" y="37"/>
                        <a:pt x="128" y="37"/>
                        <a:pt x="127" y="38"/>
                      </a:cubicBezTo>
                      <a:cubicBezTo>
                        <a:pt x="125" y="38"/>
                        <a:pt x="125" y="40"/>
                        <a:pt x="125" y="41"/>
                      </a:cubicBezTo>
                      <a:cubicBezTo>
                        <a:pt x="125" y="41"/>
                        <a:pt x="125" y="41"/>
                        <a:pt x="125" y="41"/>
                      </a:cubicBezTo>
                      <a:cubicBezTo>
                        <a:pt x="125" y="41"/>
                        <a:pt x="125" y="41"/>
                        <a:pt x="125" y="41"/>
                      </a:cubicBezTo>
                      <a:cubicBezTo>
                        <a:pt x="125" y="41"/>
                        <a:pt x="126" y="41"/>
                        <a:pt x="126" y="42"/>
                      </a:cubicBezTo>
                      <a:cubicBezTo>
                        <a:pt x="125" y="42"/>
                        <a:pt x="125" y="41"/>
                        <a:pt x="125" y="41"/>
                      </a:cubicBezTo>
                      <a:cubicBezTo>
                        <a:pt x="124" y="41"/>
                        <a:pt x="124" y="41"/>
                        <a:pt x="123" y="40"/>
                      </a:cubicBezTo>
                      <a:cubicBezTo>
                        <a:pt x="123" y="39"/>
                        <a:pt x="123" y="39"/>
                        <a:pt x="123" y="38"/>
                      </a:cubicBezTo>
                      <a:cubicBezTo>
                        <a:pt x="123" y="38"/>
                        <a:pt x="123" y="37"/>
                        <a:pt x="123" y="36"/>
                      </a:cubicBezTo>
                      <a:cubicBezTo>
                        <a:pt x="123" y="35"/>
                        <a:pt x="123" y="34"/>
                        <a:pt x="124" y="33"/>
                      </a:cubicBezTo>
                      <a:cubicBezTo>
                        <a:pt x="125" y="32"/>
                        <a:pt x="127" y="32"/>
                        <a:pt x="128" y="32"/>
                      </a:cubicBezTo>
                      <a:cubicBezTo>
                        <a:pt x="130" y="32"/>
                        <a:pt x="133" y="33"/>
                        <a:pt x="134" y="34"/>
                      </a:cubicBezTo>
                      <a:cubicBezTo>
                        <a:pt x="135" y="35"/>
                        <a:pt x="136" y="36"/>
                        <a:pt x="136" y="37"/>
                      </a:cubicBezTo>
                      <a:cubicBezTo>
                        <a:pt x="137" y="38"/>
                        <a:pt x="137" y="39"/>
                        <a:pt x="137" y="40"/>
                      </a:cubicBezTo>
                      <a:cubicBezTo>
                        <a:pt x="137" y="40"/>
                        <a:pt x="136" y="41"/>
                        <a:pt x="135" y="41"/>
                      </a:cubicBezTo>
                      <a:cubicBezTo>
                        <a:pt x="135" y="41"/>
                        <a:pt x="135" y="41"/>
                        <a:pt x="135" y="41"/>
                      </a:cubicBezTo>
                      <a:cubicBezTo>
                        <a:pt x="135" y="42"/>
                        <a:pt x="135" y="42"/>
                        <a:pt x="136" y="42"/>
                      </a:cubicBezTo>
                      <a:cubicBezTo>
                        <a:pt x="136" y="42"/>
                        <a:pt x="137" y="42"/>
                        <a:pt x="137" y="42"/>
                      </a:cubicBezTo>
                      <a:cubicBezTo>
                        <a:pt x="139" y="42"/>
                        <a:pt x="139" y="40"/>
                        <a:pt x="139" y="39"/>
                      </a:cubicBezTo>
                      <a:cubicBezTo>
                        <a:pt x="139" y="39"/>
                        <a:pt x="139" y="38"/>
                        <a:pt x="139" y="38"/>
                      </a:cubicBezTo>
                      <a:cubicBezTo>
                        <a:pt x="139" y="38"/>
                        <a:pt x="139" y="38"/>
                        <a:pt x="139" y="38"/>
                      </a:cubicBezTo>
                      <a:cubicBezTo>
                        <a:pt x="140" y="39"/>
                        <a:pt x="140" y="39"/>
                        <a:pt x="140" y="39"/>
                      </a:cubicBezTo>
                      <a:cubicBezTo>
                        <a:pt x="141" y="40"/>
                        <a:pt x="142" y="41"/>
                        <a:pt x="142" y="41"/>
                      </a:cubicBezTo>
                      <a:cubicBezTo>
                        <a:pt x="144" y="43"/>
                        <a:pt x="145" y="44"/>
                        <a:pt x="147" y="45"/>
                      </a:cubicBezTo>
                      <a:cubicBezTo>
                        <a:pt x="149" y="46"/>
                        <a:pt x="150" y="47"/>
                        <a:pt x="152" y="47"/>
                      </a:cubicBezTo>
                      <a:cubicBezTo>
                        <a:pt x="154" y="47"/>
                        <a:pt x="156" y="47"/>
                        <a:pt x="158" y="47"/>
                      </a:cubicBezTo>
                      <a:cubicBezTo>
                        <a:pt x="160" y="46"/>
                        <a:pt x="163" y="44"/>
                        <a:pt x="163" y="41"/>
                      </a:cubicBezTo>
                      <a:cubicBezTo>
                        <a:pt x="163" y="39"/>
                        <a:pt x="162" y="38"/>
                        <a:pt x="161" y="36"/>
                      </a:cubicBezTo>
                      <a:cubicBezTo>
                        <a:pt x="160" y="35"/>
                        <a:pt x="158" y="35"/>
                        <a:pt x="156" y="35"/>
                      </a:cubicBezTo>
                      <a:cubicBezTo>
                        <a:pt x="155" y="35"/>
                        <a:pt x="154" y="36"/>
                        <a:pt x="153" y="37"/>
                      </a:cubicBezTo>
                      <a:cubicBezTo>
                        <a:pt x="153" y="39"/>
                        <a:pt x="153" y="40"/>
                        <a:pt x="154" y="41"/>
                      </a:cubicBezTo>
                      <a:cubicBezTo>
                        <a:pt x="155" y="42"/>
                        <a:pt x="157" y="42"/>
                        <a:pt x="158" y="41"/>
                      </a:cubicBezTo>
                      <a:cubicBezTo>
                        <a:pt x="158" y="41"/>
                        <a:pt x="158" y="41"/>
                        <a:pt x="158" y="40"/>
                      </a:cubicBezTo>
                      <a:cubicBezTo>
                        <a:pt x="158" y="41"/>
                        <a:pt x="158" y="42"/>
                        <a:pt x="158" y="42"/>
                      </a:cubicBezTo>
                      <a:cubicBezTo>
                        <a:pt x="157" y="43"/>
                        <a:pt x="157" y="43"/>
                        <a:pt x="156" y="43"/>
                      </a:cubicBezTo>
                      <a:cubicBezTo>
                        <a:pt x="154" y="43"/>
                        <a:pt x="153" y="43"/>
                        <a:pt x="152" y="42"/>
                      </a:cubicBezTo>
                      <a:cubicBezTo>
                        <a:pt x="150" y="42"/>
                        <a:pt x="149" y="41"/>
                        <a:pt x="148" y="40"/>
                      </a:cubicBezTo>
                      <a:cubicBezTo>
                        <a:pt x="147" y="40"/>
                        <a:pt x="146" y="38"/>
                        <a:pt x="145" y="38"/>
                      </a:cubicBezTo>
                      <a:cubicBezTo>
                        <a:pt x="144" y="37"/>
                        <a:pt x="143" y="36"/>
                        <a:pt x="142" y="35"/>
                      </a:cubicBezTo>
                      <a:cubicBezTo>
                        <a:pt x="141" y="34"/>
                        <a:pt x="140" y="33"/>
                        <a:pt x="139" y="32"/>
                      </a:cubicBezTo>
                      <a:cubicBezTo>
                        <a:pt x="137" y="31"/>
                        <a:pt x="135" y="29"/>
                        <a:pt x="133" y="29"/>
                      </a:cubicBezTo>
                      <a:cubicBezTo>
                        <a:pt x="133" y="28"/>
                        <a:pt x="133" y="28"/>
                        <a:pt x="133" y="27"/>
                      </a:cubicBezTo>
                      <a:cubicBezTo>
                        <a:pt x="133" y="27"/>
                        <a:pt x="133" y="27"/>
                        <a:pt x="133" y="27"/>
                      </a:cubicBezTo>
                      <a:cubicBezTo>
                        <a:pt x="132" y="28"/>
                        <a:pt x="130" y="28"/>
                        <a:pt x="129" y="28"/>
                      </a:cubicBezTo>
                      <a:cubicBezTo>
                        <a:pt x="128" y="28"/>
                        <a:pt x="127" y="28"/>
                        <a:pt x="127" y="28"/>
                      </a:cubicBezTo>
                      <a:cubicBezTo>
                        <a:pt x="128" y="27"/>
                        <a:pt x="129" y="25"/>
                        <a:pt x="128" y="23"/>
                      </a:cubicBezTo>
                      <a:cubicBezTo>
                        <a:pt x="128" y="22"/>
                        <a:pt x="126" y="21"/>
                        <a:pt x="124" y="21"/>
                      </a:cubicBezTo>
                      <a:cubicBezTo>
                        <a:pt x="123" y="22"/>
                        <a:pt x="123" y="22"/>
                        <a:pt x="123" y="23"/>
                      </a:cubicBezTo>
                      <a:cubicBezTo>
                        <a:pt x="123" y="24"/>
                        <a:pt x="123" y="24"/>
                        <a:pt x="124" y="24"/>
                      </a:cubicBezTo>
                      <a:cubicBezTo>
                        <a:pt x="124" y="24"/>
                        <a:pt x="124" y="24"/>
                        <a:pt x="124" y="24"/>
                      </a:cubicBezTo>
                      <a:cubicBezTo>
                        <a:pt x="124" y="24"/>
                        <a:pt x="124" y="24"/>
                        <a:pt x="124" y="24"/>
                      </a:cubicBezTo>
                      <a:cubicBezTo>
                        <a:pt x="123" y="24"/>
                        <a:pt x="124" y="23"/>
                        <a:pt x="124" y="23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24"/>
                        <a:pt x="125" y="24"/>
                        <a:pt x="125" y="25"/>
                      </a:cubicBezTo>
                      <a:cubicBezTo>
                        <a:pt x="125" y="25"/>
                        <a:pt x="125" y="26"/>
                        <a:pt x="124" y="27"/>
                      </a:cubicBezTo>
                      <a:cubicBezTo>
                        <a:pt x="123" y="28"/>
                        <a:pt x="122" y="29"/>
                        <a:pt x="121" y="30"/>
                      </a:cubicBezTo>
                      <a:cubicBezTo>
                        <a:pt x="120" y="31"/>
                        <a:pt x="119" y="33"/>
                        <a:pt x="119" y="34"/>
                      </a:cubicBezTo>
                      <a:cubicBezTo>
                        <a:pt x="118" y="36"/>
                        <a:pt x="118" y="37"/>
                        <a:pt x="118" y="39"/>
                      </a:cubicBezTo>
                      <a:cubicBezTo>
                        <a:pt x="118" y="39"/>
                        <a:pt x="117" y="39"/>
                        <a:pt x="117" y="39"/>
                      </a:cubicBezTo>
                      <a:cubicBezTo>
                        <a:pt x="117" y="39"/>
                        <a:pt x="117" y="38"/>
                        <a:pt x="117" y="38"/>
                      </a:cubicBezTo>
                      <a:cubicBezTo>
                        <a:pt x="118" y="37"/>
                        <a:pt x="118" y="36"/>
                        <a:pt x="118" y="36"/>
                      </a:cubicBezTo>
                      <a:cubicBezTo>
                        <a:pt x="118" y="34"/>
                        <a:pt x="118" y="33"/>
                        <a:pt x="118" y="32"/>
                      </a:cubicBezTo>
                      <a:cubicBezTo>
                        <a:pt x="118" y="32"/>
                        <a:pt x="118" y="32"/>
                        <a:pt x="118" y="32"/>
                      </a:cubicBezTo>
                      <a:cubicBezTo>
                        <a:pt x="118" y="32"/>
                        <a:pt x="118" y="31"/>
                        <a:pt x="118" y="30"/>
                      </a:cubicBezTo>
                      <a:cubicBezTo>
                        <a:pt x="118" y="30"/>
                        <a:pt x="118" y="29"/>
                        <a:pt x="117" y="29"/>
                      </a:cubicBezTo>
                      <a:cubicBezTo>
                        <a:pt x="117" y="29"/>
                        <a:pt x="118" y="29"/>
                        <a:pt x="118" y="29"/>
                      </a:cubicBezTo>
                      <a:cubicBezTo>
                        <a:pt x="118" y="29"/>
                        <a:pt x="118" y="29"/>
                        <a:pt x="117" y="29"/>
                      </a:cubicBezTo>
                      <a:cubicBezTo>
                        <a:pt x="117" y="28"/>
                        <a:pt x="117" y="28"/>
                        <a:pt x="117" y="27"/>
                      </a:cubicBezTo>
                      <a:cubicBezTo>
                        <a:pt x="117" y="27"/>
                        <a:pt x="117" y="26"/>
                        <a:pt x="116" y="25"/>
                      </a:cubicBezTo>
                      <a:cubicBezTo>
                        <a:pt x="116" y="25"/>
                        <a:pt x="116" y="24"/>
                        <a:pt x="115" y="24"/>
                      </a:cubicBezTo>
                      <a:cubicBezTo>
                        <a:pt x="115" y="23"/>
                        <a:pt x="115" y="23"/>
                        <a:pt x="115" y="23"/>
                      </a:cubicBezTo>
                      <a:cubicBezTo>
                        <a:pt x="115" y="22"/>
                        <a:pt x="114" y="21"/>
                        <a:pt x="114" y="21"/>
                      </a:cubicBezTo>
                      <a:cubicBezTo>
                        <a:pt x="114" y="20"/>
                        <a:pt x="113" y="20"/>
                        <a:pt x="112" y="20"/>
                      </a:cubicBezTo>
                      <a:cubicBezTo>
                        <a:pt x="113" y="20"/>
                        <a:pt x="113" y="19"/>
                        <a:pt x="113" y="19"/>
                      </a:cubicBezTo>
                      <a:cubicBezTo>
                        <a:pt x="113" y="18"/>
                        <a:pt x="113" y="17"/>
                        <a:pt x="112" y="16"/>
                      </a:cubicBezTo>
                      <a:cubicBezTo>
                        <a:pt x="112" y="15"/>
                        <a:pt x="111" y="14"/>
                        <a:pt x="110" y="14"/>
                      </a:cubicBezTo>
                      <a:cubicBezTo>
                        <a:pt x="109" y="13"/>
                        <a:pt x="109" y="13"/>
                        <a:pt x="108" y="12"/>
                      </a:cubicBezTo>
                      <a:cubicBezTo>
                        <a:pt x="108" y="12"/>
                        <a:pt x="108" y="11"/>
                        <a:pt x="108" y="11"/>
                      </a:cubicBezTo>
                      <a:cubicBezTo>
                        <a:pt x="108" y="11"/>
                        <a:pt x="108" y="11"/>
                        <a:pt x="108" y="11"/>
                      </a:cubicBezTo>
                      <a:cubicBezTo>
                        <a:pt x="108" y="11"/>
                        <a:pt x="108" y="10"/>
                        <a:pt x="108" y="10"/>
                      </a:cubicBezTo>
                      <a:cubicBezTo>
                        <a:pt x="108" y="10"/>
                        <a:pt x="108" y="10"/>
                        <a:pt x="108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7" y="10"/>
                        <a:pt x="107" y="10"/>
                        <a:pt x="107" y="11"/>
                      </a:cubicBezTo>
                      <a:cubicBezTo>
                        <a:pt x="106" y="11"/>
                        <a:pt x="105" y="12"/>
                        <a:pt x="106" y="14"/>
                      </a:cubicBezTo>
                      <a:cubicBezTo>
                        <a:pt x="106" y="14"/>
                        <a:pt x="106" y="14"/>
                        <a:pt x="106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4" y="13"/>
                        <a:pt x="104" y="13"/>
                        <a:pt x="103" y="13"/>
                      </a:cubicBezTo>
                      <a:cubicBezTo>
                        <a:pt x="102" y="13"/>
                        <a:pt x="102" y="13"/>
                        <a:pt x="102" y="13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1" y="13"/>
                        <a:pt x="101" y="14"/>
                        <a:pt x="101" y="14"/>
                      </a:cubicBezTo>
                      <a:cubicBezTo>
                        <a:pt x="100" y="14"/>
                        <a:pt x="98" y="14"/>
                        <a:pt x="97" y="14"/>
                      </a:cubicBezTo>
                      <a:cubicBezTo>
                        <a:pt x="96" y="14"/>
                        <a:pt x="95" y="14"/>
                        <a:pt x="93" y="14"/>
                      </a:cubicBezTo>
                      <a:cubicBezTo>
                        <a:pt x="91" y="14"/>
                        <a:pt x="88" y="14"/>
                        <a:pt x="85" y="15"/>
                      </a:cubicBezTo>
                      <a:cubicBezTo>
                        <a:pt x="84" y="15"/>
                        <a:pt x="83" y="15"/>
                        <a:pt x="81" y="15"/>
                      </a:cubicBezTo>
                      <a:cubicBezTo>
                        <a:pt x="80" y="15"/>
                        <a:pt x="79" y="15"/>
                        <a:pt x="78" y="15"/>
                      </a:cubicBezTo>
                      <a:cubicBezTo>
                        <a:pt x="77" y="15"/>
                        <a:pt x="76" y="14"/>
                        <a:pt x="75" y="14"/>
                      </a:cubicBezTo>
                      <a:cubicBezTo>
                        <a:pt x="75" y="13"/>
                        <a:pt x="75" y="12"/>
                        <a:pt x="75" y="12"/>
                      </a:cubicBezTo>
                      <a:cubicBezTo>
                        <a:pt x="76" y="11"/>
                        <a:pt x="76" y="11"/>
                        <a:pt x="77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6" y="10"/>
                        <a:pt x="75" y="11"/>
                        <a:pt x="74" y="12"/>
                      </a:cubicBezTo>
                      <a:cubicBezTo>
                        <a:pt x="73" y="13"/>
                        <a:pt x="73" y="14"/>
                        <a:pt x="74" y="15"/>
                      </a:cubicBezTo>
                      <a:cubicBezTo>
                        <a:pt x="75" y="16"/>
                        <a:pt x="76" y="17"/>
                        <a:pt x="77" y="17"/>
                      </a:cubicBezTo>
                      <a:cubicBezTo>
                        <a:pt x="76" y="17"/>
                        <a:pt x="75" y="17"/>
                        <a:pt x="73" y="17"/>
                      </a:cubicBezTo>
                      <a:cubicBezTo>
                        <a:pt x="73" y="18"/>
                        <a:pt x="72" y="18"/>
                        <a:pt x="71" y="18"/>
                      </a:cubicBezTo>
                      <a:cubicBezTo>
                        <a:pt x="70" y="18"/>
                        <a:pt x="69" y="18"/>
                        <a:pt x="69" y="18"/>
                      </a:cubicBezTo>
                      <a:cubicBezTo>
                        <a:pt x="68" y="18"/>
                        <a:pt x="67" y="18"/>
                        <a:pt x="66" y="18"/>
                      </a:cubicBezTo>
                      <a:cubicBezTo>
                        <a:pt x="65" y="18"/>
                        <a:pt x="65" y="18"/>
                        <a:pt x="64" y="18"/>
                      </a:cubicBezTo>
                      <a:cubicBezTo>
                        <a:pt x="63" y="18"/>
                        <a:pt x="62" y="18"/>
                        <a:pt x="62" y="18"/>
                      </a:cubicBezTo>
                      <a:cubicBezTo>
                        <a:pt x="61" y="18"/>
                        <a:pt x="60" y="18"/>
                        <a:pt x="59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8" y="18"/>
                        <a:pt x="56" y="17"/>
                        <a:pt x="55" y="16"/>
                      </a:cubicBezTo>
                      <a:cubicBezTo>
                        <a:pt x="54" y="15"/>
                        <a:pt x="52" y="14"/>
                        <a:pt x="52" y="12"/>
                      </a:cubicBezTo>
                      <a:cubicBezTo>
                        <a:pt x="51" y="11"/>
                        <a:pt x="51" y="9"/>
                        <a:pt x="51" y="7"/>
                      </a:cubicBezTo>
                      <a:cubicBezTo>
                        <a:pt x="51" y="6"/>
                        <a:pt x="52" y="5"/>
                        <a:pt x="53" y="5"/>
                      </a:cubicBezTo>
                      <a:cubicBezTo>
                        <a:pt x="53" y="4"/>
                        <a:pt x="54" y="4"/>
                        <a:pt x="55" y="5"/>
                      </a:cubicBezTo>
                      <a:cubicBezTo>
                        <a:pt x="54" y="5"/>
                        <a:pt x="53" y="5"/>
                        <a:pt x="52" y="6"/>
                      </a:cubicBezTo>
                      <a:cubicBezTo>
                        <a:pt x="52" y="9"/>
                        <a:pt x="54" y="10"/>
                        <a:pt x="56" y="10"/>
                      </a:cubicBezTo>
                      <a:cubicBezTo>
                        <a:pt x="59" y="10"/>
                        <a:pt x="61" y="8"/>
                        <a:pt x="60" y="5"/>
                      </a:cubicBezTo>
                      <a:cubicBezTo>
                        <a:pt x="60" y="2"/>
                        <a:pt x="58" y="0"/>
                        <a:pt x="55" y="0"/>
                      </a:cubicBezTo>
                      <a:cubicBezTo>
                        <a:pt x="54" y="0"/>
                        <a:pt x="52" y="0"/>
                        <a:pt x="51" y="1"/>
                      </a:cubicBezTo>
                      <a:cubicBezTo>
                        <a:pt x="49" y="1"/>
                        <a:pt x="48" y="3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7" y="5"/>
                        <a:pt x="47" y="6"/>
                        <a:pt x="47" y="6"/>
                      </a:cubicBezTo>
                      <a:cubicBezTo>
                        <a:pt x="47" y="7"/>
                        <a:pt x="47" y="7"/>
                        <a:pt x="47" y="8"/>
                      </a:cubicBezTo>
                      <a:cubicBezTo>
                        <a:pt x="47" y="8"/>
                        <a:pt x="46" y="8"/>
                        <a:pt x="46" y="8"/>
                      </a:cubicBezTo>
                      <a:cubicBezTo>
                        <a:pt x="45" y="7"/>
                        <a:pt x="44" y="7"/>
                        <a:pt x="44" y="7"/>
                      </a:cubicBezTo>
                      <a:cubicBezTo>
                        <a:pt x="43" y="7"/>
                        <a:pt x="43" y="7"/>
                        <a:pt x="43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3" y="8"/>
                        <a:pt x="44" y="8"/>
                        <a:pt x="44" y="9"/>
                      </a:cubicBezTo>
                      <a:cubicBezTo>
                        <a:pt x="45" y="9"/>
                        <a:pt x="45" y="9"/>
                        <a:pt x="45" y="10"/>
                      </a:cubicBezTo>
                      <a:cubicBezTo>
                        <a:pt x="46" y="11"/>
                        <a:pt x="46" y="12"/>
                        <a:pt x="47" y="13"/>
                      </a:cubicBezTo>
                      <a:cubicBezTo>
                        <a:pt x="48" y="14"/>
                        <a:pt x="49" y="15"/>
                        <a:pt x="49" y="16"/>
                      </a:cubicBezTo>
                      <a:cubicBezTo>
                        <a:pt x="51" y="17"/>
                        <a:pt x="52" y="18"/>
                        <a:pt x="53" y="19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4" y="19"/>
                        <a:pt x="54" y="19"/>
                        <a:pt x="54" y="20"/>
                      </a:cubicBezTo>
                      <a:cubicBezTo>
                        <a:pt x="56" y="20"/>
                        <a:pt x="57" y="21"/>
                        <a:pt x="58" y="21"/>
                      </a:cubicBezTo>
                      <a:cubicBezTo>
                        <a:pt x="60" y="22"/>
                        <a:pt x="62" y="22"/>
                        <a:pt x="64" y="22"/>
                      </a:cubicBezTo>
                      <a:cubicBezTo>
                        <a:pt x="64" y="22"/>
                        <a:pt x="63" y="22"/>
                        <a:pt x="63" y="22"/>
                      </a:cubicBezTo>
                      <a:cubicBezTo>
                        <a:pt x="62" y="22"/>
                        <a:pt x="62" y="23"/>
                        <a:pt x="61" y="23"/>
                      </a:cubicBezTo>
                      <a:cubicBezTo>
                        <a:pt x="60" y="23"/>
                        <a:pt x="58" y="23"/>
                        <a:pt x="57" y="23"/>
                      </a:cubicBezTo>
                      <a:cubicBezTo>
                        <a:pt x="56" y="24"/>
                        <a:pt x="55" y="24"/>
                        <a:pt x="55" y="25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5"/>
                      </a:cubicBezTo>
                      <a:cubicBezTo>
                        <a:pt x="55" y="25"/>
                        <a:pt x="54" y="25"/>
                        <a:pt x="54" y="24"/>
                      </a:cubicBezTo>
                      <a:cubicBezTo>
                        <a:pt x="53" y="24"/>
                        <a:pt x="52" y="23"/>
                        <a:pt x="51" y="23"/>
                      </a:cubicBezTo>
                      <a:cubicBezTo>
                        <a:pt x="48" y="23"/>
                        <a:pt x="46" y="24"/>
                        <a:pt x="44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6"/>
                        <a:pt x="42" y="26"/>
                        <a:pt x="41" y="26"/>
                      </a:cubicBezTo>
                      <a:cubicBezTo>
                        <a:pt x="40" y="26"/>
                        <a:pt x="39" y="27"/>
                        <a:pt x="37" y="27"/>
                      </a:cubicBezTo>
                      <a:cubicBezTo>
                        <a:pt x="36" y="27"/>
                        <a:pt x="35" y="28"/>
                        <a:pt x="33" y="27"/>
                      </a:cubicBezTo>
                      <a:cubicBezTo>
                        <a:pt x="33" y="27"/>
                        <a:pt x="32" y="27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0" y="25"/>
                        <a:pt x="30" y="25"/>
                        <a:pt x="29" y="25"/>
                      </a:cubicBezTo>
                      <a:cubicBezTo>
                        <a:pt x="30" y="24"/>
                        <a:pt x="31" y="24"/>
                        <a:pt x="31" y="23"/>
                      </a:cubicBezTo>
                      <a:cubicBezTo>
                        <a:pt x="32" y="22"/>
                        <a:pt x="32" y="22"/>
                        <a:pt x="32" y="21"/>
                      </a:cubicBezTo>
                      <a:cubicBezTo>
                        <a:pt x="32" y="21"/>
                        <a:pt x="33" y="20"/>
                        <a:pt x="33" y="2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8"/>
                        <a:pt x="33" y="17"/>
                        <a:pt x="33" y="17"/>
                      </a:cubicBezTo>
                      <a:cubicBezTo>
                        <a:pt x="34" y="18"/>
                        <a:pt x="36" y="19"/>
                        <a:pt x="38" y="19"/>
                      </a:cubicBezTo>
                      <a:cubicBezTo>
                        <a:pt x="40" y="19"/>
                        <a:pt x="42" y="18"/>
                        <a:pt x="43" y="16"/>
                      </a:cubicBezTo>
                      <a:cubicBezTo>
                        <a:pt x="43" y="15"/>
                        <a:pt x="43" y="14"/>
                        <a:pt x="42" y="13"/>
                      </a:cubicBezTo>
                      <a:cubicBezTo>
                        <a:pt x="42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2" y="14"/>
                        <a:pt x="41" y="15"/>
                      </a:cubicBezTo>
                      <a:cubicBezTo>
                        <a:pt x="41" y="15"/>
                        <a:pt x="41" y="16"/>
                        <a:pt x="40" y="16"/>
                      </a:cubicBezTo>
                      <a:cubicBezTo>
                        <a:pt x="39" y="16"/>
                        <a:pt x="38" y="16"/>
                        <a:pt x="37" y="15"/>
                      </a:cubicBezTo>
                      <a:cubicBezTo>
                        <a:pt x="35" y="14"/>
                        <a:pt x="33" y="13"/>
                        <a:pt x="32" y="11"/>
                      </a:cubicBezTo>
                      <a:cubicBezTo>
                        <a:pt x="30" y="10"/>
                        <a:pt x="29" y="9"/>
                        <a:pt x="27" y="8"/>
                      </a:cubicBezTo>
                      <a:cubicBezTo>
                        <a:pt x="26" y="7"/>
                        <a:pt x="25" y="7"/>
                        <a:pt x="24" y="7"/>
                      </a:cubicBezTo>
                      <a:cubicBezTo>
                        <a:pt x="23" y="7"/>
                        <a:pt x="22" y="7"/>
                        <a:pt x="21" y="7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19" y="7"/>
                        <a:pt x="18" y="7"/>
                        <a:pt x="17" y="7"/>
                      </a:cubicBezTo>
                      <a:cubicBezTo>
                        <a:pt x="16" y="7"/>
                        <a:pt x="14" y="8"/>
                        <a:pt x="13" y="9"/>
                      </a:cubicBezTo>
                      <a:cubicBezTo>
                        <a:pt x="11" y="10"/>
                        <a:pt x="10" y="11"/>
                        <a:pt x="9" y="12"/>
                      </a:cubicBezTo>
                      <a:cubicBezTo>
                        <a:pt x="8" y="13"/>
                        <a:pt x="7" y="15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7"/>
                        <a:pt x="6" y="16"/>
                        <a:pt x="6" y="16"/>
                      </a:cubicBezTo>
                      <a:cubicBezTo>
                        <a:pt x="5" y="14"/>
                        <a:pt x="2" y="1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5"/>
                        <a:pt x="2" y="15"/>
                        <a:pt x="2" y="16"/>
                      </a:cubicBezTo>
                      <a:cubicBezTo>
                        <a:pt x="3" y="17"/>
                        <a:pt x="3" y="17"/>
                        <a:pt x="4" y="18"/>
                      </a:cubicBezTo>
                      <a:cubicBezTo>
                        <a:pt x="4" y="20"/>
                        <a:pt x="4" y="22"/>
                        <a:pt x="4" y="24"/>
                      </a:cubicBezTo>
                      <a:cubicBezTo>
                        <a:pt x="4" y="25"/>
                        <a:pt x="5" y="27"/>
                        <a:pt x="5" y="29"/>
                      </a:cubicBezTo>
                      <a:close/>
                      <a:moveTo>
                        <a:pt x="29" y="25"/>
                      </a:moveTo>
                      <a:cubicBezTo>
                        <a:pt x="29" y="25"/>
                        <a:pt x="29" y="25"/>
                        <a:pt x="29" y="24"/>
                      </a:cubicBezTo>
                      <a:cubicBezTo>
                        <a:pt x="29" y="24"/>
                        <a:pt x="29" y="24"/>
                        <a:pt x="29" y="25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8" y="25"/>
                        <a:pt x="28" y="25"/>
                        <a:pt x="27" y="26"/>
                      </a:cubicBezTo>
                      <a:cubicBezTo>
                        <a:pt x="27" y="26"/>
                        <a:pt x="26" y="26"/>
                        <a:pt x="26" y="26"/>
                      </a:cubicBezTo>
                      <a:cubicBezTo>
                        <a:pt x="24" y="26"/>
                        <a:pt x="23" y="26"/>
                        <a:pt x="22" y="26"/>
                      </a:cubicBezTo>
                      <a:cubicBezTo>
                        <a:pt x="20" y="25"/>
                        <a:pt x="18" y="24"/>
                        <a:pt x="18" y="21"/>
                      </a:cubicBezTo>
                      <a:cubicBezTo>
                        <a:pt x="18" y="19"/>
                        <a:pt x="20" y="17"/>
                        <a:pt x="22" y="17"/>
                      </a:cubicBezTo>
                      <a:cubicBezTo>
                        <a:pt x="23" y="17"/>
                        <a:pt x="25" y="18"/>
                        <a:pt x="25" y="19"/>
                      </a:cubicBezTo>
                      <a:cubicBezTo>
                        <a:pt x="25" y="20"/>
                        <a:pt x="25" y="20"/>
                        <a:pt x="25" y="21"/>
                      </a:cubicBezTo>
                      <a:cubicBezTo>
                        <a:pt x="25" y="21"/>
                        <a:pt x="25" y="20"/>
                        <a:pt x="25" y="20"/>
                      </a:cubicBezTo>
                      <a:cubicBezTo>
                        <a:pt x="25" y="20"/>
                        <a:pt x="25" y="19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9"/>
                        <a:pt x="25" y="20"/>
                        <a:pt x="24" y="21"/>
                      </a:cubicBezTo>
                      <a:cubicBezTo>
                        <a:pt x="24" y="21"/>
                        <a:pt x="24" y="21"/>
                        <a:pt x="24" y="20"/>
                      </a:cubicBezTo>
                      <a:cubicBezTo>
                        <a:pt x="24" y="20"/>
                        <a:pt x="24" y="19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9"/>
                        <a:pt x="24" y="20"/>
                        <a:pt x="24" y="20"/>
                      </a:cubicBezTo>
                      <a:cubicBezTo>
                        <a:pt x="24" y="20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0"/>
                        <a:pt x="24" y="20"/>
                      </a:cubicBezTo>
                      <a:cubicBezTo>
                        <a:pt x="23" y="19"/>
                        <a:pt x="23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9"/>
                        <a:pt x="23" y="19"/>
                        <a:pt x="23" y="20"/>
                      </a:cubicBezTo>
                      <a:cubicBezTo>
                        <a:pt x="24" y="20"/>
                        <a:pt x="23" y="21"/>
                        <a:pt x="24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2" y="21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0"/>
                        <a:pt x="22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5" y="22"/>
                        <a:pt x="27" y="22"/>
                        <a:pt x="28" y="20"/>
                      </a:cubicBezTo>
                      <a:cubicBezTo>
                        <a:pt x="29" y="17"/>
                        <a:pt x="28" y="14"/>
                        <a:pt x="25" y="13"/>
                      </a:cubicBezTo>
                      <a:cubicBezTo>
                        <a:pt x="23" y="11"/>
                        <a:pt x="19" y="11"/>
                        <a:pt x="16" y="12"/>
                      </a:cubicBezTo>
                      <a:cubicBezTo>
                        <a:pt x="14" y="13"/>
                        <a:pt x="13" y="14"/>
                        <a:pt x="12" y="15"/>
                      </a:cubicBezTo>
                      <a:cubicBezTo>
                        <a:pt x="11" y="16"/>
                        <a:pt x="10" y="18"/>
                        <a:pt x="10" y="19"/>
                      </a:cubicBezTo>
                      <a:cubicBezTo>
                        <a:pt x="9" y="23"/>
                        <a:pt x="9" y="27"/>
                        <a:pt x="11" y="30"/>
                      </a:cubicBezTo>
                      <a:cubicBezTo>
                        <a:pt x="13" y="32"/>
                        <a:pt x="15" y="35"/>
                        <a:pt x="18" y="36"/>
                      </a:cubicBezTo>
                      <a:cubicBezTo>
                        <a:pt x="18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18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6"/>
                        <a:pt x="19" y="36"/>
                        <a:pt x="19" y="36"/>
                      </a:cubicBezTo>
                      <a:cubicBezTo>
                        <a:pt x="19" y="36"/>
                        <a:pt x="19" y="37"/>
                        <a:pt x="20" y="37"/>
                      </a:cubicBezTo>
                      <a:cubicBezTo>
                        <a:pt x="19" y="37"/>
                        <a:pt x="18" y="36"/>
                        <a:pt x="18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6"/>
                        <a:pt x="19" y="36"/>
                        <a:pt x="19" y="37"/>
                      </a:cubicBezTo>
                      <a:cubicBezTo>
                        <a:pt x="19" y="37"/>
                        <a:pt x="20" y="37"/>
                        <a:pt x="20" y="37"/>
                      </a:cubicBezTo>
                      <a:cubicBezTo>
                        <a:pt x="21" y="37"/>
                        <a:pt x="21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1" y="37"/>
                        <a:pt x="20" y="37"/>
                        <a:pt x="20" y="36"/>
                      </a:cubicBezTo>
                      <a:cubicBezTo>
                        <a:pt x="19" y="36"/>
                        <a:pt x="18" y="35"/>
                        <a:pt x="18" y="35"/>
                      </a:cubicBezTo>
                      <a:cubicBezTo>
                        <a:pt x="18" y="34"/>
                        <a:pt x="18" y="33"/>
                        <a:pt x="18" y="32"/>
                      </a:cubicBezTo>
                      <a:cubicBezTo>
                        <a:pt x="18" y="32"/>
                        <a:pt x="19" y="31"/>
                        <a:pt x="19" y="31"/>
                      </a:cubicBezTo>
                      <a:cubicBezTo>
                        <a:pt x="19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19" y="32"/>
                        <a:pt x="19" y="32"/>
                      </a:cubicBezTo>
                      <a:cubicBezTo>
                        <a:pt x="19" y="34"/>
                        <a:pt x="21" y="35"/>
                        <a:pt x="22" y="36"/>
                      </a:cubicBezTo>
                      <a:cubicBezTo>
                        <a:pt x="24" y="36"/>
                        <a:pt x="26" y="36"/>
                        <a:pt x="28" y="36"/>
                      </a:cubicBezTo>
                      <a:cubicBezTo>
                        <a:pt x="29" y="36"/>
                        <a:pt x="31" y="36"/>
                        <a:pt x="32" y="36"/>
                      </a:cubicBezTo>
                      <a:cubicBezTo>
                        <a:pt x="32" y="36"/>
                        <a:pt x="33" y="36"/>
                        <a:pt x="33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6"/>
                        <a:pt x="34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3" y="36"/>
                        <a:pt x="32" y="36"/>
                        <a:pt x="32" y="3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0" y="36"/>
                        <a:pt x="30" y="36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2" y="36"/>
                        <a:pt x="33" y="36"/>
                        <a:pt x="33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3" y="36"/>
                        <a:pt x="32" y="36"/>
                        <a:pt x="31" y="36"/>
                      </a:cubicBezTo>
                      <a:cubicBezTo>
                        <a:pt x="31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6"/>
                        <a:pt x="31" y="36"/>
                        <a:pt x="32" y="36"/>
                      </a:cubicBezTo>
                      <a:cubicBezTo>
                        <a:pt x="32" y="36"/>
                        <a:pt x="33" y="36"/>
                        <a:pt x="33" y="36"/>
                      </a:cubicBezTo>
                      <a:cubicBezTo>
                        <a:pt x="33" y="36"/>
                        <a:pt x="33" y="36"/>
                        <a:pt x="33" y="37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1" y="37"/>
                        <a:pt x="31" y="37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1" y="37"/>
                        <a:pt x="31" y="37"/>
                        <a:pt x="32" y="37"/>
                      </a:cubicBezTo>
                      <a:cubicBezTo>
                        <a:pt x="32" y="37"/>
                        <a:pt x="32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2" y="37"/>
                        <a:pt x="32" y="37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2" y="37"/>
                        <a:pt x="31" y="37"/>
                        <a:pt x="3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2" y="37"/>
                        <a:pt x="32" y="38"/>
                        <a:pt x="32" y="38"/>
                      </a:cubicBezTo>
                      <a:cubicBezTo>
                        <a:pt x="32" y="38"/>
                        <a:pt x="31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8"/>
                        <a:pt x="31" y="38"/>
                        <a:pt x="31" y="38"/>
                      </a:cubicBezTo>
                      <a:cubicBezTo>
                        <a:pt x="30" y="38"/>
                        <a:pt x="30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30" y="39"/>
                        <a:pt x="31" y="39"/>
                        <a:pt x="32" y="39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1" y="39"/>
                        <a:pt x="31" y="39"/>
                        <a:pt x="30" y="39"/>
                      </a:cubicBezTo>
                      <a:cubicBezTo>
                        <a:pt x="29" y="39"/>
                        <a:pt x="29" y="39"/>
                        <a:pt x="28" y="39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29" y="39"/>
                        <a:pt x="30" y="39"/>
                        <a:pt x="30" y="39"/>
                      </a:cubicBezTo>
                      <a:cubicBezTo>
                        <a:pt x="31" y="39"/>
                        <a:pt x="31" y="39"/>
                        <a:pt x="32" y="39"/>
                      </a:cubicBezTo>
                      <a:cubicBezTo>
                        <a:pt x="32" y="39"/>
                        <a:pt x="31" y="39"/>
                        <a:pt x="31" y="39"/>
                      </a:cubicBezTo>
                      <a:cubicBezTo>
                        <a:pt x="31" y="39"/>
                        <a:pt x="31" y="39"/>
                        <a:pt x="30" y="39"/>
                      </a:cubicBezTo>
                      <a:cubicBezTo>
                        <a:pt x="30" y="39"/>
                        <a:pt x="29" y="39"/>
                        <a:pt x="29" y="39"/>
                      </a:cubicBezTo>
                      <a:cubicBezTo>
                        <a:pt x="27" y="40"/>
                        <a:pt x="26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6" y="40"/>
                        <a:pt x="26" y="40"/>
                        <a:pt x="27" y="40"/>
                      </a:cubicBezTo>
                      <a:cubicBezTo>
                        <a:pt x="27" y="40"/>
                        <a:pt x="28" y="40"/>
                        <a:pt x="29" y="40"/>
                      </a:cubicBezTo>
                      <a:cubicBezTo>
                        <a:pt x="29" y="40"/>
                        <a:pt x="30" y="40"/>
                        <a:pt x="30" y="40"/>
                      </a:cubicBezTo>
                      <a:cubicBezTo>
                        <a:pt x="31" y="40"/>
                        <a:pt x="31" y="40"/>
                        <a:pt x="31" y="39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31" y="40"/>
                        <a:pt x="30" y="40"/>
                      </a:cubicBezTo>
                      <a:cubicBezTo>
                        <a:pt x="30" y="40"/>
                        <a:pt x="29" y="40"/>
                        <a:pt x="29" y="40"/>
                      </a:cubicBezTo>
                      <a:cubicBezTo>
                        <a:pt x="28" y="40"/>
                        <a:pt x="27" y="40"/>
                        <a:pt x="26" y="40"/>
                      </a:cubicBezTo>
                      <a:cubicBezTo>
                        <a:pt x="25" y="40"/>
                        <a:pt x="24" y="40"/>
                        <a:pt x="23" y="40"/>
                      </a:cubicBezTo>
                      <a:cubicBezTo>
                        <a:pt x="23" y="40"/>
                        <a:pt x="22" y="40"/>
                        <a:pt x="22" y="40"/>
                      </a:cubicBezTo>
                      <a:cubicBezTo>
                        <a:pt x="21" y="40"/>
                        <a:pt x="21" y="40"/>
                        <a:pt x="20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1" y="40"/>
                        <a:pt x="21" y="40"/>
                        <a:pt x="22" y="40"/>
                      </a:cubicBezTo>
                      <a:cubicBezTo>
                        <a:pt x="22" y="40"/>
                        <a:pt x="23" y="40"/>
                        <a:pt x="23" y="40"/>
                      </a:cubicBezTo>
                      <a:cubicBezTo>
                        <a:pt x="24" y="40"/>
                        <a:pt x="25" y="40"/>
                        <a:pt x="26" y="40"/>
                      </a:cubicBezTo>
                      <a:cubicBezTo>
                        <a:pt x="27" y="40"/>
                        <a:pt x="28" y="40"/>
                        <a:pt x="29" y="40"/>
                      </a:cubicBezTo>
                      <a:cubicBezTo>
                        <a:pt x="30" y="40"/>
                        <a:pt x="30" y="40"/>
                        <a:pt x="31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9" y="40"/>
                        <a:pt x="29" y="41"/>
                        <a:pt x="28" y="41"/>
                      </a:cubicBezTo>
                      <a:cubicBezTo>
                        <a:pt x="27" y="41"/>
                        <a:pt x="26" y="41"/>
                        <a:pt x="25" y="41"/>
                      </a:cubicBezTo>
                      <a:cubicBezTo>
                        <a:pt x="24" y="41"/>
                        <a:pt x="24" y="41"/>
                        <a:pt x="23" y="40"/>
                      </a:cubicBezTo>
                      <a:cubicBezTo>
                        <a:pt x="22" y="40"/>
                        <a:pt x="21" y="40"/>
                        <a:pt x="20" y="40"/>
                      </a:cubicBezTo>
                      <a:cubicBezTo>
                        <a:pt x="18" y="39"/>
                        <a:pt x="16" y="39"/>
                        <a:pt x="15" y="38"/>
                      </a:cubicBezTo>
                      <a:cubicBezTo>
                        <a:pt x="14" y="38"/>
                        <a:pt x="13" y="37"/>
                        <a:pt x="13" y="36"/>
                      </a:cubicBezTo>
                      <a:cubicBezTo>
                        <a:pt x="12" y="36"/>
                        <a:pt x="11" y="35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2" y="36"/>
                        <a:pt x="12" y="36"/>
                        <a:pt x="13" y="37"/>
                      </a:cubicBezTo>
                      <a:cubicBezTo>
                        <a:pt x="13" y="37"/>
                        <a:pt x="14" y="38"/>
                        <a:pt x="15" y="38"/>
                      </a:cubicBezTo>
                      <a:cubicBezTo>
                        <a:pt x="16" y="39"/>
                        <a:pt x="17" y="39"/>
                        <a:pt x="17" y="39"/>
                      </a:cubicBezTo>
                      <a:cubicBezTo>
                        <a:pt x="18" y="40"/>
                        <a:pt x="19" y="40"/>
                        <a:pt x="20" y="40"/>
                      </a:cubicBezTo>
                      <a:cubicBezTo>
                        <a:pt x="21" y="40"/>
                        <a:pt x="22" y="40"/>
                        <a:pt x="23" y="41"/>
                      </a:cubicBezTo>
                      <a:cubicBezTo>
                        <a:pt x="24" y="41"/>
                        <a:pt x="25" y="41"/>
                        <a:pt x="26" y="41"/>
                      </a:cubicBezTo>
                      <a:cubicBezTo>
                        <a:pt x="27" y="41"/>
                        <a:pt x="28" y="41"/>
                        <a:pt x="29" y="41"/>
                      </a:cubicBezTo>
                      <a:cubicBezTo>
                        <a:pt x="29" y="41"/>
                        <a:pt x="30" y="41"/>
                        <a:pt x="30" y="41"/>
                      </a:cubicBezTo>
                      <a:cubicBezTo>
                        <a:pt x="30" y="40"/>
                        <a:pt x="30" y="40"/>
                        <a:pt x="31" y="40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29" y="41"/>
                        <a:pt x="29" y="41"/>
                      </a:cubicBezTo>
                      <a:cubicBezTo>
                        <a:pt x="28" y="41"/>
                        <a:pt x="28" y="41"/>
                        <a:pt x="27" y="41"/>
                      </a:cubicBezTo>
                      <a:cubicBezTo>
                        <a:pt x="26" y="41"/>
                        <a:pt x="25" y="41"/>
                        <a:pt x="23" y="41"/>
                      </a:cubicBezTo>
                      <a:cubicBezTo>
                        <a:pt x="22" y="41"/>
                        <a:pt x="21" y="41"/>
                        <a:pt x="20" y="40"/>
                      </a:cubicBezTo>
                      <a:cubicBezTo>
                        <a:pt x="19" y="40"/>
                        <a:pt x="19" y="40"/>
                        <a:pt x="18" y="40"/>
                      </a:cubicBezTo>
                      <a:cubicBezTo>
                        <a:pt x="18" y="40"/>
                        <a:pt x="17" y="40"/>
                        <a:pt x="17" y="39"/>
                      </a:cubicBezTo>
                      <a:cubicBezTo>
                        <a:pt x="16" y="39"/>
                        <a:pt x="15" y="39"/>
                        <a:pt x="14" y="38"/>
                      </a:cubicBezTo>
                      <a:cubicBezTo>
                        <a:pt x="13" y="37"/>
                        <a:pt x="12" y="37"/>
                        <a:pt x="11" y="36"/>
                      </a:cubicBezTo>
                      <a:cubicBezTo>
                        <a:pt x="10" y="35"/>
                        <a:pt x="9" y="34"/>
                        <a:pt x="9" y="33"/>
                      </a:cubicBezTo>
                      <a:cubicBezTo>
                        <a:pt x="8" y="32"/>
                        <a:pt x="7" y="31"/>
                        <a:pt x="6" y="31"/>
                      </a:cubicBezTo>
                      <a:cubicBezTo>
                        <a:pt x="6" y="30"/>
                        <a:pt x="6" y="30"/>
                        <a:pt x="6" y="31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29"/>
                        <a:pt x="5" y="28"/>
                        <a:pt x="5" y="27"/>
                      </a:cubicBezTo>
                      <a:cubicBezTo>
                        <a:pt x="5" y="26"/>
                        <a:pt x="5" y="25"/>
                        <a:pt x="4" y="24"/>
                      </a:cubicBezTo>
                      <a:cubicBezTo>
                        <a:pt x="4" y="23"/>
                        <a:pt x="4" y="22"/>
                        <a:pt x="4" y="21"/>
                      </a:cubicBezTo>
                      <a:cubicBezTo>
                        <a:pt x="4" y="20"/>
                        <a:pt x="4" y="18"/>
                        <a:pt x="3" y="16"/>
                      </a:cubicBezTo>
                      <a:cubicBezTo>
                        <a:pt x="3" y="16"/>
                        <a:pt x="2" y="15"/>
                        <a:pt x="1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4" y="15"/>
                      </a:cubicBezTo>
                      <a:cubicBezTo>
                        <a:pt x="5" y="15"/>
                        <a:pt x="5" y="16"/>
                        <a:pt x="6" y="17"/>
                      </a:cubicBezTo>
                      <a:cubicBezTo>
                        <a:pt x="6" y="19"/>
                        <a:pt x="6" y="21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2"/>
                        <a:pt x="6" y="21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8"/>
                        <a:pt x="7" y="18"/>
                        <a:pt x="7" y="17"/>
                      </a:cubicBezTo>
                      <a:cubicBezTo>
                        <a:pt x="7" y="16"/>
                        <a:pt x="8" y="15"/>
                        <a:pt x="8" y="14"/>
                      </a:cubicBezTo>
                      <a:cubicBezTo>
                        <a:pt x="9" y="14"/>
                        <a:pt x="9" y="13"/>
                        <a:pt x="10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0" y="11"/>
                        <a:pt x="10" y="12"/>
                      </a:cubicBezTo>
                      <a:cubicBezTo>
                        <a:pt x="10" y="12"/>
                        <a:pt x="9" y="12"/>
                        <a:pt x="9" y="13"/>
                      </a:cubicBezTo>
                      <a:cubicBezTo>
                        <a:pt x="9" y="13"/>
                        <a:pt x="8" y="14"/>
                        <a:pt x="8" y="14"/>
                      </a:cubicBezTo>
                      <a:cubicBezTo>
                        <a:pt x="8" y="15"/>
                        <a:pt x="7" y="16"/>
                        <a:pt x="7" y="17"/>
                      </a:cubicBezTo>
                      <a:cubicBezTo>
                        <a:pt x="7" y="17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8"/>
                        <a:pt x="6" y="17"/>
                        <a:pt x="7" y="17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8" y="14"/>
                      </a:cubicBezTo>
                      <a:cubicBezTo>
                        <a:pt x="8" y="13"/>
                        <a:pt x="9" y="13"/>
                        <a:pt x="9" y="12"/>
                      </a:cubicBezTo>
                      <a:cubicBezTo>
                        <a:pt x="10" y="11"/>
                        <a:pt x="12" y="10"/>
                        <a:pt x="13" y="9"/>
                      </a:cubicBezTo>
                      <a:cubicBezTo>
                        <a:pt x="15" y="8"/>
                        <a:pt x="16" y="8"/>
                        <a:pt x="18" y="7"/>
                      </a:cubicBezTo>
                      <a:cubicBezTo>
                        <a:pt x="19" y="7"/>
                        <a:pt x="20" y="7"/>
                        <a:pt x="20" y="7"/>
                      </a:cubicBezTo>
                      <a:cubicBezTo>
                        <a:pt x="21" y="7"/>
                        <a:pt x="21" y="7"/>
                        <a:pt x="22" y="7"/>
                      </a:cubicBezTo>
                      <a:cubicBezTo>
                        <a:pt x="23" y="7"/>
                        <a:pt x="24" y="7"/>
                        <a:pt x="25" y="7"/>
                      </a:cubicBezTo>
                      <a:cubicBezTo>
                        <a:pt x="26" y="8"/>
                        <a:pt x="27" y="8"/>
                        <a:pt x="29" y="9"/>
                      </a:cubicBezTo>
                      <a:cubicBezTo>
                        <a:pt x="31" y="11"/>
                        <a:pt x="33" y="13"/>
                        <a:pt x="35" y="14"/>
                      </a:cubicBezTo>
                      <a:cubicBezTo>
                        <a:pt x="35" y="15"/>
                        <a:pt x="37" y="16"/>
                        <a:pt x="38" y="16"/>
                      </a:cubicBezTo>
                      <a:cubicBezTo>
                        <a:pt x="39" y="16"/>
                        <a:pt x="40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5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2" y="16"/>
                        <a:pt x="42" y="16"/>
                        <a:pt x="41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16"/>
                        <a:pt x="42" y="16"/>
                        <a:pt x="42" y="16"/>
                      </a:cubicBezTo>
                      <a:cubicBezTo>
                        <a:pt x="42" y="15"/>
                        <a:pt x="42" y="14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4"/>
                        <a:pt x="42" y="13"/>
                        <a:pt x="41" y="13"/>
                      </a:cubicBezTo>
                      <a:cubicBezTo>
                        <a:pt x="42" y="13"/>
                        <a:pt x="42" y="14"/>
                        <a:pt x="42" y="14"/>
                      </a:cubicBezTo>
                      <a:cubicBezTo>
                        <a:pt x="42" y="14"/>
                        <a:pt x="42" y="15"/>
                        <a:pt x="42" y="15"/>
                      </a:cubicBezTo>
                      <a:cubicBezTo>
                        <a:pt x="42" y="16"/>
                        <a:pt x="42" y="18"/>
                        <a:pt x="41" y="18"/>
                      </a:cubicBezTo>
                      <a:cubicBezTo>
                        <a:pt x="39" y="19"/>
                        <a:pt x="37" y="19"/>
                        <a:pt x="35" y="18"/>
                      </a:cubicBezTo>
                      <a:cubicBezTo>
                        <a:pt x="34" y="18"/>
                        <a:pt x="33" y="17"/>
                        <a:pt x="33" y="16"/>
                      </a:cubicBezTo>
                      <a:cubicBezTo>
                        <a:pt x="33" y="16"/>
                        <a:pt x="33" y="16"/>
                        <a:pt x="33" y="17"/>
                      </a:cubicBezTo>
                      <a:cubicBezTo>
                        <a:pt x="34" y="17"/>
                        <a:pt x="34" y="18"/>
                        <a:pt x="35" y="18"/>
                      </a:cubicBezTo>
                      <a:cubicBezTo>
                        <a:pt x="36" y="18"/>
                        <a:pt x="36" y="19"/>
                        <a:pt x="37" y="19"/>
                      </a:cubicBezTo>
                      <a:cubicBezTo>
                        <a:pt x="38" y="19"/>
                        <a:pt x="40" y="19"/>
                        <a:pt x="41" y="18"/>
                      </a:cubicBezTo>
                      <a:cubicBezTo>
                        <a:pt x="42" y="17"/>
                        <a:pt x="42" y="16"/>
                        <a:pt x="42" y="15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2" y="16"/>
                        <a:pt x="42" y="18"/>
                        <a:pt x="41" y="18"/>
                      </a:cubicBezTo>
                      <a:cubicBezTo>
                        <a:pt x="39" y="19"/>
                        <a:pt x="38" y="19"/>
                        <a:pt x="37" y="18"/>
                      </a:cubicBezTo>
                      <a:cubicBezTo>
                        <a:pt x="36" y="18"/>
                        <a:pt x="35" y="18"/>
                        <a:pt x="35" y="17"/>
                      </a:cubicBezTo>
                      <a:cubicBezTo>
                        <a:pt x="34" y="17"/>
                        <a:pt x="33" y="17"/>
                        <a:pt x="33" y="16"/>
                      </a:cubicBezTo>
                      <a:cubicBezTo>
                        <a:pt x="33" y="16"/>
                        <a:pt x="32" y="16"/>
                        <a:pt x="32" y="15"/>
                      </a:cubicBezTo>
                      <a:cubicBezTo>
                        <a:pt x="32" y="15"/>
                        <a:pt x="31" y="14"/>
                        <a:pt x="31" y="13"/>
                      </a:cubicBezTo>
                      <a:cubicBezTo>
                        <a:pt x="30" y="13"/>
                        <a:pt x="30" y="12"/>
                        <a:pt x="29" y="11"/>
                      </a:cubicBezTo>
                      <a:cubicBezTo>
                        <a:pt x="29" y="10"/>
                        <a:pt x="28" y="10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10"/>
                        <a:pt x="28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30" y="13"/>
                        <a:pt x="30" y="14"/>
                      </a:cubicBezTo>
                      <a:cubicBezTo>
                        <a:pt x="30" y="15"/>
                        <a:pt x="30" y="15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5"/>
                        <a:pt x="30" y="14"/>
                        <a:pt x="30" y="13"/>
                      </a:cubicBezTo>
                      <a:cubicBezTo>
                        <a:pt x="30" y="13"/>
                        <a:pt x="30" y="12"/>
                        <a:pt x="29" y="12"/>
                      </a:cubicBezTo>
                      <a:cubicBezTo>
                        <a:pt x="29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4"/>
                        <a:pt x="31" y="14"/>
                        <a:pt x="31" y="15"/>
                      </a:cubicBezTo>
                      <a:cubicBezTo>
                        <a:pt x="31" y="16"/>
                        <a:pt x="31" y="17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7"/>
                        <a:pt x="31" y="15"/>
                        <a:pt x="31" y="14"/>
                      </a:cubicBezTo>
                      <a:cubicBezTo>
                        <a:pt x="31" y="14"/>
                        <a:pt x="30" y="13"/>
                        <a:pt x="30" y="13"/>
                      </a:cubicBezTo>
                      <a:cubicBezTo>
                        <a:pt x="30" y="14"/>
                        <a:pt x="31" y="14"/>
                        <a:pt x="31" y="14"/>
                      </a:cubicBezTo>
                      <a:cubicBezTo>
                        <a:pt x="31" y="15"/>
                        <a:pt x="31" y="16"/>
                        <a:pt x="31" y="17"/>
                      </a:cubicBezTo>
                      <a:cubicBezTo>
                        <a:pt x="31" y="18"/>
                        <a:pt x="31" y="19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1" y="18"/>
                        <a:pt x="32" y="16"/>
                        <a:pt x="31" y="15"/>
                      </a:cubicBezTo>
                      <a:cubicBezTo>
                        <a:pt x="31" y="15"/>
                        <a:pt x="32" y="15"/>
                        <a:pt x="32" y="15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8"/>
                        <a:pt x="31" y="19"/>
                        <a:pt x="31" y="20"/>
                      </a:cubicBezTo>
                      <a:cubicBezTo>
                        <a:pt x="31" y="21"/>
                        <a:pt x="31" y="23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1" y="23"/>
                        <a:pt x="31" y="21"/>
                        <a:pt x="31" y="20"/>
                      </a:cubicBezTo>
                      <a:cubicBezTo>
                        <a:pt x="32" y="19"/>
                        <a:pt x="32" y="18"/>
                        <a:pt x="32" y="17"/>
                      </a:cubicBezTo>
                      <a:cubicBezTo>
                        <a:pt x="32" y="17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9"/>
                        <a:pt x="32" y="20"/>
                        <a:pt x="31" y="21"/>
                      </a:cubicBezTo>
                      <a:cubicBezTo>
                        <a:pt x="31" y="22"/>
                        <a:pt x="31" y="22"/>
                        <a:pt x="30" y="23"/>
                      </a:cubicBezTo>
                      <a:cubicBezTo>
                        <a:pt x="30" y="24"/>
                        <a:pt x="29" y="24"/>
                        <a:pt x="29" y="24"/>
                      </a:cubicBezTo>
                      <a:cubicBezTo>
                        <a:pt x="29" y="24"/>
                        <a:pt x="29" y="25"/>
                        <a:pt x="29" y="24"/>
                      </a:cubicBezTo>
                      <a:cubicBezTo>
                        <a:pt x="29" y="24"/>
                        <a:pt x="30" y="24"/>
                        <a:pt x="31" y="23"/>
                      </a:cubicBezTo>
                      <a:cubicBezTo>
                        <a:pt x="31" y="22"/>
                        <a:pt x="31" y="21"/>
                        <a:pt x="32" y="21"/>
                      </a:cubicBezTo>
                      <a:cubicBezTo>
                        <a:pt x="32" y="20"/>
                        <a:pt x="32" y="19"/>
                        <a:pt x="32" y="18"/>
                      </a:cubicBezTo>
                      <a:cubicBezTo>
                        <a:pt x="32" y="18"/>
                        <a:pt x="33" y="17"/>
                        <a:pt x="33" y="16"/>
                      </a:cubicBezTo>
                      <a:cubicBezTo>
                        <a:pt x="33" y="16"/>
                        <a:pt x="33" y="17"/>
                        <a:pt x="33" y="17"/>
                      </a:cubicBezTo>
                      <a:cubicBezTo>
                        <a:pt x="33" y="17"/>
                        <a:pt x="33" y="18"/>
                        <a:pt x="33" y="19"/>
                      </a:cubicBezTo>
                      <a:cubicBezTo>
                        <a:pt x="33" y="19"/>
                        <a:pt x="32" y="20"/>
                        <a:pt x="32" y="21"/>
                      </a:cubicBezTo>
                      <a:cubicBezTo>
                        <a:pt x="32" y="21"/>
                        <a:pt x="32" y="22"/>
                        <a:pt x="31" y="23"/>
                      </a:cubicBezTo>
                      <a:cubicBezTo>
                        <a:pt x="31" y="23"/>
                        <a:pt x="30" y="24"/>
                        <a:pt x="30" y="24"/>
                      </a:cubicBezTo>
                      <a:cubicBezTo>
                        <a:pt x="30" y="24"/>
                        <a:pt x="29" y="24"/>
                        <a:pt x="29" y="25"/>
                      </a:cubicBezTo>
                      <a:close/>
                      <a:moveTo>
                        <a:pt x="29" y="29"/>
                      </a:moveTo>
                      <a:cubicBezTo>
                        <a:pt x="30" y="30"/>
                        <a:pt x="30" y="31"/>
                        <a:pt x="31" y="32"/>
                      </a:cubicBezTo>
                      <a:cubicBezTo>
                        <a:pt x="32" y="32"/>
                        <a:pt x="33" y="33"/>
                        <a:pt x="34" y="33"/>
                      </a:cubicBezTo>
                      <a:cubicBezTo>
                        <a:pt x="35" y="33"/>
                        <a:pt x="36" y="33"/>
                        <a:pt x="3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5" y="34"/>
                        <a:pt x="35" y="34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3" y="35"/>
                        <a:pt x="33" y="35"/>
                      </a:cubicBezTo>
                      <a:cubicBezTo>
                        <a:pt x="32" y="36"/>
                        <a:pt x="31" y="36"/>
                        <a:pt x="30" y="36"/>
                      </a:cubicBezTo>
                      <a:cubicBezTo>
                        <a:pt x="29" y="36"/>
                        <a:pt x="27" y="36"/>
                        <a:pt x="25" y="36"/>
                      </a:cubicBezTo>
                      <a:cubicBezTo>
                        <a:pt x="24" y="36"/>
                        <a:pt x="22" y="36"/>
                        <a:pt x="21" y="35"/>
                      </a:cubicBezTo>
                      <a:cubicBezTo>
                        <a:pt x="21" y="34"/>
                        <a:pt x="20" y="34"/>
                        <a:pt x="20" y="33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1"/>
                        <a:pt x="21" y="31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1"/>
                      </a:cubicBezTo>
                      <a:cubicBezTo>
                        <a:pt x="21" y="31"/>
                        <a:pt x="19" y="31"/>
                        <a:pt x="19" y="31"/>
                      </a:cubicBezTo>
                      <a:cubicBezTo>
                        <a:pt x="18" y="32"/>
                        <a:pt x="18" y="33"/>
                        <a:pt x="18" y="34"/>
                      </a:cubicBezTo>
                      <a:cubicBezTo>
                        <a:pt x="18" y="34"/>
                        <a:pt x="18" y="35"/>
                        <a:pt x="18" y="35"/>
                      </a:cubicBezTo>
                      <a:cubicBezTo>
                        <a:pt x="16" y="34"/>
                        <a:pt x="14" y="33"/>
                        <a:pt x="12" y="31"/>
                      </a:cubicBezTo>
                      <a:cubicBezTo>
                        <a:pt x="10" y="28"/>
                        <a:pt x="9" y="24"/>
                        <a:pt x="10" y="20"/>
                      </a:cubicBezTo>
                      <a:cubicBezTo>
                        <a:pt x="11" y="18"/>
                        <a:pt x="11" y="16"/>
                        <a:pt x="12" y="15"/>
                      </a:cubicBezTo>
                      <a:cubicBezTo>
                        <a:pt x="14" y="13"/>
                        <a:pt x="15" y="12"/>
                        <a:pt x="17" y="12"/>
                      </a:cubicBezTo>
                      <a:cubicBezTo>
                        <a:pt x="21" y="11"/>
                        <a:pt x="26" y="12"/>
                        <a:pt x="27" y="15"/>
                      </a:cubicBezTo>
                      <a:cubicBezTo>
                        <a:pt x="28" y="17"/>
                        <a:pt x="28" y="19"/>
                        <a:pt x="27" y="20"/>
                      </a:cubicBezTo>
                      <a:cubicBezTo>
                        <a:pt x="26" y="21"/>
                        <a:pt x="25" y="22"/>
                        <a:pt x="24" y="22"/>
                      </a:cubicBezTo>
                      <a:cubicBezTo>
                        <a:pt x="24" y="21"/>
                        <a:pt x="25" y="21"/>
                        <a:pt x="25" y="21"/>
                      </a:cubicBezTo>
                      <a:cubicBezTo>
                        <a:pt x="26" y="20"/>
                        <a:pt x="25" y="18"/>
                        <a:pt x="24" y="18"/>
                      </a:cubicBezTo>
                      <a:cubicBezTo>
                        <a:pt x="22" y="16"/>
                        <a:pt x="19" y="17"/>
                        <a:pt x="18" y="19"/>
                      </a:cubicBezTo>
                      <a:cubicBezTo>
                        <a:pt x="18" y="20"/>
                        <a:pt x="18" y="22"/>
                        <a:pt x="18" y="23"/>
                      </a:cubicBezTo>
                      <a:cubicBezTo>
                        <a:pt x="19" y="24"/>
                        <a:pt x="20" y="25"/>
                        <a:pt x="21" y="25"/>
                      </a:cubicBezTo>
                      <a:cubicBezTo>
                        <a:pt x="22" y="26"/>
                        <a:pt x="23" y="26"/>
                        <a:pt x="25" y="26"/>
                      </a:cubicBezTo>
                      <a:cubicBezTo>
                        <a:pt x="26" y="26"/>
                        <a:pt x="26" y="26"/>
                        <a:pt x="27" y="26"/>
                      </a:cubicBezTo>
                      <a:cubicBezTo>
                        <a:pt x="28" y="26"/>
                        <a:pt x="28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6"/>
                        <a:pt x="29" y="26"/>
                        <a:pt x="29" y="27"/>
                      </a:cubicBezTo>
                      <a:cubicBezTo>
                        <a:pt x="29" y="27"/>
                        <a:pt x="29" y="28"/>
                        <a:pt x="29" y="29"/>
                      </a:cubicBezTo>
                      <a:close/>
                      <a:moveTo>
                        <a:pt x="41" y="26"/>
                      </a:move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38" y="27"/>
                        <a:pt x="37" y="28"/>
                        <a:pt x="35" y="28"/>
                      </a:cubicBezTo>
                      <a:cubicBezTo>
                        <a:pt x="34" y="28"/>
                        <a:pt x="33" y="28"/>
                        <a:pt x="32" y="27"/>
                      </a:cubicBezTo>
                      <a:cubicBezTo>
                        <a:pt x="33" y="28"/>
                        <a:pt x="33" y="28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3" y="28"/>
                        <a:pt x="32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2" y="27"/>
                        <a:pt x="35" y="28"/>
                        <a:pt x="37" y="28"/>
                      </a:cubicBezTo>
                      <a:cubicBezTo>
                        <a:pt x="38" y="27"/>
                        <a:pt x="39" y="27"/>
                        <a:pt x="41" y="26"/>
                      </a:cubicBezTo>
                      <a:close/>
                      <a:moveTo>
                        <a:pt x="53" y="24"/>
                      </a:moveTo>
                      <a:cubicBezTo>
                        <a:pt x="53" y="24"/>
                        <a:pt x="53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3" y="24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3" y="24"/>
                        <a:pt x="53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3" y="25"/>
                        <a:pt x="53" y="25"/>
                        <a:pt x="54" y="25"/>
                      </a:cubicBezTo>
                      <a:cubicBezTo>
                        <a:pt x="54" y="25"/>
                        <a:pt x="54" y="25"/>
                        <a:pt x="54" y="25"/>
                      </a:cubicBezTo>
                      <a:cubicBezTo>
                        <a:pt x="53" y="25"/>
                        <a:pt x="53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4" y="25"/>
                        <a:pt x="54" y="25"/>
                        <a:pt x="54" y="25"/>
                      </a:cubicBezTo>
                      <a:cubicBezTo>
                        <a:pt x="54" y="25"/>
                        <a:pt x="54" y="25"/>
                        <a:pt x="54" y="25"/>
                      </a:cubicBezTo>
                      <a:cubicBezTo>
                        <a:pt x="54" y="25"/>
                        <a:pt x="53" y="25"/>
                        <a:pt x="53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3" y="25"/>
                        <a:pt x="54" y="26"/>
                        <a:pt x="54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4" y="26"/>
                        <a:pt x="53" y="26"/>
                        <a:pt x="53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26"/>
                        <a:pt x="54" y="26"/>
                        <a:pt x="54" y="26"/>
                      </a:cubicBezTo>
                      <a:cubicBezTo>
                        <a:pt x="54" y="26"/>
                        <a:pt x="54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4" y="26"/>
                        <a:pt x="53" y="26"/>
                        <a:pt x="53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26"/>
                        <a:pt x="54" y="26"/>
                        <a:pt x="54" y="26"/>
                      </a:cubicBezTo>
                      <a:cubicBezTo>
                        <a:pt x="54" y="26"/>
                        <a:pt x="54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4" y="26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7"/>
                        <a:pt x="54" y="27"/>
                        <a:pt x="54" y="27"/>
                      </a:cubicBezTo>
                      <a:cubicBezTo>
                        <a:pt x="54" y="27"/>
                        <a:pt x="55" y="27"/>
                        <a:pt x="55" y="27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4" y="27"/>
                      </a:cubicBezTo>
                      <a:cubicBezTo>
                        <a:pt x="54" y="27"/>
                        <a:pt x="55" y="27"/>
                        <a:pt x="55" y="27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8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ubicBezTo>
                        <a:pt x="53" y="28"/>
                        <a:pt x="54" y="27"/>
                        <a:pt x="54" y="27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54" y="28"/>
                        <a:pt x="53" y="28"/>
                      </a:cubicBezTo>
                      <a:cubicBezTo>
                        <a:pt x="52" y="29"/>
                        <a:pt x="51" y="29"/>
                        <a:pt x="50" y="30"/>
                      </a:cubicBezTo>
                      <a:cubicBezTo>
                        <a:pt x="49" y="30"/>
                        <a:pt x="48" y="31"/>
                        <a:pt x="47" y="32"/>
                      </a:cubicBezTo>
                      <a:cubicBezTo>
                        <a:pt x="46" y="32"/>
                        <a:pt x="45" y="33"/>
                        <a:pt x="44" y="34"/>
                      </a:cubicBezTo>
                      <a:cubicBezTo>
                        <a:pt x="42" y="34"/>
                        <a:pt x="41" y="35"/>
                        <a:pt x="40" y="36"/>
                      </a:cubicBezTo>
                      <a:cubicBezTo>
                        <a:pt x="39" y="36"/>
                        <a:pt x="38" y="37"/>
                        <a:pt x="37" y="38"/>
                      </a:cubicBezTo>
                      <a:cubicBezTo>
                        <a:pt x="35" y="39"/>
                        <a:pt x="33" y="41"/>
                        <a:pt x="30" y="41"/>
                      </a:cubicBezTo>
                      <a:cubicBezTo>
                        <a:pt x="31" y="41"/>
                        <a:pt x="31" y="40"/>
                        <a:pt x="32" y="40"/>
                      </a:cubicBezTo>
                      <a:cubicBezTo>
                        <a:pt x="32" y="39"/>
                        <a:pt x="32" y="38"/>
                        <a:pt x="33" y="37"/>
                      </a:cubicBezTo>
                      <a:cubicBezTo>
                        <a:pt x="33" y="37"/>
                        <a:pt x="34" y="36"/>
                        <a:pt x="35" y="35"/>
                      </a:cubicBezTo>
                      <a:cubicBezTo>
                        <a:pt x="35" y="34"/>
                        <a:pt x="36" y="34"/>
                        <a:pt x="37" y="33"/>
                      </a:cubicBezTo>
                      <a:cubicBezTo>
                        <a:pt x="38" y="33"/>
                        <a:pt x="39" y="32"/>
                        <a:pt x="40" y="32"/>
                      </a:cubicBezTo>
                      <a:cubicBezTo>
                        <a:pt x="41" y="32"/>
                        <a:pt x="41" y="32"/>
                        <a:pt x="42" y="31"/>
                      </a:cubicBezTo>
                      <a:cubicBezTo>
                        <a:pt x="43" y="31"/>
                        <a:pt x="44" y="31"/>
                        <a:pt x="44" y="30"/>
                      </a:cubicBezTo>
                      <a:cubicBezTo>
                        <a:pt x="44" y="30"/>
                        <a:pt x="44" y="29"/>
                        <a:pt x="44" y="29"/>
                      </a:cubicBezTo>
                      <a:cubicBezTo>
                        <a:pt x="43" y="29"/>
                        <a:pt x="43" y="30"/>
                        <a:pt x="43" y="30"/>
                      </a:cubicBezTo>
                      <a:cubicBezTo>
                        <a:pt x="43" y="30"/>
                        <a:pt x="43" y="30"/>
                        <a:pt x="43" y="30"/>
                      </a:cubicBezTo>
                      <a:cubicBezTo>
                        <a:pt x="42" y="30"/>
                        <a:pt x="42" y="31"/>
                        <a:pt x="42" y="31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1" y="31"/>
                        <a:pt x="40" y="31"/>
                        <a:pt x="39" y="31"/>
                      </a:cubicBezTo>
                      <a:cubicBezTo>
                        <a:pt x="39" y="31"/>
                        <a:pt x="38" y="31"/>
                        <a:pt x="37" y="31"/>
                      </a:cubicBezTo>
                      <a:cubicBezTo>
                        <a:pt x="37" y="31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1"/>
                        <a:pt x="37" y="31"/>
                        <a:pt x="37" y="31"/>
                      </a:cubicBezTo>
                      <a:cubicBezTo>
                        <a:pt x="38" y="31"/>
                        <a:pt x="38" y="31"/>
                        <a:pt x="39" y="31"/>
                      </a:cubicBezTo>
                      <a:cubicBezTo>
                        <a:pt x="40" y="31"/>
                        <a:pt x="40" y="31"/>
                        <a:pt x="41" y="31"/>
                      </a:cubicBezTo>
                      <a:cubicBezTo>
                        <a:pt x="41" y="31"/>
                        <a:pt x="41" y="31"/>
                        <a:pt x="42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39" y="31"/>
                        <a:pt x="38" y="32"/>
                        <a:pt x="38" y="32"/>
                      </a:cubicBezTo>
                      <a:cubicBezTo>
                        <a:pt x="37" y="32"/>
                        <a:pt x="36" y="32"/>
                        <a:pt x="36" y="32"/>
                      </a:cubicBezTo>
                      <a:cubicBezTo>
                        <a:pt x="35" y="31"/>
                        <a:pt x="34" y="32"/>
                        <a:pt x="34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2"/>
                        <a:pt x="35" y="32"/>
                        <a:pt x="36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8" y="32"/>
                        <a:pt x="39" y="32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40" y="32"/>
                        <a:pt x="39" y="32"/>
                        <a:pt x="39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7" y="32"/>
                        <a:pt x="36" y="32"/>
                        <a:pt x="36" y="32"/>
                      </a:cubicBezTo>
                      <a:cubicBezTo>
                        <a:pt x="34" y="32"/>
                        <a:pt x="33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3" y="32"/>
                        <a:pt x="34" y="32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8" y="32"/>
                        <a:pt x="38" y="32"/>
                        <a:pt x="37" y="32"/>
                      </a:cubicBezTo>
                      <a:cubicBezTo>
                        <a:pt x="37" y="32"/>
                        <a:pt x="36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3" y="32"/>
                        <a:pt x="32" y="31"/>
                        <a:pt x="32" y="31"/>
                      </a:cubicBezTo>
                      <a:cubicBezTo>
                        <a:pt x="31" y="30"/>
                        <a:pt x="31" y="30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30"/>
                        <a:pt x="31" y="30"/>
                        <a:pt x="32" y="31"/>
                      </a:cubicBezTo>
                      <a:cubicBezTo>
                        <a:pt x="32" y="31"/>
                        <a:pt x="33" y="32"/>
                        <a:pt x="33" y="32"/>
                      </a:cubicBezTo>
                      <a:cubicBezTo>
                        <a:pt x="34" y="32"/>
                        <a:pt x="35" y="32"/>
                        <a:pt x="36" y="32"/>
                      </a:cubicBezTo>
                      <a:cubicBezTo>
                        <a:pt x="36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5" y="33"/>
                        <a:pt x="34" y="33"/>
                        <a:pt x="34" y="33"/>
                      </a:cubicBezTo>
                      <a:cubicBezTo>
                        <a:pt x="33" y="32"/>
                        <a:pt x="32" y="32"/>
                        <a:pt x="31" y="31"/>
                      </a:cubicBezTo>
                      <a:cubicBezTo>
                        <a:pt x="30" y="30"/>
                        <a:pt x="30" y="29"/>
                        <a:pt x="30" y="28"/>
                      </a:cubicBezTo>
                      <a:cubicBezTo>
                        <a:pt x="29" y="27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6"/>
                        <a:pt x="29" y="26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0" y="25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5"/>
                        <a:pt x="30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0" y="25"/>
                        <a:pt x="30" y="27"/>
                        <a:pt x="31" y="27"/>
                      </a:cubicBezTo>
                      <a:cubicBezTo>
                        <a:pt x="32" y="28"/>
                        <a:pt x="34" y="28"/>
                        <a:pt x="35" y="28"/>
                      </a:cubicBezTo>
                      <a:cubicBezTo>
                        <a:pt x="38" y="28"/>
                        <a:pt x="40" y="27"/>
                        <a:pt x="42" y="26"/>
                      </a:cubicBezTo>
                      <a:cubicBezTo>
                        <a:pt x="45" y="25"/>
                        <a:pt x="48" y="24"/>
                        <a:pt x="50" y="24"/>
                      </a:cubicBezTo>
                      <a:cubicBezTo>
                        <a:pt x="51" y="24"/>
                        <a:pt x="52" y="24"/>
                        <a:pt x="53" y="24"/>
                      </a:cubicBezTo>
                      <a:close/>
                      <a:moveTo>
                        <a:pt x="55" y="26"/>
                      </a:move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lose/>
                      <a:moveTo>
                        <a:pt x="55" y="26"/>
                      </a:move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lose/>
                      <a:moveTo>
                        <a:pt x="55" y="26"/>
                      </a:move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lose/>
                      <a:moveTo>
                        <a:pt x="107" y="11"/>
                      </a:moveTo>
                      <a:cubicBezTo>
                        <a:pt x="107" y="11"/>
                        <a:pt x="107" y="12"/>
                        <a:pt x="107" y="12"/>
                      </a:cubicBezTo>
                      <a:cubicBezTo>
                        <a:pt x="108" y="13"/>
                        <a:pt x="108" y="14"/>
                        <a:pt x="109" y="14"/>
                      </a:cubicBezTo>
                      <a:cubicBezTo>
                        <a:pt x="110" y="15"/>
                        <a:pt x="111" y="16"/>
                        <a:pt x="112" y="17"/>
                      </a:cubicBezTo>
                      <a:cubicBezTo>
                        <a:pt x="112" y="18"/>
                        <a:pt x="113" y="19"/>
                        <a:pt x="112" y="19"/>
                      </a:cubicBezTo>
                      <a:cubicBezTo>
                        <a:pt x="112" y="19"/>
                        <a:pt x="112" y="19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19"/>
                        <a:pt x="112" y="18"/>
                        <a:pt x="111" y="17"/>
                      </a:cubicBezTo>
                      <a:cubicBezTo>
                        <a:pt x="111" y="17"/>
                        <a:pt x="111" y="17"/>
                        <a:pt x="111" y="17"/>
                      </a:cubicBezTo>
                      <a:cubicBezTo>
                        <a:pt x="112" y="18"/>
                        <a:pt x="112" y="19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19"/>
                        <a:pt x="112" y="19"/>
                        <a:pt x="112" y="19"/>
                      </a:cubicBezTo>
                      <a:cubicBezTo>
                        <a:pt x="112" y="19"/>
                        <a:pt x="112" y="18"/>
                        <a:pt x="111" y="18"/>
                      </a:cubicBezTo>
                      <a:cubicBezTo>
                        <a:pt x="111" y="18"/>
                        <a:pt x="111" y="18"/>
                        <a:pt x="111" y="18"/>
                      </a:cubicBezTo>
                      <a:cubicBezTo>
                        <a:pt x="112" y="18"/>
                        <a:pt x="112" y="19"/>
                        <a:pt x="112" y="20"/>
                      </a:cubicBezTo>
                      <a:cubicBezTo>
                        <a:pt x="112" y="19"/>
                        <a:pt x="112" y="19"/>
                        <a:pt x="112" y="19"/>
                      </a:cubicBezTo>
                      <a:cubicBezTo>
                        <a:pt x="112" y="19"/>
                        <a:pt x="111" y="18"/>
                        <a:pt x="111" y="18"/>
                      </a:cubicBezTo>
                      <a:cubicBezTo>
                        <a:pt x="111" y="18"/>
                        <a:pt x="111" y="18"/>
                        <a:pt x="111" y="18"/>
                      </a:cubicBezTo>
                      <a:cubicBezTo>
                        <a:pt x="111" y="18"/>
                        <a:pt x="111" y="19"/>
                        <a:pt x="112" y="19"/>
                      </a:cubicBezTo>
                      <a:cubicBezTo>
                        <a:pt x="112" y="19"/>
                        <a:pt x="112" y="20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19"/>
                        <a:pt x="111" y="19"/>
                        <a:pt x="111" y="18"/>
                      </a:cubicBezTo>
                      <a:cubicBezTo>
                        <a:pt x="111" y="18"/>
                        <a:pt x="111" y="18"/>
                        <a:pt x="111" y="18"/>
                      </a:cubicBezTo>
                      <a:cubicBezTo>
                        <a:pt x="111" y="19"/>
                        <a:pt x="111" y="19"/>
                        <a:pt x="111" y="19"/>
                      </a:cubicBezTo>
                      <a:cubicBezTo>
                        <a:pt x="111" y="19"/>
                        <a:pt x="111" y="20"/>
                        <a:pt x="112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19"/>
                      </a:cubicBezTo>
                      <a:cubicBezTo>
                        <a:pt x="111" y="19"/>
                        <a:pt x="111" y="19"/>
                        <a:pt x="111" y="19"/>
                      </a:cubicBezTo>
                      <a:cubicBezTo>
                        <a:pt x="111" y="19"/>
                        <a:pt x="110" y="19"/>
                        <a:pt x="110" y="19"/>
                      </a:cubicBezTo>
                      <a:cubicBezTo>
                        <a:pt x="111" y="19"/>
                        <a:pt x="111" y="19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1"/>
                        <a:pt x="111" y="21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0" y="20"/>
                        <a:pt x="110" y="20"/>
                        <a:pt x="110" y="20"/>
                      </a:cubicBezTo>
                      <a:cubicBezTo>
                        <a:pt x="110" y="20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20"/>
                        <a:pt x="110" y="20"/>
                        <a:pt x="110" y="20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0" y="21"/>
                        <a:pt x="109" y="20"/>
                        <a:pt x="109" y="19"/>
                      </a:cubicBezTo>
                      <a:cubicBezTo>
                        <a:pt x="109" y="19"/>
                        <a:pt x="108" y="18"/>
                        <a:pt x="107" y="18"/>
                      </a:cubicBezTo>
                      <a:cubicBezTo>
                        <a:pt x="107" y="17"/>
                        <a:pt x="106" y="17"/>
                        <a:pt x="106" y="17"/>
                      </a:cubicBezTo>
                      <a:cubicBezTo>
                        <a:pt x="105" y="16"/>
                        <a:pt x="104" y="16"/>
                        <a:pt x="104" y="16"/>
                      </a:cubicBezTo>
                      <a:cubicBezTo>
                        <a:pt x="103" y="15"/>
                        <a:pt x="102" y="14"/>
                        <a:pt x="101" y="13"/>
                      </a:cubicBezTo>
                      <a:cubicBezTo>
                        <a:pt x="102" y="13"/>
                        <a:pt x="102" y="13"/>
                        <a:pt x="102" y="13"/>
                      </a:cubicBezTo>
                      <a:cubicBezTo>
                        <a:pt x="103" y="14"/>
                        <a:pt x="103" y="14"/>
                        <a:pt x="104" y="14"/>
                      </a:cubicBezTo>
                      <a:cubicBezTo>
                        <a:pt x="105" y="14"/>
                        <a:pt x="105" y="14"/>
                        <a:pt x="106" y="15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06" y="15"/>
                        <a:pt x="106" y="15"/>
                        <a:pt x="107" y="16"/>
                      </a:cubicBezTo>
                      <a:cubicBezTo>
                        <a:pt x="107" y="16"/>
                        <a:pt x="107" y="16"/>
                        <a:pt x="107" y="16"/>
                      </a:cubicBezTo>
                      <a:cubicBezTo>
                        <a:pt x="108" y="16"/>
                        <a:pt x="108" y="16"/>
                        <a:pt x="108" y="16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08" y="17"/>
                        <a:pt x="109" y="18"/>
                        <a:pt x="109" y="17"/>
                      </a:cubicBezTo>
                      <a:cubicBezTo>
                        <a:pt x="109" y="17"/>
                        <a:pt x="108" y="16"/>
                        <a:pt x="108" y="16"/>
                      </a:cubicBezTo>
                      <a:cubicBezTo>
                        <a:pt x="107" y="16"/>
                        <a:pt x="106" y="14"/>
                        <a:pt x="106" y="13"/>
                      </a:cubicBezTo>
                      <a:cubicBezTo>
                        <a:pt x="106" y="12"/>
                        <a:pt x="106" y="12"/>
                        <a:pt x="107" y="11"/>
                      </a:cubicBezTo>
                      <a:close/>
                      <a:moveTo>
                        <a:pt x="112" y="19"/>
                      </a:moveTo>
                      <a:cubicBezTo>
                        <a:pt x="112" y="19"/>
                        <a:pt x="112" y="19"/>
                        <a:pt x="112" y="19"/>
                      </a:cubicBezTo>
                      <a:cubicBezTo>
                        <a:pt x="112" y="19"/>
                        <a:pt x="112" y="19"/>
                        <a:pt x="112" y="19"/>
                      </a:cubicBezTo>
                      <a:cubicBezTo>
                        <a:pt x="112" y="19"/>
                        <a:pt x="112" y="19"/>
                        <a:pt x="112" y="19"/>
                      </a:cubicBezTo>
                      <a:close/>
                      <a:moveTo>
                        <a:pt x="113" y="19"/>
                      </a:move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113" y="18"/>
                        <a:pt x="113" y="18"/>
                        <a:pt x="113" y="17"/>
                      </a:cubicBezTo>
                      <a:cubicBezTo>
                        <a:pt x="112" y="17"/>
                        <a:pt x="112" y="16"/>
                        <a:pt x="111" y="15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11" y="16"/>
                        <a:pt x="112" y="17"/>
                        <a:pt x="112" y="17"/>
                      </a:cubicBezTo>
                      <a:cubicBezTo>
                        <a:pt x="113" y="18"/>
                        <a:pt x="112" y="18"/>
                        <a:pt x="112" y="18"/>
                      </a:cubicBezTo>
                      <a:cubicBezTo>
                        <a:pt x="112" y="18"/>
                        <a:pt x="112" y="18"/>
                        <a:pt x="112" y="18"/>
                      </a:cubicBezTo>
                      <a:cubicBezTo>
                        <a:pt x="112" y="17"/>
                        <a:pt x="111" y="16"/>
                        <a:pt x="111" y="15"/>
                      </a:cubicBezTo>
                      <a:cubicBezTo>
                        <a:pt x="110" y="15"/>
                        <a:pt x="109" y="14"/>
                        <a:pt x="108" y="13"/>
                      </a:cubicBezTo>
                      <a:cubicBezTo>
                        <a:pt x="108" y="13"/>
                        <a:pt x="107" y="12"/>
                        <a:pt x="107" y="12"/>
                      </a:cubicBezTo>
                      <a:cubicBezTo>
                        <a:pt x="107" y="12"/>
                        <a:pt x="107" y="11"/>
                        <a:pt x="107" y="11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2"/>
                        <a:pt x="108" y="13"/>
                        <a:pt x="108" y="13"/>
                      </a:cubicBezTo>
                      <a:cubicBezTo>
                        <a:pt x="109" y="14"/>
                        <a:pt x="109" y="14"/>
                        <a:pt x="110" y="14"/>
                      </a:cubicBezTo>
                      <a:cubicBezTo>
                        <a:pt x="110" y="15"/>
                        <a:pt x="110" y="15"/>
                        <a:pt x="111" y="15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10" y="15"/>
                        <a:pt x="110" y="15"/>
                        <a:pt x="110" y="14"/>
                      </a:cubicBezTo>
                      <a:cubicBezTo>
                        <a:pt x="109" y="14"/>
                        <a:pt x="109" y="14"/>
                        <a:pt x="109" y="14"/>
                      </a:cubicBezTo>
                      <a:cubicBezTo>
                        <a:pt x="108" y="13"/>
                        <a:pt x="108" y="13"/>
                        <a:pt x="107" y="12"/>
                      </a:cubicBezTo>
                      <a:cubicBezTo>
                        <a:pt x="108" y="12"/>
                        <a:pt x="108" y="13"/>
                        <a:pt x="108" y="13"/>
                      </a:cubicBezTo>
                      <a:cubicBezTo>
                        <a:pt x="109" y="14"/>
                        <a:pt x="110" y="14"/>
                        <a:pt x="111" y="15"/>
                      </a:cubicBezTo>
                      <a:cubicBezTo>
                        <a:pt x="112" y="16"/>
                        <a:pt x="113" y="17"/>
                        <a:pt x="113" y="19"/>
                      </a:cubicBezTo>
                      <a:close/>
                      <a:moveTo>
                        <a:pt x="117" y="29"/>
                      </a:move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8"/>
                        <a:pt x="117" y="27"/>
                        <a:pt x="116" y="26"/>
                      </a:cubicBezTo>
                      <a:cubicBezTo>
                        <a:pt x="116" y="25"/>
                        <a:pt x="116" y="25"/>
                        <a:pt x="116" y="24"/>
                      </a:cubicBezTo>
                      <a:cubicBezTo>
                        <a:pt x="115" y="24"/>
                        <a:pt x="115" y="24"/>
                        <a:pt x="115" y="23"/>
                      </a:cubicBezTo>
                      <a:cubicBezTo>
                        <a:pt x="115" y="23"/>
                        <a:pt x="115" y="23"/>
                        <a:pt x="115" y="23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6" y="25"/>
                        <a:pt x="116" y="25"/>
                        <a:pt x="116" y="26"/>
                      </a:cubicBezTo>
                      <a:cubicBezTo>
                        <a:pt x="116" y="26"/>
                        <a:pt x="116" y="27"/>
                        <a:pt x="117" y="27"/>
                      </a:cubicBezTo>
                      <a:cubicBezTo>
                        <a:pt x="117" y="28"/>
                        <a:pt x="117" y="28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6" y="28"/>
                        <a:pt x="116" y="28"/>
                        <a:pt x="116" y="27"/>
                      </a:cubicBezTo>
                      <a:cubicBezTo>
                        <a:pt x="116" y="27"/>
                        <a:pt x="116" y="27"/>
                        <a:pt x="116" y="26"/>
                      </a:cubicBezTo>
                      <a:cubicBezTo>
                        <a:pt x="116" y="26"/>
                        <a:pt x="116" y="25"/>
                        <a:pt x="115" y="25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115" y="23"/>
                        <a:pt x="115" y="23"/>
                      </a:cubicBezTo>
                      <a:cubicBezTo>
                        <a:pt x="115" y="24"/>
                        <a:pt x="116" y="25"/>
                        <a:pt x="116" y="26"/>
                      </a:cubicBezTo>
                      <a:cubicBezTo>
                        <a:pt x="117" y="27"/>
                        <a:pt x="117" y="28"/>
                        <a:pt x="117" y="29"/>
                      </a:cubicBezTo>
                      <a:close/>
                      <a:moveTo>
                        <a:pt x="118" y="32"/>
                      </a:moveTo>
                      <a:cubicBezTo>
                        <a:pt x="117" y="31"/>
                        <a:pt x="117" y="30"/>
                        <a:pt x="117" y="30"/>
                      </a:cubicBezTo>
                      <a:cubicBezTo>
                        <a:pt x="117" y="30"/>
                        <a:pt x="118" y="31"/>
                        <a:pt x="118" y="32"/>
                      </a:cubicBezTo>
                      <a:close/>
                      <a:moveTo>
                        <a:pt x="158" y="40"/>
                      </a:moveTo>
                      <a:cubicBezTo>
                        <a:pt x="158" y="39"/>
                        <a:pt x="157" y="39"/>
                        <a:pt x="157" y="39"/>
                      </a:cubicBezTo>
                      <a:cubicBezTo>
                        <a:pt x="158" y="39"/>
                        <a:pt x="158" y="40"/>
                        <a:pt x="158" y="41"/>
                      </a:cubicBezTo>
                      <a:cubicBezTo>
                        <a:pt x="158" y="40"/>
                        <a:pt x="158" y="40"/>
                        <a:pt x="158" y="40"/>
                      </a:cubicBezTo>
                      <a:cubicBezTo>
                        <a:pt x="158" y="40"/>
                        <a:pt x="158" y="40"/>
                        <a:pt x="158" y="40"/>
                      </a:cubicBezTo>
                      <a:close/>
                      <a:moveTo>
                        <a:pt x="157" y="41"/>
                      </a:move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lose/>
                      <a:moveTo>
                        <a:pt x="119" y="42"/>
                      </a:moveTo>
                      <a:cubicBezTo>
                        <a:pt x="119" y="42"/>
                        <a:pt x="120" y="42"/>
                        <a:pt x="120" y="42"/>
                      </a:cubicBezTo>
                      <a:cubicBezTo>
                        <a:pt x="120" y="43"/>
                        <a:pt x="121" y="44"/>
                        <a:pt x="122" y="44"/>
                      </a:cubicBezTo>
                      <a:cubicBezTo>
                        <a:pt x="123" y="45"/>
                        <a:pt x="124" y="45"/>
                        <a:pt x="125" y="45"/>
                      </a:cubicBezTo>
                      <a:cubicBezTo>
                        <a:pt x="127" y="45"/>
                        <a:pt x="128" y="45"/>
                        <a:pt x="129" y="44"/>
                      </a:cubicBezTo>
                      <a:cubicBezTo>
                        <a:pt x="130" y="43"/>
                        <a:pt x="130" y="42"/>
                        <a:pt x="130" y="41"/>
                      </a:cubicBezTo>
                      <a:cubicBezTo>
                        <a:pt x="130" y="41"/>
                        <a:pt x="130" y="41"/>
                        <a:pt x="130" y="41"/>
                      </a:cubicBezTo>
                      <a:cubicBezTo>
                        <a:pt x="130" y="42"/>
                        <a:pt x="129" y="43"/>
                        <a:pt x="128" y="44"/>
                      </a:cubicBezTo>
                      <a:cubicBezTo>
                        <a:pt x="128" y="45"/>
                        <a:pt x="126" y="45"/>
                        <a:pt x="125" y="45"/>
                      </a:cubicBezTo>
                      <a:cubicBezTo>
                        <a:pt x="124" y="45"/>
                        <a:pt x="123" y="45"/>
                        <a:pt x="122" y="44"/>
                      </a:cubicBezTo>
                      <a:cubicBezTo>
                        <a:pt x="121" y="43"/>
                        <a:pt x="120" y="43"/>
                        <a:pt x="120" y="42"/>
                      </a:cubicBezTo>
                      <a:cubicBezTo>
                        <a:pt x="120" y="42"/>
                        <a:pt x="120" y="42"/>
                        <a:pt x="120" y="41"/>
                      </a:cubicBezTo>
                      <a:cubicBezTo>
                        <a:pt x="120" y="42"/>
                        <a:pt x="121" y="42"/>
                        <a:pt x="121" y="42"/>
                      </a:cubicBezTo>
                      <a:cubicBezTo>
                        <a:pt x="121" y="43"/>
                        <a:pt x="121" y="43"/>
                        <a:pt x="122" y="43"/>
                      </a:cubicBezTo>
                      <a:cubicBezTo>
                        <a:pt x="122" y="44"/>
                        <a:pt x="123" y="44"/>
                        <a:pt x="123" y="44"/>
                      </a:cubicBezTo>
                      <a:cubicBezTo>
                        <a:pt x="123" y="44"/>
                        <a:pt x="124" y="44"/>
                        <a:pt x="124" y="44"/>
                      </a:cubicBezTo>
                      <a:cubicBezTo>
                        <a:pt x="125" y="45"/>
                        <a:pt x="125" y="45"/>
                        <a:pt x="126" y="45"/>
                      </a:cubicBezTo>
                      <a:cubicBezTo>
                        <a:pt x="126" y="45"/>
                        <a:pt x="127" y="44"/>
                        <a:pt x="127" y="44"/>
                      </a:cubicBezTo>
                      <a:cubicBezTo>
                        <a:pt x="128" y="44"/>
                        <a:pt x="129" y="43"/>
                        <a:pt x="129" y="43"/>
                      </a:cubicBezTo>
                      <a:cubicBezTo>
                        <a:pt x="129" y="43"/>
                        <a:pt x="129" y="43"/>
                        <a:pt x="129" y="43"/>
                      </a:cubicBezTo>
                      <a:cubicBezTo>
                        <a:pt x="129" y="43"/>
                        <a:pt x="128" y="44"/>
                        <a:pt x="127" y="44"/>
                      </a:cubicBezTo>
                      <a:cubicBezTo>
                        <a:pt x="126" y="44"/>
                        <a:pt x="126" y="44"/>
                        <a:pt x="125" y="44"/>
                      </a:cubicBezTo>
                      <a:cubicBezTo>
                        <a:pt x="125" y="44"/>
                        <a:pt x="124" y="44"/>
                        <a:pt x="124" y="44"/>
                      </a:cubicBezTo>
                      <a:cubicBezTo>
                        <a:pt x="123" y="44"/>
                        <a:pt x="122" y="44"/>
                        <a:pt x="122" y="43"/>
                      </a:cubicBezTo>
                      <a:cubicBezTo>
                        <a:pt x="121" y="43"/>
                        <a:pt x="121" y="42"/>
                        <a:pt x="121" y="42"/>
                      </a:cubicBezTo>
                      <a:cubicBezTo>
                        <a:pt x="121" y="42"/>
                        <a:pt x="120" y="42"/>
                        <a:pt x="120" y="41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21" y="41"/>
                        <a:pt x="121" y="41"/>
                      </a:cubicBezTo>
                      <a:cubicBezTo>
                        <a:pt x="121" y="42"/>
                        <a:pt x="121" y="42"/>
                        <a:pt x="122" y="43"/>
                      </a:cubicBezTo>
                      <a:cubicBezTo>
                        <a:pt x="122" y="43"/>
                        <a:pt x="122" y="43"/>
                        <a:pt x="123" y="43"/>
                      </a:cubicBezTo>
                      <a:cubicBezTo>
                        <a:pt x="124" y="44"/>
                        <a:pt x="125" y="44"/>
                        <a:pt x="126" y="44"/>
                      </a:cubicBezTo>
                      <a:cubicBezTo>
                        <a:pt x="126" y="44"/>
                        <a:pt x="126" y="44"/>
                        <a:pt x="126" y="44"/>
                      </a:cubicBezTo>
                      <a:cubicBezTo>
                        <a:pt x="125" y="44"/>
                        <a:pt x="124" y="44"/>
                        <a:pt x="123" y="43"/>
                      </a:cubicBezTo>
                      <a:cubicBezTo>
                        <a:pt x="122" y="43"/>
                        <a:pt x="121" y="42"/>
                        <a:pt x="121" y="41"/>
                      </a:cubicBezTo>
                      <a:cubicBezTo>
                        <a:pt x="121" y="41"/>
                        <a:pt x="121" y="41"/>
                        <a:pt x="121" y="41"/>
                      </a:cubicBezTo>
                      <a:cubicBezTo>
                        <a:pt x="121" y="41"/>
                        <a:pt x="121" y="41"/>
                        <a:pt x="121" y="41"/>
                      </a:cubicBezTo>
                      <a:cubicBezTo>
                        <a:pt x="121" y="41"/>
                        <a:pt x="121" y="42"/>
                        <a:pt x="121" y="42"/>
                      </a:cubicBezTo>
                      <a:cubicBezTo>
                        <a:pt x="121" y="42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2"/>
                      </a:cubicBezTo>
                      <a:cubicBezTo>
                        <a:pt x="122" y="42"/>
                        <a:pt x="121" y="42"/>
                        <a:pt x="121" y="42"/>
                      </a:cubicBezTo>
                      <a:cubicBezTo>
                        <a:pt x="121" y="42"/>
                        <a:pt x="121" y="41"/>
                        <a:pt x="121" y="41"/>
                      </a:cubicBezTo>
                      <a:cubicBezTo>
                        <a:pt x="121" y="41"/>
                        <a:pt x="121" y="41"/>
                        <a:pt x="121" y="41"/>
                      </a:cubicBezTo>
                      <a:cubicBezTo>
                        <a:pt x="121" y="41"/>
                        <a:pt x="121" y="41"/>
                        <a:pt x="122" y="42"/>
                      </a:cubicBezTo>
                      <a:cubicBezTo>
                        <a:pt x="122" y="42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1"/>
                      </a:cubicBezTo>
                      <a:cubicBezTo>
                        <a:pt x="122" y="41"/>
                        <a:pt x="121" y="41"/>
                        <a:pt x="121" y="41"/>
                      </a:cubicBezTo>
                      <a:cubicBezTo>
                        <a:pt x="121" y="41"/>
                        <a:pt x="122" y="41"/>
                        <a:pt x="122" y="41"/>
                      </a:cubicBezTo>
                      <a:cubicBezTo>
                        <a:pt x="122" y="41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1"/>
                      </a:cubicBezTo>
                      <a:cubicBezTo>
                        <a:pt x="122" y="41"/>
                        <a:pt x="122" y="41"/>
                        <a:pt x="122" y="41"/>
                      </a:cubicBezTo>
                      <a:cubicBezTo>
                        <a:pt x="122" y="41"/>
                        <a:pt x="122" y="41"/>
                        <a:pt x="122" y="41"/>
                      </a:cubicBezTo>
                      <a:cubicBezTo>
                        <a:pt x="122" y="41"/>
                        <a:pt x="122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2"/>
                        <a:pt x="123" y="42"/>
                        <a:pt x="123" y="42"/>
                      </a:cubicBezTo>
                      <a:cubicBezTo>
                        <a:pt x="123" y="42"/>
                        <a:pt x="123" y="42"/>
                        <a:pt x="123" y="42"/>
                      </a:cubicBezTo>
                      <a:cubicBezTo>
                        <a:pt x="123" y="42"/>
                        <a:pt x="123" y="42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0"/>
                        <a:pt x="122" y="40"/>
                      </a:cubicBezTo>
                      <a:cubicBezTo>
                        <a:pt x="122" y="39"/>
                        <a:pt x="122" y="39"/>
                        <a:pt x="122" y="38"/>
                      </a:cubicBezTo>
                      <a:cubicBezTo>
                        <a:pt x="122" y="37"/>
                        <a:pt x="122" y="37"/>
                        <a:pt x="122" y="36"/>
                      </a:cubicBezTo>
                      <a:cubicBezTo>
                        <a:pt x="122" y="35"/>
                        <a:pt x="123" y="34"/>
                        <a:pt x="123" y="33"/>
                      </a:cubicBezTo>
                      <a:cubicBezTo>
                        <a:pt x="125" y="31"/>
                        <a:pt x="129" y="31"/>
                        <a:pt x="131" y="32"/>
                      </a:cubicBezTo>
                      <a:cubicBezTo>
                        <a:pt x="131" y="32"/>
                        <a:pt x="131" y="32"/>
                        <a:pt x="131" y="32"/>
                      </a:cubicBezTo>
                      <a:cubicBezTo>
                        <a:pt x="130" y="31"/>
                        <a:pt x="128" y="31"/>
                        <a:pt x="127" y="31"/>
                      </a:cubicBezTo>
                      <a:cubicBezTo>
                        <a:pt x="125" y="31"/>
                        <a:pt x="124" y="32"/>
                        <a:pt x="123" y="33"/>
                      </a:cubicBezTo>
                      <a:cubicBezTo>
                        <a:pt x="122" y="34"/>
                        <a:pt x="122" y="35"/>
                        <a:pt x="122" y="36"/>
                      </a:cubicBezTo>
                      <a:cubicBezTo>
                        <a:pt x="122" y="37"/>
                        <a:pt x="122" y="37"/>
                        <a:pt x="122" y="38"/>
                      </a:cubicBezTo>
                      <a:cubicBezTo>
                        <a:pt x="122" y="39"/>
                        <a:pt x="122" y="39"/>
                        <a:pt x="122" y="40"/>
                      </a:cubicBezTo>
                      <a:cubicBezTo>
                        <a:pt x="122" y="39"/>
                        <a:pt x="122" y="39"/>
                        <a:pt x="122" y="39"/>
                      </a:cubicBezTo>
                      <a:cubicBezTo>
                        <a:pt x="122" y="39"/>
                        <a:pt x="122" y="38"/>
                        <a:pt x="121" y="38"/>
                      </a:cubicBezTo>
                      <a:cubicBezTo>
                        <a:pt x="121" y="37"/>
                        <a:pt x="121" y="37"/>
                        <a:pt x="121" y="37"/>
                      </a:cubicBezTo>
                      <a:cubicBezTo>
                        <a:pt x="121" y="36"/>
                        <a:pt x="121" y="36"/>
                        <a:pt x="121" y="36"/>
                      </a:cubicBezTo>
                      <a:cubicBezTo>
                        <a:pt x="122" y="35"/>
                        <a:pt x="122" y="34"/>
                        <a:pt x="122" y="34"/>
                      </a:cubicBezTo>
                      <a:cubicBezTo>
                        <a:pt x="122" y="33"/>
                        <a:pt x="123" y="33"/>
                        <a:pt x="123" y="32"/>
                      </a:cubicBezTo>
                      <a:cubicBezTo>
                        <a:pt x="123" y="32"/>
                        <a:pt x="123" y="32"/>
                        <a:pt x="123" y="32"/>
                      </a:cubicBezTo>
                      <a:cubicBezTo>
                        <a:pt x="123" y="33"/>
                        <a:pt x="122" y="33"/>
                        <a:pt x="122" y="34"/>
                      </a:cubicBezTo>
                      <a:cubicBezTo>
                        <a:pt x="122" y="34"/>
                        <a:pt x="121" y="35"/>
                        <a:pt x="121" y="36"/>
                      </a:cubicBezTo>
                      <a:cubicBezTo>
                        <a:pt x="121" y="36"/>
                        <a:pt x="121" y="37"/>
                        <a:pt x="121" y="37"/>
                      </a:cubicBezTo>
                      <a:cubicBezTo>
                        <a:pt x="121" y="37"/>
                        <a:pt x="121" y="38"/>
                        <a:pt x="121" y="38"/>
                      </a:cubicBezTo>
                      <a:cubicBezTo>
                        <a:pt x="121" y="38"/>
                        <a:pt x="122" y="39"/>
                        <a:pt x="122" y="39"/>
                      </a:cubicBezTo>
                      <a:cubicBezTo>
                        <a:pt x="122" y="39"/>
                        <a:pt x="121" y="39"/>
                        <a:pt x="121" y="39"/>
                      </a:cubicBezTo>
                      <a:cubicBezTo>
                        <a:pt x="121" y="38"/>
                        <a:pt x="121" y="38"/>
                        <a:pt x="121" y="37"/>
                      </a:cubicBezTo>
                      <a:cubicBezTo>
                        <a:pt x="121" y="37"/>
                        <a:pt x="121" y="36"/>
                        <a:pt x="121" y="35"/>
                      </a:cubicBezTo>
                      <a:cubicBezTo>
                        <a:pt x="121" y="35"/>
                        <a:pt x="121" y="35"/>
                        <a:pt x="121" y="35"/>
                      </a:cubicBezTo>
                      <a:cubicBezTo>
                        <a:pt x="121" y="36"/>
                        <a:pt x="121" y="37"/>
                        <a:pt x="121" y="37"/>
                      </a:cubicBezTo>
                      <a:cubicBezTo>
                        <a:pt x="121" y="38"/>
                        <a:pt x="121" y="38"/>
                        <a:pt x="121" y="39"/>
                      </a:cubicBezTo>
                      <a:cubicBezTo>
                        <a:pt x="121" y="39"/>
                        <a:pt x="121" y="39"/>
                        <a:pt x="121" y="39"/>
                      </a:cubicBezTo>
                      <a:cubicBezTo>
                        <a:pt x="121" y="39"/>
                        <a:pt x="121" y="39"/>
                        <a:pt x="121" y="39"/>
                      </a:cubicBezTo>
                      <a:cubicBezTo>
                        <a:pt x="121" y="38"/>
                        <a:pt x="121" y="38"/>
                        <a:pt x="121" y="38"/>
                      </a:cubicBezTo>
                      <a:cubicBezTo>
                        <a:pt x="121" y="38"/>
                        <a:pt x="121" y="38"/>
                        <a:pt x="121" y="38"/>
                      </a:cubicBezTo>
                      <a:cubicBezTo>
                        <a:pt x="121" y="38"/>
                        <a:pt x="121" y="38"/>
                        <a:pt x="121" y="38"/>
                      </a:cubicBezTo>
                      <a:cubicBezTo>
                        <a:pt x="121" y="39"/>
                        <a:pt x="121" y="39"/>
                        <a:pt x="121" y="39"/>
                      </a:cubicBezTo>
                      <a:cubicBezTo>
                        <a:pt x="121" y="39"/>
                        <a:pt x="120" y="39"/>
                        <a:pt x="120" y="39"/>
                      </a:cubicBezTo>
                      <a:cubicBezTo>
                        <a:pt x="120" y="38"/>
                        <a:pt x="119" y="38"/>
                        <a:pt x="119" y="38"/>
                      </a:cubicBezTo>
                      <a:cubicBezTo>
                        <a:pt x="119" y="37"/>
                        <a:pt x="119" y="36"/>
                        <a:pt x="119" y="35"/>
                      </a:cubicBezTo>
                      <a:cubicBezTo>
                        <a:pt x="119" y="34"/>
                        <a:pt x="120" y="33"/>
                        <a:pt x="120" y="32"/>
                      </a:cubicBezTo>
                      <a:cubicBezTo>
                        <a:pt x="121" y="31"/>
                        <a:pt x="122" y="30"/>
                        <a:pt x="122" y="29"/>
                      </a:cubicBezTo>
                      <a:cubicBezTo>
                        <a:pt x="123" y="28"/>
                        <a:pt x="124" y="28"/>
                        <a:pt x="125" y="27"/>
                      </a:cubicBezTo>
                      <a:cubicBezTo>
                        <a:pt x="126" y="26"/>
                        <a:pt x="126" y="24"/>
                        <a:pt x="125" y="23"/>
                      </a:cubicBezTo>
                      <a:cubicBezTo>
                        <a:pt x="124" y="23"/>
                        <a:pt x="124" y="23"/>
                        <a:pt x="123" y="23"/>
                      </a:cubicBezTo>
                      <a:cubicBezTo>
                        <a:pt x="123" y="23"/>
                        <a:pt x="123" y="23"/>
                        <a:pt x="123" y="24"/>
                      </a:cubicBezTo>
                      <a:cubicBezTo>
                        <a:pt x="123" y="23"/>
                        <a:pt x="123" y="22"/>
                        <a:pt x="124" y="22"/>
                      </a:cubicBezTo>
                      <a:cubicBezTo>
                        <a:pt x="125" y="21"/>
                        <a:pt x="126" y="22"/>
                        <a:pt x="127" y="22"/>
                      </a:cubicBezTo>
                      <a:cubicBezTo>
                        <a:pt x="128" y="23"/>
                        <a:pt x="128" y="25"/>
                        <a:pt x="127" y="27"/>
                      </a:cubicBezTo>
                      <a:cubicBezTo>
                        <a:pt x="127" y="28"/>
                        <a:pt x="126" y="29"/>
                        <a:pt x="125" y="29"/>
                      </a:cubicBezTo>
                      <a:cubicBezTo>
                        <a:pt x="125" y="29"/>
                        <a:pt x="125" y="29"/>
                        <a:pt x="125" y="29"/>
                      </a:cubicBezTo>
                      <a:cubicBezTo>
                        <a:pt x="125" y="29"/>
                        <a:pt x="125" y="29"/>
                        <a:pt x="125" y="29"/>
                      </a:cubicBezTo>
                      <a:cubicBezTo>
                        <a:pt x="125" y="30"/>
                        <a:pt x="124" y="30"/>
                        <a:pt x="124" y="30"/>
                      </a:cubicBezTo>
                      <a:cubicBezTo>
                        <a:pt x="123" y="31"/>
                        <a:pt x="122" y="31"/>
                        <a:pt x="122" y="32"/>
                      </a:cubicBezTo>
                      <a:cubicBezTo>
                        <a:pt x="121" y="32"/>
                        <a:pt x="121" y="33"/>
                        <a:pt x="121" y="34"/>
                      </a:cubicBezTo>
                      <a:cubicBezTo>
                        <a:pt x="121" y="34"/>
                        <a:pt x="121" y="34"/>
                        <a:pt x="121" y="34"/>
                      </a:cubicBezTo>
                      <a:cubicBezTo>
                        <a:pt x="121" y="33"/>
                        <a:pt x="122" y="32"/>
                        <a:pt x="123" y="31"/>
                      </a:cubicBezTo>
                      <a:cubicBezTo>
                        <a:pt x="123" y="31"/>
                        <a:pt x="123" y="31"/>
                        <a:pt x="123" y="31"/>
                      </a:cubicBezTo>
                      <a:cubicBezTo>
                        <a:pt x="123" y="31"/>
                        <a:pt x="124" y="31"/>
                        <a:pt x="124" y="31"/>
                      </a:cubicBezTo>
                      <a:cubicBezTo>
                        <a:pt x="125" y="30"/>
                        <a:pt x="126" y="30"/>
                        <a:pt x="127" y="30"/>
                      </a:cubicBezTo>
                      <a:cubicBezTo>
                        <a:pt x="127" y="30"/>
                        <a:pt x="127" y="30"/>
                        <a:pt x="127" y="30"/>
                      </a:cubicBezTo>
                      <a:cubicBezTo>
                        <a:pt x="126" y="30"/>
                        <a:pt x="125" y="30"/>
                        <a:pt x="124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30"/>
                        <a:pt x="124" y="30"/>
                        <a:pt x="125" y="30"/>
                      </a:cubicBezTo>
                      <a:cubicBezTo>
                        <a:pt x="125" y="30"/>
                        <a:pt x="125" y="30"/>
                        <a:pt x="126" y="30"/>
                      </a:cubicBezTo>
                      <a:cubicBezTo>
                        <a:pt x="127" y="30"/>
                        <a:pt x="127" y="29"/>
                        <a:pt x="128" y="29"/>
                      </a:cubicBezTo>
                      <a:cubicBezTo>
                        <a:pt x="128" y="29"/>
                        <a:pt x="128" y="29"/>
                        <a:pt x="128" y="29"/>
                      </a:cubicBezTo>
                      <a:cubicBezTo>
                        <a:pt x="127" y="29"/>
                        <a:pt x="126" y="29"/>
                        <a:pt x="125" y="30"/>
                      </a:cubicBezTo>
                      <a:cubicBezTo>
                        <a:pt x="125" y="30"/>
                        <a:pt x="126" y="29"/>
                        <a:pt x="126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7" y="29"/>
                        <a:pt x="127" y="29"/>
                        <a:pt x="128" y="29"/>
                      </a:cubicBezTo>
                      <a:cubicBezTo>
                        <a:pt x="128" y="29"/>
                        <a:pt x="128" y="29"/>
                        <a:pt x="128" y="29"/>
                      </a:cubicBezTo>
                      <a:cubicBezTo>
                        <a:pt x="127" y="29"/>
                        <a:pt x="127" y="29"/>
                        <a:pt x="126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7" y="29"/>
                        <a:pt x="128" y="29"/>
                        <a:pt x="128" y="29"/>
                      </a:cubicBezTo>
                      <a:cubicBezTo>
                        <a:pt x="128" y="29"/>
                        <a:pt x="128" y="29"/>
                        <a:pt x="128" y="29"/>
                      </a:cubicBezTo>
                      <a:cubicBezTo>
                        <a:pt x="128" y="28"/>
                        <a:pt x="127" y="29"/>
                        <a:pt x="126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8" y="28"/>
                        <a:pt x="129" y="28"/>
                        <a:pt x="130" y="28"/>
                      </a:cubicBezTo>
                      <a:cubicBezTo>
                        <a:pt x="131" y="28"/>
                        <a:pt x="132" y="28"/>
                        <a:pt x="133" y="28"/>
                      </a:cubicBezTo>
                      <a:cubicBezTo>
                        <a:pt x="133" y="28"/>
                        <a:pt x="133" y="28"/>
                        <a:pt x="132" y="29"/>
                      </a:cubicBezTo>
                      <a:cubicBezTo>
                        <a:pt x="132" y="29"/>
                        <a:pt x="132" y="29"/>
                        <a:pt x="132" y="29"/>
                      </a:cubicBezTo>
                      <a:cubicBezTo>
                        <a:pt x="132" y="29"/>
                        <a:pt x="132" y="29"/>
                        <a:pt x="132" y="29"/>
                      </a:cubicBezTo>
                      <a:cubicBezTo>
                        <a:pt x="134" y="29"/>
                        <a:pt x="135" y="30"/>
                        <a:pt x="136" y="31"/>
                      </a:cubicBezTo>
                      <a:cubicBezTo>
                        <a:pt x="138" y="32"/>
                        <a:pt x="139" y="33"/>
                        <a:pt x="140" y="34"/>
                      </a:cubicBezTo>
                      <a:cubicBezTo>
                        <a:pt x="141" y="35"/>
                        <a:pt x="142" y="36"/>
                        <a:pt x="143" y="37"/>
                      </a:cubicBezTo>
                      <a:cubicBezTo>
                        <a:pt x="144" y="38"/>
                        <a:pt x="146" y="39"/>
                        <a:pt x="147" y="40"/>
                      </a:cubicBezTo>
                      <a:cubicBezTo>
                        <a:pt x="149" y="42"/>
                        <a:pt x="151" y="43"/>
                        <a:pt x="154" y="43"/>
                      </a:cubicBezTo>
                      <a:cubicBezTo>
                        <a:pt x="155" y="44"/>
                        <a:pt x="157" y="43"/>
                        <a:pt x="157" y="43"/>
                      </a:cubicBezTo>
                      <a:cubicBezTo>
                        <a:pt x="158" y="42"/>
                        <a:pt x="158" y="41"/>
                        <a:pt x="158" y="40"/>
                      </a:cubicBezTo>
                      <a:cubicBezTo>
                        <a:pt x="158" y="40"/>
                        <a:pt x="158" y="40"/>
                        <a:pt x="158" y="40"/>
                      </a:cubicBezTo>
                      <a:cubicBezTo>
                        <a:pt x="158" y="39"/>
                        <a:pt x="158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8" y="39"/>
                        <a:pt x="158" y="40"/>
                        <a:pt x="158" y="40"/>
                      </a:cubicBezTo>
                      <a:cubicBezTo>
                        <a:pt x="158" y="40"/>
                        <a:pt x="158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0"/>
                      </a:cubicBezTo>
                      <a:cubicBezTo>
                        <a:pt x="157" y="40"/>
                        <a:pt x="157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7" y="40"/>
                        <a:pt x="157" y="40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0"/>
                      </a:cubicBezTo>
                      <a:cubicBezTo>
                        <a:pt x="157" y="40"/>
                        <a:pt x="157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7" y="39"/>
                        <a:pt x="157" y="40"/>
                        <a:pt x="156" y="40"/>
                      </a:cubicBezTo>
                      <a:cubicBezTo>
                        <a:pt x="156" y="41"/>
                        <a:pt x="156" y="41"/>
                        <a:pt x="156" y="41"/>
                      </a:cubicBezTo>
                      <a:cubicBezTo>
                        <a:pt x="156" y="41"/>
                        <a:pt x="156" y="41"/>
                        <a:pt x="156" y="41"/>
                      </a:cubicBezTo>
                      <a:cubicBezTo>
                        <a:pt x="156" y="41"/>
                        <a:pt x="156" y="41"/>
                        <a:pt x="156" y="40"/>
                      </a:cubicBezTo>
                      <a:cubicBezTo>
                        <a:pt x="156" y="40"/>
                        <a:pt x="156" y="39"/>
                        <a:pt x="156" y="39"/>
                      </a:cubicBezTo>
                      <a:cubicBezTo>
                        <a:pt x="156" y="39"/>
                        <a:pt x="156" y="39"/>
                        <a:pt x="156" y="39"/>
                      </a:cubicBezTo>
                      <a:cubicBezTo>
                        <a:pt x="156" y="40"/>
                        <a:pt x="156" y="41"/>
                        <a:pt x="156" y="41"/>
                      </a:cubicBezTo>
                      <a:cubicBezTo>
                        <a:pt x="156" y="41"/>
                        <a:pt x="156" y="41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9"/>
                        <a:pt x="155" y="39"/>
                        <a:pt x="155" y="39"/>
                      </a:cubicBezTo>
                      <a:cubicBezTo>
                        <a:pt x="155" y="39"/>
                        <a:pt x="155" y="40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1"/>
                        <a:pt x="155" y="40"/>
                        <a:pt x="155" y="40"/>
                      </a:cubicBezTo>
                      <a:cubicBezTo>
                        <a:pt x="155" y="39"/>
                        <a:pt x="155" y="39"/>
                        <a:pt x="155" y="38"/>
                      </a:cubicBezTo>
                      <a:cubicBezTo>
                        <a:pt x="155" y="38"/>
                        <a:pt x="155" y="38"/>
                        <a:pt x="155" y="38"/>
                      </a:cubicBezTo>
                      <a:cubicBezTo>
                        <a:pt x="155" y="39"/>
                        <a:pt x="155" y="39"/>
                        <a:pt x="155" y="40"/>
                      </a:cubicBezTo>
                      <a:cubicBezTo>
                        <a:pt x="155" y="40"/>
                        <a:pt x="155" y="41"/>
                        <a:pt x="155" y="41"/>
                      </a:cubicBezTo>
                      <a:cubicBezTo>
                        <a:pt x="154" y="41"/>
                        <a:pt x="154" y="41"/>
                        <a:pt x="154" y="41"/>
                      </a:cubicBezTo>
                      <a:cubicBezTo>
                        <a:pt x="154" y="40"/>
                        <a:pt x="154" y="40"/>
                        <a:pt x="154" y="40"/>
                      </a:cubicBezTo>
                      <a:cubicBezTo>
                        <a:pt x="154" y="39"/>
                        <a:pt x="154" y="39"/>
                        <a:pt x="154" y="38"/>
                      </a:cubicBezTo>
                      <a:cubicBezTo>
                        <a:pt x="154" y="38"/>
                        <a:pt x="154" y="38"/>
                        <a:pt x="154" y="38"/>
                      </a:cubicBezTo>
                      <a:cubicBezTo>
                        <a:pt x="154" y="39"/>
                        <a:pt x="154" y="39"/>
                        <a:pt x="154" y="40"/>
                      </a:cubicBezTo>
                      <a:cubicBezTo>
                        <a:pt x="154" y="40"/>
                        <a:pt x="154" y="40"/>
                        <a:pt x="154" y="40"/>
                      </a:cubicBezTo>
                      <a:cubicBezTo>
                        <a:pt x="154" y="40"/>
                        <a:pt x="154" y="40"/>
                        <a:pt x="154" y="40"/>
                      </a:cubicBezTo>
                      <a:cubicBezTo>
                        <a:pt x="154" y="40"/>
                        <a:pt x="154" y="39"/>
                        <a:pt x="154" y="39"/>
                      </a:cubicBezTo>
                      <a:cubicBezTo>
                        <a:pt x="154" y="38"/>
                        <a:pt x="154" y="38"/>
                        <a:pt x="154" y="37"/>
                      </a:cubicBezTo>
                      <a:cubicBezTo>
                        <a:pt x="154" y="37"/>
                        <a:pt x="155" y="37"/>
                        <a:pt x="155" y="37"/>
                      </a:cubicBezTo>
                      <a:cubicBezTo>
                        <a:pt x="156" y="36"/>
                        <a:pt x="156" y="36"/>
                        <a:pt x="157" y="36"/>
                      </a:cubicBezTo>
                      <a:cubicBezTo>
                        <a:pt x="158" y="36"/>
                        <a:pt x="158" y="36"/>
                        <a:pt x="158" y="36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9" y="36"/>
                        <a:pt x="158" y="36"/>
                        <a:pt x="158" y="36"/>
                      </a:cubicBezTo>
                      <a:cubicBezTo>
                        <a:pt x="157" y="36"/>
                        <a:pt x="157" y="36"/>
                        <a:pt x="156" y="36"/>
                      </a:cubicBezTo>
                      <a:cubicBezTo>
                        <a:pt x="156" y="36"/>
                        <a:pt x="155" y="36"/>
                        <a:pt x="155" y="37"/>
                      </a:cubicBezTo>
                      <a:cubicBezTo>
                        <a:pt x="154" y="37"/>
                        <a:pt x="154" y="38"/>
                        <a:pt x="154" y="39"/>
                      </a:cubicBezTo>
                      <a:cubicBezTo>
                        <a:pt x="153" y="39"/>
                        <a:pt x="153" y="39"/>
                        <a:pt x="154" y="40"/>
                      </a:cubicBezTo>
                      <a:cubicBezTo>
                        <a:pt x="153" y="39"/>
                        <a:pt x="153" y="39"/>
                        <a:pt x="153" y="39"/>
                      </a:cubicBezTo>
                      <a:cubicBezTo>
                        <a:pt x="153" y="39"/>
                        <a:pt x="153" y="38"/>
                        <a:pt x="153" y="38"/>
                      </a:cubicBezTo>
                      <a:cubicBezTo>
                        <a:pt x="153" y="38"/>
                        <a:pt x="153" y="38"/>
                        <a:pt x="153" y="38"/>
                      </a:cubicBezTo>
                      <a:cubicBezTo>
                        <a:pt x="153" y="38"/>
                        <a:pt x="153" y="38"/>
                        <a:pt x="153" y="38"/>
                      </a:cubicBezTo>
                      <a:cubicBezTo>
                        <a:pt x="154" y="38"/>
                        <a:pt x="154" y="37"/>
                        <a:pt x="155" y="36"/>
                      </a:cubicBezTo>
                      <a:cubicBezTo>
                        <a:pt x="156" y="35"/>
                        <a:pt x="159" y="35"/>
                        <a:pt x="160" y="36"/>
                      </a:cubicBezTo>
                      <a:cubicBezTo>
                        <a:pt x="162" y="37"/>
                        <a:pt x="163" y="39"/>
                        <a:pt x="162" y="41"/>
                      </a:cubicBezTo>
                      <a:cubicBezTo>
                        <a:pt x="162" y="43"/>
                        <a:pt x="161" y="45"/>
                        <a:pt x="159" y="46"/>
                      </a:cubicBezTo>
                      <a:cubicBezTo>
                        <a:pt x="158" y="47"/>
                        <a:pt x="156" y="47"/>
                        <a:pt x="154" y="47"/>
                      </a:cubicBezTo>
                      <a:cubicBezTo>
                        <a:pt x="152" y="47"/>
                        <a:pt x="150" y="46"/>
                        <a:pt x="148" y="45"/>
                      </a:cubicBezTo>
                      <a:cubicBezTo>
                        <a:pt x="147" y="44"/>
                        <a:pt x="146" y="44"/>
                        <a:pt x="145" y="43"/>
                      </a:cubicBezTo>
                      <a:cubicBezTo>
                        <a:pt x="144" y="42"/>
                        <a:pt x="143" y="42"/>
                        <a:pt x="143" y="41"/>
                      </a:cubicBezTo>
                      <a:cubicBezTo>
                        <a:pt x="142" y="40"/>
                        <a:pt x="141" y="40"/>
                        <a:pt x="141" y="39"/>
                      </a:cubicBezTo>
                      <a:cubicBezTo>
                        <a:pt x="140" y="39"/>
                        <a:pt x="140" y="38"/>
                        <a:pt x="140" y="38"/>
                      </a:cubicBezTo>
                      <a:cubicBezTo>
                        <a:pt x="139" y="38"/>
                        <a:pt x="139" y="37"/>
                        <a:pt x="139" y="37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39" y="37"/>
                        <a:pt x="139" y="37"/>
                        <a:pt x="138" y="37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39" y="37"/>
                        <a:pt x="140" y="38"/>
                        <a:pt x="140" y="38"/>
                      </a:cubicBezTo>
                      <a:cubicBezTo>
                        <a:pt x="140" y="38"/>
                        <a:pt x="141" y="39"/>
                        <a:pt x="141" y="39"/>
                      </a:cubicBezTo>
                      <a:cubicBezTo>
                        <a:pt x="142" y="40"/>
                        <a:pt x="142" y="40"/>
                        <a:pt x="142" y="40"/>
                      </a:cubicBezTo>
                      <a:cubicBezTo>
                        <a:pt x="143" y="41"/>
                        <a:pt x="143" y="41"/>
                        <a:pt x="144" y="42"/>
                      </a:cubicBezTo>
                      <a:cubicBezTo>
                        <a:pt x="144" y="42"/>
                        <a:pt x="145" y="42"/>
                        <a:pt x="145" y="43"/>
                      </a:cubicBezTo>
                      <a:cubicBezTo>
                        <a:pt x="146" y="43"/>
                        <a:pt x="147" y="44"/>
                        <a:pt x="148" y="45"/>
                      </a:cubicBezTo>
                      <a:cubicBezTo>
                        <a:pt x="149" y="45"/>
                        <a:pt x="150" y="46"/>
                        <a:pt x="151" y="46"/>
                      </a:cubicBezTo>
                      <a:cubicBezTo>
                        <a:pt x="152" y="46"/>
                        <a:pt x="153" y="47"/>
                        <a:pt x="155" y="47"/>
                      </a:cubicBezTo>
                      <a:cubicBezTo>
                        <a:pt x="157" y="47"/>
                        <a:pt x="159" y="46"/>
                        <a:pt x="161" y="45"/>
                      </a:cubicBezTo>
                      <a:cubicBezTo>
                        <a:pt x="161" y="44"/>
                        <a:pt x="162" y="43"/>
                        <a:pt x="162" y="42"/>
                      </a:cubicBezTo>
                      <a:cubicBezTo>
                        <a:pt x="162" y="41"/>
                        <a:pt x="162" y="41"/>
                        <a:pt x="162" y="40"/>
                      </a:cubicBezTo>
                      <a:cubicBezTo>
                        <a:pt x="162" y="40"/>
                        <a:pt x="162" y="40"/>
                        <a:pt x="162" y="40"/>
                      </a:cubicBezTo>
                      <a:cubicBezTo>
                        <a:pt x="162" y="39"/>
                        <a:pt x="162" y="39"/>
                        <a:pt x="162" y="39"/>
                      </a:cubicBezTo>
                      <a:cubicBezTo>
                        <a:pt x="162" y="39"/>
                        <a:pt x="162" y="39"/>
                        <a:pt x="162" y="39"/>
                      </a:cubicBezTo>
                      <a:cubicBezTo>
                        <a:pt x="162" y="39"/>
                        <a:pt x="162" y="39"/>
                        <a:pt x="162" y="40"/>
                      </a:cubicBezTo>
                      <a:cubicBezTo>
                        <a:pt x="162" y="40"/>
                        <a:pt x="162" y="40"/>
                        <a:pt x="162" y="40"/>
                      </a:cubicBezTo>
                      <a:cubicBezTo>
                        <a:pt x="162" y="41"/>
                        <a:pt x="162" y="42"/>
                        <a:pt x="162" y="42"/>
                      </a:cubicBezTo>
                      <a:cubicBezTo>
                        <a:pt x="161" y="44"/>
                        <a:pt x="159" y="46"/>
                        <a:pt x="157" y="46"/>
                      </a:cubicBezTo>
                      <a:cubicBezTo>
                        <a:pt x="155" y="47"/>
                        <a:pt x="154" y="47"/>
                        <a:pt x="153" y="46"/>
                      </a:cubicBezTo>
                      <a:cubicBezTo>
                        <a:pt x="151" y="46"/>
                        <a:pt x="150" y="46"/>
                        <a:pt x="149" y="45"/>
                      </a:cubicBezTo>
                      <a:cubicBezTo>
                        <a:pt x="148" y="45"/>
                        <a:pt x="147" y="44"/>
                        <a:pt x="146" y="43"/>
                      </a:cubicBezTo>
                      <a:cubicBezTo>
                        <a:pt x="145" y="43"/>
                        <a:pt x="144" y="42"/>
                        <a:pt x="143" y="41"/>
                      </a:cubicBezTo>
                      <a:cubicBezTo>
                        <a:pt x="142" y="40"/>
                        <a:pt x="142" y="39"/>
                        <a:pt x="141" y="38"/>
                      </a:cubicBezTo>
                      <a:cubicBezTo>
                        <a:pt x="140" y="38"/>
                        <a:pt x="140" y="38"/>
                        <a:pt x="139" y="37"/>
                      </a:cubicBezTo>
                      <a:cubicBezTo>
                        <a:pt x="139" y="37"/>
                        <a:pt x="139" y="37"/>
                        <a:pt x="138" y="36"/>
                      </a:cubicBezTo>
                      <a:cubicBezTo>
                        <a:pt x="138" y="36"/>
                        <a:pt x="138" y="36"/>
                        <a:pt x="138" y="36"/>
                      </a:cubicBezTo>
                      <a:cubicBezTo>
                        <a:pt x="138" y="36"/>
                        <a:pt x="139" y="36"/>
                        <a:pt x="139" y="36"/>
                      </a:cubicBezTo>
                      <a:cubicBezTo>
                        <a:pt x="142" y="39"/>
                        <a:pt x="145" y="44"/>
                        <a:pt x="150" y="45"/>
                      </a:cubicBezTo>
                      <a:cubicBezTo>
                        <a:pt x="151" y="45"/>
                        <a:pt x="151" y="45"/>
                        <a:pt x="152" y="46"/>
                      </a:cubicBezTo>
                      <a:cubicBezTo>
                        <a:pt x="152" y="46"/>
                        <a:pt x="153" y="46"/>
                        <a:pt x="154" y="46"/>
                      </a:cubicBezTo>
                      <a:cubicBezTo>
                        <a:pt x="155" y="46"/>
                        <a:pt x="156" y="46"/>
                        <a:pt x="157" y="46"/>
                      </a:cubicBezTo>
                      <a:cubicBezTo>
                        <a:pt x="158" y="46"/>
                        <a:pt x="159" y="45"/>
                        <a:pt x="160" y="45"/>
                      </a:cubicBezTo>
                      <a:cubicBezTo>
                        <a:pt x="160" y="44"/>
                        <a:pt x="160" y="44"/>
                        <a:pt x="161" y="44"/>
                      </a:cubicBezTo>
                      <a:cubicBezTo>
                        <a:pt x="161" y="43"/>
                        <a:pt x="161" y="43"/>
                        <a:pt x="161" y="43"/>
                      </a:cubicBezTo>
                      <a:cubicBezTo>
                        <a:pt x="161" y="43"/>
                        <a:pt x="161" y="42"/>
                        <a:pt x="161" y="42"/>
                      </a:cubicBezTo>
                      <a:cubicBezTo>
                        <a:pt x="161" y="42"/>
                        <a:pt x="161" y="42"/>
                        <a:pt x="161" y="42"/>
                      </a:cubicBezTo>
                      <a:cubicBezTo>
                        <a:pt x="161" y="42"/>
                        <a:pt x="161" y="42"/>
                        <a:pt x="161" y="42"/>
                      </a:cubicBezTo>
                      <a:cubicBezTo>
                        <a:pt x="161" y="43"/>
                        <a:pt x="161" y="43"/>
                        <a:pt x="161" y="43"/>
                      </a:cubicBezTo>
                      <a:cubicBezTo>
                        <a:pt x="161" y="43"/>
                        <a:pt x="160" y="44"/>
                        <a:pt x="160" y="44"/>
                      </a:cubicBezTo>
                      <a:cubicBezTo>
                        <a:pt x="160" y="44"/>
                        <a:pt x="160" y="45"/>
                        <a:pt x="159" y="45"/>
                      </a:cubicBezTo>
                      <a:cubicBezTo>
                        <a:pt x="158" y="45"/>
                        <a:pt x="158" y="46"/>
                        <a:pt x="157" y="46"/>
                      </a:cubicBezTo>
                      <a:cubicBezTo>
                        <a:pt x="157" y="46"/>
                        <a:pt x="156" y="46"/>
                        <a:pt x="156" y="46"/>
                      </a:cubicBezTo>
                      <a:cubicBezTo>
                        <a:pt x="155" y="46"/>
                        <a:pt x="154" y="46"/>
                        <a:pt x="154" y="46"/>
                      </a:cubicBezTo>
                      <a:cubicBezTo>
                        <a:pt x="153" y="46"/>
                        <a:pt x="152" y="46"/>
                        <a:pt x="152" y="46"/>
                      </a:cubicBezTo>
                      <a:cubicBezTo>
                        <a:pt x="151" y="45"/>
                        <a:pt x="149" y="45"/>
                        <a:pt x="148" y="44"/>
                      </a:cubicBezTo>
                      <a:cubicBezTo>
                        <a:pt x="147" y="44"/>
                        <a:pt x="146" y="43"/>
                        <a:pt x="145" y="42"/>
                      </a:cubicBezTo>
                      <a:cubicBezTo>
                        <a:pt x="144" y="42"/>
                        <a:pt x="143" y="41"/>
                        <a:pt x="142" y="40"/>
                      </a:cubicBezTo>
                      <a:cubicBezTo>
                        <a:pt x="142" y="39"/>
                        <a:pt x="142" y="39"/>
                        <a:pt x="141" y="39"/>
                      </a:cubicBezTo>
                      <a:cubicBezTo>
                        <a:pt x="141" y="38"/>
                        <a:pt x="140" y="38"/>
                        <a:pt x="140" y="37"/>
                      </a:cubicBezTo>
                      <a:cubicBezTo>
                        <a:pt x="140" y="37"/>
                        <a:pt x="139" y="37"/>
                        <a:pt x="139" y="36"/>
                      </a:cubicBezTo>
                      <a:cubicBezTo>
                        <a:pt x="138" y="36"/>
                        <a:pt x="138" y="36"/>
                        <a:pt x="138" y="36"/>
                      </a:cubicBezTo>
                      <a:cubicBezTo>
                        <a:pt x="138" y="36"/>
                        <a:pt x="138" y="36"/>
                        <a:pt x="138" y="36"/>
                      </a:cubicBezTo>
                      <a:cubicBezTo>
                        <a:pt x="138" y="36"/>
                        <a:pt x="139" y="36"/>
                        <a:pt x="139" y="36"/>
                      </a:cubicBezTo>
                      <a:cubicBezTo>
                        <a:pt x="139" y="37"/>
                        <a:pt x="139" y="36"/>
                        <a:pt x="139" y="36"/>
                      </a:cubicBezTo>
                      <a:cubicBezTo>
                        <a:pt x="139" y="36"/>
                        <a:pt x="138" y="36"/>
                        <a:pt x="138" y="36"/>
                      </a:cubicBezTo>
                      <a:cubicBezTo>
                        <a:pt x="138" y="35"/>
                        <a:pt x="138" y="35"/>
                        <a:pt x="138" y="35"/>
                      </a:cubicBezTo>
                      <a:cubicBezTo>
                        <a:pt x="138" y="35"/>
                        <a:pt x="138" y="36"/>
                        <a:pt x="139" y="36"/>
                      </a:cubicBezTo>
                      <a:cubicBezTo>
                        <a:pt x="139" y="36"/>
                        <a:pt x="140" y="37"/>
                        <a:pt x="141" y="37"/>
                      </a:cubicBezTo>
                      <a:cubicBezTo>
                        <a:pt x="141" y="37"/>
                        <a:pt x="141" y="37"/>
                        <a:pt x="141" y="37"/>
                      </a:cubicBezTo>
                      <a:cubicBezTo>
                        <a:pt x="140" y="37"/>
                        <a:pt x="139" y="36"/>
                        <a:pt x="139" y="36"/>
                      </a:cubicBezTo>
                      <a:cubicBezTo>
                        <a:pt x="138" y="36"/>
                        <a:pt x="138" y="35"/>
                        <a:pt x="137" y="35"/>
                      </a:cubicBezTo>
                      <a:cubicBezTo>
                        <a:pt x="136" y="34"/>
                        <a:pt x="135" y="33"/>
                        <a:pt x="134" y="32"/>
                      </a:cubicBezTo>
                      <a:cubicBezTo>
                        <a:pt x="134" y="32"/>
                        <a:pt x="134" y="32"/>
                        <a:pt x="134" y="32"/>
                      </a:cubicBezTo>
                      <a:cubicBezTo>
                        <a:pt x="135" y="33"/>
                        <a:pt x="136" y="34"/>
                        <a:pt x="137" y="35"/>
                      </a:cubicBezTo>
                      <a:cubicBezTo>
                        <a:pt x="137" y="35"/>
                        <a:pt x="138" y="36"/>
                        <a:pt x="138" y="37"/>
                      </a:cubicBezTo>
                      <a:cubicBezTo>
                        <a:pt x="139" y="38"/>
                        <a:pt x="139" y="40"/>
                        <a:pt x="138" y="41"/>
                      </a:cubicBezTo>
                      <a:cubicBezTo>
                        <a:pt x="138" y="41"/>
                        <a:pt x="137" y="42"/>
                        <a:pt x="137" y="42"/>
                      </a:cubicBezTo>
                      <a:cubicBezTo>
                        <a:pt x="137" y="42"/>
                        <a:pt x="137" y="42"/>
                        <a:pt x="137" y="42"/>
                      </a:cubicBezTo>
                      <a:cubicBezTo>
                        <a:pt x="138" y="41"/>
                        <a:pt x="138" y="41"/>
                        <a:pt x="138" y="40"/>
                      </a:cubicBezTo>
                      <a:cubicBezTo>
                        <a:pt x="139" y="39"/>
                        <a:pt x="138" y="37"/>
                        <a:pt x="137" y="36"/>
                      </a:cubicBezTo>
                      <a:cubicBezTo>
                        <a:pt x="137" y="36"/>
                        <a:pt x="137" y="36"/>
                        <a:pt x="137" y="36"/>
                      </a:cubicBezTo>
                      <a:cubicBezTo>
                        <a:pt x="138" y="37"/>
                        <a:pt x="138" y="38"/>
                        <a:pt x="138" y="40"/>
                      </a:cubicBezTo>
                      <a:cubicBezTo>
                        <a:pt x="138" y="40"/>
                        <a:pt x="138" y="41"/>
                        <a:pt x="137" y="42"/>
                      </a:cubicBezTo>
                      <a:cubicBezTo>
                        <a:pt x="137" y="42"/>
                        <a:pt x="136" y="42"/>
                        <a:pt x="136" y="42"/>
                      </a:cubicBezTo>
                      <a:cubicBezTo>
                        <a:pt x="136" y="42"/>
                        <a:pt x="136" y="42"/>
                        <a:pt x="136" y="42"/>
                      </a:cubicBezTo>
                      <a:cubicBezTo>
                        <a:pt x="137" y="42"/>
                        <a:pt x="137" y="41"/>
                        <a:pt x="138" y="41"/>
                      </a:cubicBezTo>
                      <a:cubicBezTo>
                        <a:pt x="138" y="40"/>
                        <a:pt x="138" y="40"/>
                        <a:pt x="138" y="39"/>
                      </a:cubicBezTo>
                      <a:cubicBezTo>
                        <a:pt x="138" y="39"/>
                        <a:pt x="138" y="39"/>
                        <a:pt x="138" y="39"/>
                      </a:cubicBezTo>
                      <a:cubicBezTo>
                        <a:pt x="138" y="38"/>
                        <a:pt x="138" y="38"/>
                        <a:pt x="138" y="38"/>
                      </a:cubicBezTo>
                      <a:cubicBezTo>
                        <a:pt x="138" y="38"/>
                        <a:pt x="138" y="38"/>
                        <a:pt x="138" y="38"/>
                      </a:cubicBezTo>
                      <a:cubicBezTo>
                        <a:pt x="138" y="38"/>
                        <a:pt x="138" y="38"/>
                        <a:pt x="138" y="38"/>
                      </a:cubicBezTo>
                      <a:cubicBezTo>
                        <a:pt x="138" y="39"/>
                        <a:pt x="138" y="39"/>
                        <a:pt x="138" y="39"/>
                      </a:cubicBezTo>
                      <a:cubicBezTo>
                        <a:pt x="138" y="39"/>
                        <a:pt x="138" y="40"/>
                        <a:pt x="138" y="40"/>
                      </a:cubicBezTo>
                      <a:cubicBezTo>
                        <a:pt x="137" y="41"/>
                        <a:pt x="137" y="42"/>
                        <a:pt x="136" y="42"/>
                      </a:cubicBezTo>
                      <a:cubicBezTo>
                        <a:pt x="136" y="42"/>
                        <a:pt x="136" y="42"/>
                        <a:pt x="136" y="42"/>
                      </a:cubicBezTo>
                      <a:cubicBezTo>
                        <a:pt x="135" y="42"/>
                        <a:pt x="135" y="42"/>
                        <a:pt x="135" y="41"/>
                      </a:cubicBezTo>
                      <a:cubicBezTo>
                        <a:pt x="135" y="42"/>
                        <a:pt x="136" y="42"/>
                        <a:pt x="136" y="41"/>
                      </a:cubicBezTo>
                      <a:cubicBezTo>
                        <a:pt x="137" y="41"/>
                        <a:pt x="137" y="40"/>
                        <a:pt x="137" y="40"/>
                      </a:cubicBezTo>
                      <a:cubicBezTo>
                        <a:pt x="137" y="38"/>
                        <a:pt x="137" y="37"/>
                        <a:pt x="136" y="35"/>
                      </a:cubicBezTo>
                      <a:cubicBezTo>
                        <a:pt x="135" y="34"/>
                        <a:pt x="134" y="33"/>
                        <a:pt x="132" y="33"/>
                      </a:cubicBezTo>
                      <a:cubicBezTo>
                        <a:pt x="131" y="32"/>
                        <a:pt x="129" y="32"/>
                        <a:pt x="128" y="32"/>
                      </a:cubicBezTo>
                      <a:cubicBezTo>
                        <a:pt x="126" y="32"/>
                        <a:pt x="125" y="32"/>
                        <a:pt x="124" y="33"/>
                      </a:cubicBezTo>
                      <a:cubicBezTo>
                        <a:pt x="123" y="34"/>
                        <a:pt x="122" y="35"/>
                        <a:pt x="122" y="37"/>
                      </a:cubicBezTo>
                      <a:cubicBezTo>
                        <a:pt x="122" y="38"/>
                        <a:pt x="122" y="40"/>
                        <a:pt x="124" y="41"/>
                      </a:cubicBezTo>
                      <a:cubicBezTo>
                        <a:pt x="124" y="41"/>
                        <a:pt x="125" y="42"/>
                        <a:pt x="125" y="42"/>
                      </a:cubicBezTo>
                      <a:cubicBezTo>
                        <a:pt x="126" y="42"/>
                        <a:pt x="126" y="42"/>
                        <a:pt x="127" y="42"/>
                      </a:cubicBezTo>
                      <a:cubicBezTo>
                        <a:pt x="127" y="42"/>
                        <a:pt x="127" y="42"/>
                        <a:pt x="127" y="42"/>
                      </a:cubicBezTo>
                      <a:cubicBezTo>
                        <a:pt x="127" y="42"/>
                        <a:pt x="127" y="42"/>
                        <a:pt x="127" y="42"/>
                      </a:cubicBezTo>
                      <a:cubicBezTo>
                        <a:pt x="127" y="42"/>
                        <a:pt x="127" y="42"/>
                        <a:pt x="127" y="42"/>
                      </a:cubicBezTo>
                      <a:cubicBezTo>
                        <a:pt x="126" y="41"/>
                        <a:pt x="126" y="41"/>
                        <a:pt x="126" y="41"/>
                      </a:cubicBezTo>
                      <a:cubicBezTo>
                        <a:pt x="126" y="41"/>
                        <a:pt x="126" y="41"/>
                        <a:pt x="126" y="40"/>
                      </a:cubicBezTo>
                      <a:cubicBezTo>
                        <a:pt x="126" y="40"/>
                        <a:pt x="126" y="40"/>
                        <a:pt x="126" y="39"/>
                      </a:cubicBezTo>
                      <a:cubicBezTo>
                        <a:pt x="126" y="39"/>
                        <a:pt x="126" y="39"/>
                        <a:pt x="126" y="39"/>
                      </a:cubicBezTo>
                      <a:cubicBezTo>
                        <a:pt x="126" y="40"/>
                        <a:pt x="126" y="40"/>
                        <a:pt x="126" y="40"/>
                      </a:cubicBezTo>
                      <a:cubicBezTo>
                        <a:pt x="126" y="40"/>
                        <a:pt x="126" y="41"/>
                        <a:pt x="126" y="41"/>
                      </a:cubicBezTo>
                      <a:cubicBezTo>
                        <a:pt x="126" y="41"/>
                        <a:pt x="125" y="40"/>
                        <a:pt x="125" y="40"/>
                      </a:cubicBezTo>
                      <a:cubicBezTo>
                        <a:pt x="125" y="40"/>
                        <a:pt x="126" y="39"/>
                        <a:pt x="126" y="39"/>
                      </a:cubicBezTo>
                      <a:cubicBezTo>
                        <a:pt x="126" y="39"/>
                        <a:pt x="126" y="39"/>
                        <a:pt x="126" y="39"/>
                      </a:cubicBezTo>
                      <a:cubicBezTo>
                        <a:pt x="126" y="39"/>
                        <a:pt x="126" y="39"/>
                        <a:pt x="125" y="39"/>
                      </a:cubicBezTo>
                      <a:cubicBezTo>
                        <a:pt x="126" y="39"/>
                        <a:pt x="126" y="39"/>
                        <a:pt x="126" y="39"/>
                      </a:cubicBezTo>
                      <a:cubicBezTo>
                        <a:pt x="126" y="38"/>
                        <a:pt x="128" y="38"/>
                        <a:pt x="129" y="38"/>
                      </a:cubicBezTo>
                      <a:cubicBezTo>
                        <a:pt x="130" y="38"/>
                        <a:pt x="131" y="40"/>
                        <a:pt x="131" y="41"/>
                      </a:cubicBezTo>
                      <a:cubicBezTo>
                        <a:pt x="131" y="41"/>
                        <a:pt x="131" y="42"/>
                        <a:pt x="130" y="43"/>
                      </a:cubicBezTo>
                      <a:cubicBezTo>
                        <a:pt x="130" y="43"/>
                        <a:pt x="130" y="44"/>
                        <a:pt x="129" y="44"/>
                      </a:cubicBezTo>
                      <a:cubicBezTo>
                        <a:pt x="128" y="45"/>
                        <a:pt x="126" y="46"/>
                        <a:pt x="124" y="45"/>
                      </a:cubicBezTo>
                      <a:cubicBezTo>
                        <a:pt x="123" y="45"/>
                        <a:pt x="122" y="45"/>
                        <a:pt x="121" y="44"/>
                      </a:cubicBezTo>
                      <a:cubicBezTo>
                        <a:pt x="120" y="43"/>
                        <a:pt x="120" y="43"/>
                        <a:pt x="119" y="42"/>
                      </a:cubicBezTo>
                      <a:close/>
                      <a:moveTo>
                        <a:pt x="118" y="42"/>
                      </a:moveTo>
                      <a:cubicBezTo>
                        <a:pt x="119" y="42"/>
                        <a:pt x="119" y="41"/>
                        <a:pt x="120" y="41"/>
                      </a:cubicBezTo>
                      <a:cubicBezTo>
                        <a:pt x="121" y="41"/>
                        <a:pt x="122" y="40"/>
                        <a:pt x="123" y="41"/>
                      </a:cubicBezTo>
                      <a:cubicBezTo>
                        <a:pt x="121" y="40"/>
                        <a:pt x="119" y="41"/>
                        <a:pt x="118" y="42"/>
                      </a:cubicBezTo>
                      <a:close/>
                      <a:moveTo>
                        <a:pt x="116" y="44"/>
                      </a:moveTo>
                      <a:cubicBezTo>
                        <a:pt x="116" y="44"/>
                        <a:pt x="117" y="43"/>
                        <a:pt x="118" y="42"/>
                      </a:cubicBezTo>
                      <a:cubicBezTo>
                        <a:pt x="117" y="43"/>
                        <a:pt x="117" y="43"/>
                        <a:pt x="117" y="43"/>
                      </a:cubicBezTo>
                      <a:cubicBezTo>
                        <a:pt x="116" y="44"/>
                        <a:pt x="116" y="44"/>
                        <a:pt x="116" y="44"/>
                      </a:cubicBezTo>
                      <a:close/>
                      <a:moveTo>
                        <a:pt x="104" y="36"/>
                      </a:move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lose/>
                      <a:moveTo>
                        <a:pt x="99" y="34"/>
                      </a:move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4"/>
                        <a:pt x="99" y="35"/>
                        <a:pt x="99" y="35"/>
                      </a:cubicBezTo>
                      <a:cubicBezTo>
                        <a:pt x="99" y="35"/>
                        <a:pt x="99" y="36"/>
                        <a:pt x="100" y="36"/>
                      </a:cubicBezTo>
                      <a:cubicBezTo>
                        <a:pt x="99" y="36"/>
                        <a:pt x="99" y="36"/>
                        <a:pt x="99" y="36"/>
                      </a:cubicBezTo>
                      <a:cubicBezTo>
                        <a:pt x="99" y="35"/>
                        <a:pt x="99" y="35"/>
                        <a:pt x="99" y="34"/>
                      </a:cubicBezTo>
                      <a:close/>
                      <a:moveTo>
                        <a:pt x="107" y="29"/>
                      </a:moveTo>
                      <a:cubicBezTo>
                        <a:pt x="108" y="30"/>
                        <a:pt x="108" y="30"/>
                        <a:pt x="109" y="31"/>
                      </a:cubicBezTo>
                      <a:cubicBezTo>
                        <a:pt x="109" y="31"/>
                        <a:pt x="109" y="32"/>
                        <a:pt x="109" y="33"/>
                      </a:cubicBezTo>
                      <a:cubicBezTo>
                        <a:pt x="109" y="35"/>
                        <a:pt x="109" y="37"/>
                        <a:pt x="107" y="38"/>
                      </a:cubicBezTo>
                      <a:cubicBezTo>
                        <a:pt x="106" y="39"/>
                        <a:pt x="105" y="39"/>
                        <a:pt x="103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4" y="39"/>
                        <a:pt x="105" y="39"/>
                        <a:pt x="105" y="39"/>
                      </a:cubicBezTo>
                      <a:cubicBezTo>
                        <a:pt x="106" y="38"/>
                        <a:pt x="106" y="38"/>
                        <a:pt x="107" y="38"/>
                      </a:cubicBezTo>
                      <a:cubicBezTo>
                        <a:pt x="107" y="38"/>
                        <a:pt x="107" y="38"/>
                        <a:pt x="107" y="38"/>
                      </a:cubicBezTo>
                      <a:cubicBezTo>
                        <a:pt x="106" y="38"/>
                        <a:pt x="105" y="38"/>
                        <a:pt x="105" y="39"/>
                      </a:cubicBezTo>
                      <a:cubicBezTo>
                        <a:pt x="105" y="39"/>
                        <a:pt x="104" y="39"/>
                        <a:pt x="104" y="39"/>
                      </a:cubicBezTo>
                      <a:cubicBezTo>
                        <a:pt x="104" y="38"/>
                        <a:pt x="105" y="38"/>
                        <a:pt x="105" y="38"/>
                      </a:cubicBezTo>
                      <a:cubicBezTo>
                        <a:pt x="106" y="38"/>
                        <a:pt x="106" y="38"/>
                        <a:pt x="106" y="37"/>
                      </a:cubicBezTo>
                      <a:cubicBezTo>
                        <a:pt x="106" y="37"/>
                        <a:pt x="106" y="37"/>
                        <a:pt x="106" y="37"/>
                      </a:cubicBezTo>
                      <a:cubicBezTo>
                        <a:pt x="106" y="38"/>
                        <a:pt x="105" y="38"/>
                        <a:pt x="105" y="38"/>
                      </a:cubicBezTo>
                      <a:cubicBezTo>
                        <a:pt x="105" y="38"/>
                        <a:pt x="105" y="38"/>
                        <a:pt x="104" y="38"/>
                      </a:cubicBezTo>
                      <a:cubicBezTo>
                        <a:pt x="105" y="38"/>
                        <a:pt x="106" y="37"/>
                        <a:pt x="107" y="37"/>
                      </a:cubicBezTo>
                      <a:cubicBezTo>
                        <a:pt x="108" y="36"/>
                        <a:pt x="108" y="34"/>
                        <a:pt x="109" y="33"/>
                      </a:cubicBezTo>
                      <a:cubicBezTo>
                        <a:pt x="109" y="32"/>
                        <a:pt x="109" y="31"/>
                        <a:pt x="108" y="30"/>
                      </a:cubicBezTo>
                      <a:cubicBezTo>
                        <a:pt x="108" y="30"/>
                        <a:pt x="108" y="30"/>
                        <a:pt x="107" y="29"/>
                      </a:cubicBezTo>
                      <a:close/>
                      <a:moveTo>
                        <a:pt x="114" y="31"/>
                      </a:moveTo>
                      <a:cubicBezTo>
                        <a:pt x="114" y="30"/>
                        <a:pt x="115" y="30"/>
                        <a:pt x="115" y="30"/>
                      </a:cubicBezTo>
                      <a:cubicBezTo>
                        <a:pt x="115" y="30"/>
                        <a:pt x="115" y="30"/>
                        <a:pt x="115" y="30"/>
                      </a:cubicBezTo>
                      <a:cubicBezTo>
                        <a:pt x="115" y="30"/>
                        <a:pt x="115" y="30"/>
                        <a:pt x="115" y="30"/>
                      </a:cubicBezTo>
                      <a:cubicBezTo>
                        <a:pt x="115" y="30"/>
                        <a:pt x="115" y="30"/>
                        <a:pt x="115" y="30"/>
                      </a:cubicBezTo>
                      <a:cubicBezTo>
                        <a:pt x="116" y="30"/>
                        <a:pt x="116" y="30"/>
                        <a:pt x="116" y="30"/>
                      </a:cubicBezTo>
                      <a:cubicBezTo>
                        <a:pt x="116" y="30"/>
                        <a:pt x="116" y="30"/>
                        <a:pt x="116" y="30"/>
                      </a:cubicBezTo>
                      <a:cubicBezTo>
                        <a:pt x="116" y="30"/>
                        <a:pt x="115" y="30"/>
                        <a:pt x="115" y="31"/>
                      </a:cubicBezTo>
                      <a:cubicBezTo>
                        <a:pt x="115" y="31"/>
                        <a:pt x="115" y="31"/>
                        <a:pt x="115" y="31"/>
                      </a:cubicBezTo>
                      <a:cubicBezTo>
                        <a:pt x="115" y="30"/>
                        <a:pt x="116" y="30"/>
                        <a:pt x="116" y="30"/>
                      </a:cubicBezTo>
                      <a:cubicBezTo>
                        <a:pt x="116" y="30"/>
                        <a:pt x="116" y="30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30"/>
                        <a:pt x="116" y="30"/>
                        <a:pt x="116" y="30"/>
                      </a:cubicBezTo>
                      <a:cubicBezTo>
                        <a:pt x="116" y="30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0"/>
                      </a:cubicBezTo>
                      <a:cubicBezTo>
                        <a:pt x="116" y="30"/>
                        <a:pt x="116" y="30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6" y="30"/>
                        <a:pt x="116" y="30"/>
                      </a:cubicBezTo>
                      <a:cubicBezTo>
                        <a:pt x="116" y="30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0"/>
                      </a:cubicBezTo>
                      <a:cubicBezTo>
                        <a:pt x="116" y="30"/>
                        <a:pt x="116" y="30"/>
                        <a:pt x="117" y="30"/>
                      </a:cubicBezTo>
                      <a:cubicBezTo>
                        <a:pt x="116" y="30"/>
                        <a:pt x="116" y="30"/>
                        <a:pt x="116" y="30"/>
                      </a:cubicBezTo>
                      <a:cubicBezTo>
                        <a:pt x="116" y="31"/>
                        <a:pt x="116" y="32"/>
                        <a:pt x="116" y="33"/>
                      </a:cubicBezTo>
                      <a:cubicBezTo>
                        <a:pt x="115" y="35"/>
                        <a:pt x="114" y="37"/>
                        <a:pt x="113" y="39"/>
                      </a:cubicBezTo>
                      <a:cubicBezTo>
                        <a:pt x="112" y="39"/>
                        <a:pt x="112" y="40"/>
                        <a:pt x="111" y="41"/>
                      </a:cubicBezTo>
                      <a:cubicBezTo>
                        <a:pt x="111" y="41"/>
                        <a:pt x="111" y="41"/>
                        <a:pt x="110" y="41"/>
                      </a:cubicBezTo>
                      <a:cubicBezTo>
                        <a:pt x="110" y="41"/>
                        <a:pt x="110" y="41"/>
                        <a:pt x="110" y="41"/>
                      </a:cubicBezTo>
                      <a:cubicBezTo>
                        <a:pt x="109" y="42"/>
                        <a:pt x="109" y="42"/>
                        <a:pt x="108" y="42"/>
                      </a:cubicBezTo>
                      <a:cubicBezTo>
                        <a:pt x="107" y="42"/>
                        <a:pt x="106" y="43"/>
                        <a:pt x="105" y="43"/>
                      </a:cubicBezTo>
                      <a:cubicBezTo>
                        <a:pt x="104" y="43"/>
                        <a:pt x="103" y="43"/>
                        <a:pt x="102" y="43"/>
                      </a:cubicBezTo>
                      <a:cubicBezTo>
                        <a:pt x="102" y="43"/>
                        <a:pt x="102" y="43"/>
                        <a:pt x="102" y="43"/>
                      </a:cubicBezTo>
                      <a:cubicBezTo>
                        <a:pt x="103" y="43"/>
                        <a:pt x="104" y="43"/>
                        <a:pt x="105" y="43"/>
                      </a:cubicBezTo>
                      <a:cubicBezTo>
                        <a:pt x="106" y="43"/>
                        <a:pt x="107" y="43"/>
                        <a:pt x="108" y="43"/>
                      </a:cubicBezTo>
                      <a:cubicBezTo>
                        <a:pt x="109" y="42"/>
                        <a:pt x="110" y="42"/>
                        <a:pt x="110" y="41"/>
                      </a:cubicBezTo>
                      <a:cubicBezTo>
                        <a:pt x="111" y="41"/>
                        <a:pt x="111" y="41"/>
                        <a:pt x="112" y="40"/>
                      </a:cubicBezTo>
                      <a:cubicBezTo>
                        <a:pt x="112" y="40"/>
                        <a:pt x="112" y="40"/>
                        <a:pt x="113" y="39"/>
                      </a:cubicBezTo>
                      <a:cubicBezTo>
                        <a:pt x="114" y="38"/>
                        <a:pt x="115" y="36"/>
                        <a:pt x="116" y="35"/>
                      </a:cubicBezTo>
                      <a:cubicBezTo>
                        <a:pt x="116" y="34"/>
                        <a:pt x="116" y="33"/>
                        <a:pt x="116" y="31"/>
                      </a:cubicBezTo>
                      <a:cubicBezTo>
                        <a:pt x="116" y="31"/>
                        <a:pt x="116" y="30"/>
                        <a:pt x="117" y="30"/>
                      </a:cubicBezTo>
                      <a:cubicBezTo>
                        <a:pt x="117" y="30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30"/>
                        <a:pt x="117" y="31"/>
                        <a:pt x="117" y="32"/>
                      </a:cubicBezTo>
                      <a:cubicBezTo>
                        <a:pt x="118" y="33"/>
                        <a:pt x="118" y="34"/>
                        <a:pt x="118" y="35"/>
                      </a:cubicBezTo>
                      <a:cubicBezTo>
                        <a:pt x="118" y="36"/>
                        <a:pt x="118" y="37"/>
                        <a:pt x="117" y="38"/>
                      </a:cubicBezTo>
                      <a:cubicBezTo>
                        <a:pt x="116" y="39"/>
                        <a:pt x="116" y="39"/>
                        <a:pt x="116" y="40"/>
                      </a:cubicBezTo>
                      <a:cubicBezTo>
                        <a:pt x="115" y="40"/>
                        <a:pt x="115" y="40"/>
                        <a:pt x="115" y="40"/>
                      </a:cubicBezTo>
                      <a:cubicBezTo>
                        <a:pt x="115" y="40"/>
                        <a:pt x="114" y="40"/>
                        <a:pt x="114" y="41"/>
                      </a:cubicBezTo>
                      <a:cubicBezTo>
                        <a:pt x="114" y="40"/>
                        <a:pt x="114" y="40"/>
                        <a:pt x="115" y="40"/>
                      </a:cubicBezTo>
                      <a:cubicBezTo>
                        <a:pt x="115" y="40"/>
                        <a:pt x="115" y="39"/>
                        <a:pt x="115" y="39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6" y="39"/>
                        <a:pt x="116" y="38"/>
                        <a:pt x="116" y="38"/>
                      </a:cubicBezTo>
                      <a:cubicBezTo>
                        <a:pt x="116" y="38"/>
                        <a:pt x="117" y="37"/>
                        <a:pt x="117" y="37"/>
                      </a:cubicBezTo>
                      <a:cubicBezTo>
                        <a:pt x="117" y="36"/>
                        <a:pt x="117" y="36"/>
                        <a:pt x="117" y="35"/>
                      </a:cubicBezTo>
                      <a:cubicBezTo>
                        <a:pt x="117" y="34"/>
                        <a:pt x="118" y="33"/>
                        <a:pt x="117" y="32"/>
                      </a:cubicBezTo>
                      <a:cubicBezTo>
                        <a:pt x="117" y="32"/>
                        <a:pt x="117" y="32"/>
                        <a:pt x="117" y="32"/>
                      </a:cubicBezTo>
                      <a:cubicBezTo>
                        <a:pt x="117" y="33"/>
                        <a:pt x="117" y="33"/>
                        <a:pt x="117" y="34"/>
                      </a:cubicBezTo>
                      <a:cubicBezTo>
                        <a:pt x="117" y="34"/>
                        <a:pt x="117" y="35"/>
                        <a:pt x="117" y="35"/>
                      </a:cubicBezTo>
                      <a:cubicBezTo>
                        <a:pt x="117" y="36"/>
                        <a:pt x="117" y="37"/>
                        <a:pt x="116" y="38"/>
                      </a:cubicBezTo>
                      <a:cubicBezTo>
                        <a:pt x="116" y="38"/>
                        <a:pt x="116" y="38"/>
                        <a:pt x="116" y="39"/>
                      </a:cubicBezTo>
                      <a:cubicBezTo>
                        <a:pt x="116" y="39"/>
                        <a:pt x="116" y="39"/>
                        <a:pt x="115" y="39"/>
                      </a:cubicBezTo>
                      <a:cubicBezTo>
                        <a:pt x="115" y="39"/>
                        <a:pt x="115" y="39"/>
                        <a:pt x="115" y="40"/>
                      </a:cubicBezTo>
                      <a:cubicBezTo>
                        <a:pt x="115" y="40"/>
                        <a:pt x="114" y="40"/>
                        <a:pt x="114" y="40"/>
                      </a:cubicBezTo>
                      <a:cubicBezTo>
                        <a:pt x="114" y="40"/>
                        <a:pt x="114" y="41"/>
                        <a:pt x="114" y="41"/>
                      </a:cubicBezTo>
                      <a:cubicBezTo>
                        <a:pt x="113" y="41"/>
                        <a:pt x="113" y="41"/>
                        <a:pt x="113" y="42"/>
                      </a:cubicBezTo>
                      <a:cubicBezTo>
                        <a:pt x="112" y="42"/>
                        <a:pt x="111" y="43"/>
                        <a:pt x="110" y="44"/>
                      </a:cubicBezTo>
                      <a:cubicBezTo>
                        <a:pt x="109" y="44"/>
                        <a:pt x="109" y="44"/>
                        <a:pt x="108" y="45"/>
                      </a:cubicBezTo>
                      <a:cubicBezTo>
                        <a:pt x="107" y="44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5"/>
                        <a:pt x="106" y="45"/>
                        <a:pt x="106" y="45"/>
                      </a:cubicBezTo>
                      <a:cubicBezTo>
                        <a:pt x="106" y="45"/>
                        <a:pt x="107" y="45"/>
                        <a:pt x="107" y="45"/>
                      </a:cubicBezTo>
                      <a:cubicBezTo>
                        <a:pt x="108" y="45"/>
                        <a:pt x="108" y="45"/>
                        <a:pt x="109" y="45"/>
                      </a:cubicBezTo>
                      <a:cubicBezTo>
                        <a:pt x="110" y="44"/>
                        <a:pt x="111" y="44"/>
                        <a:pt x="111" y="43"/>
                      </a:cubicBezTo>
                      <a:cubicBezTo>
                        <a:pt x="112" y="43"/>
                        <a:pt x="113" y="42"/>
                        <a:pt x="113" y="42"/>
                      </a:cubicBezTo>
                      <a:cubicBezTo>
                        <a:pt x="115" y="41"/>
                        <a:pt x="116" y="39"/>
                        <a:pt x="118" y="39"/>
                      </a:cubicBezTo>
                      <a:cubicBezTo>
                        <a:pt x="119" y="39"/>
                        <a:pt x="121" y="39"/>
                        <a:pt x="122" y="40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2" y="40"/>
                        <a:pt x="122" y="40"/>
                        <a:pt x="123" y="40"/>
                      </a:cubicBezTo>
                      <a:cubicBezTo>
                        <a:pt x="122" y="40"/>
                        <a:pt x="122" y="40"/>
                        <a:pt x="121" y="40"/>
                      </a:cubicBezTo>
                      <a:cubicBezTo>
                        <a:pt x="121" y="40"/>
                        <a:pt x="121" y="40"/>
                        <a:pt x="121" y="40"/>
                      </a:cubicBezTo>
                      <a:cubicBezTo>
                        <a:pt x="122" y="40"/>
                        <a:pt x="122" y="40"/>
                        <a:pt x="123" y="40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1" y="40"/>
                        <a:pt x="121" y="40"/>
                        <a:pt x="120" y="40"/>
                      </a:cubicBezTo>
                      <a:cubicBezTo>
                        <a:pt x="119" y="41"/>
                        <a:pt x="119" y="41"/>
                        <a:pt x="118" y="42"/>
                      </a:cubicBezTo>
                      <a:cubicBezTo>
                        <a:pt x="117" y="42"/>
                        <a:pt x="116" y="43"/>
                        <a:pt x="115" y="44"/>
                      </a:cubicBezTo>
                      <a:cubicBezTo>
                        <a:pt x="114" y="45"/>
                        <a:pt x="113" y="45"/>
                        <a:pt x="112" y="46"/>
                      </a:cubicBezTo>
                      <a:cubicBezTo>
                        <a:pt x="110" y="47"/>
                        <a:pt x="108" y="47"/>
                        <a:pt x="105" y="47"/>
                      </a:cubicBezTo>
                      <a:cubicBezTo>
                        <a:pt x="104" y="47"/>
                        <a:pt x="103" y="47"/>
                        <a:pt x="102" y="47"/>
                      </a:cubicBezTo>
                      <a:cubicBezTo>
                        <a:pt x="101" y="46"/>
                        <a:pt x="99" y="46"/>
                        <a:pt x="98" y="45"/>
                      </a:cubicBezTo>
                      <a:cubicBezTo>
                        <a:pt x="97" y="45"/>
                        <a:pt x="96" y="44"/>
                        <a:pt x="96" y="43"/>
                      </a:cubicBezTo>
                      <a:cubicBezTo>
                        <a:pt x="95" y="42"/>
                        <a:pt x="95" y="42"/>
                        <a:pt x="95" y="41"/>
                      </a:cubicBezTo>
                      <a:cubicBezTo>
                        <a:pt x="95" y="41"/>
                        <a:pt x="94" y="41"/>
                        <a:pt x="94" y="40"/>
                      </a:cubicBezTo>
                      <a:cubicBezTo>
                        <a:pt x="94" y="40"/>
                        <a:pt x="94" y="40"/>
                        <a:pt x="94" y="40"/>
                      </a:cubicBezTo>
                      <a:cubicBezTo>
                        <a:pt x="94" y="40"/>
                        <a:pt x="94" y="40"/>
                        <a:pt x="94" y="40"/>
                      </a:cubicBezTo>
                      <a:cubicBezTo>
                        <a:pt x="94" y="40"/>
                        <a:pt x="94" y="40"/>
                        <a:pt x="95" y="41"/>
                      </a:cubicBezTo>
                      <a:cubicBezTo>
                        <a:pt x="95" y="41"/>
                        <a:pt x="95" y="42"/>
                        <a:pt x="95" y="43"/>
                      </a:cubicBezTo>
                      <a:cubicBezTo>
                        <a:pt x="96" y="44"/>
                        <a:pt x="97" y="44"/>
                        <a:pt x="98" y="45"/>
                      </a:cubicBezTo>
                      <a:cubicBezTo>
                        <a:pt x="99" y="46"/>
                        <a:pt x="100" y="46"/>
                        <a:pt x="101" y="46"/>
                      </a:cubicBezTo>
                      <a:cubicBezTo>
                        <a:pt x="102" y="47"/>
                        <a:pt x="103" y="47"/>
                        <a:pt x="104" y="47"/>
                      </a:cubicBezTo>
                      <a:cubicBezTo>
                        <a:pt x="106" y="48"/>
                        <a:pt x="108" y="47"/>
                        <a:pt x="110" y="47"/>
                      </a:cubicBezTo>
                      <a:cubicBezTo>
                        <a:pt x="111" y="46"/>
                        <a:pt x="112" y="46"/>
                        <a:pt x="113" y="45"/>
                      </a:cubicBezTo>
                      <a:cubicBezTo>
                        <a:pt x="114" y="44"/>
                        <a:pt x="115" y="44"/>
                        <a:pt x="116" y="43"/>
                      </a:cubicBezTo>
                      <a:cubicBezTo>
                        <a:pt x="116" y="43"/>
                        <a:pt x="117" y="42"/>
                        <a:pt x="117" y="42"/>
                      </a:cubicBezTo>
                      <a:cubicBezTo>
                        <a:pt x="118" y="41"/>
                        <a:pt x="118" y="41"/>
                        <a:pt x="119" y="41"/>
                      </a:cubicBezTo>
                      <a:cubicBezTo>
                        <a:pt x="120" y="41"/>
                        <a:pt x="120" y="40"/>
                        <a:pt x="121" y="40"/>
                      </a:cubicBezTo>
                      <a:cubicBezTo>
                        <a:pt x="121" y="40"/>
                        <a:pt x="122" y="40"/>
                        <a:pt x="122" y="40"/>
                      </a:cubicBezTo>
                      <a:cubicBezTo>
                        <a:pt x="122" y="40"/>
                        <a:pt x="122" y="40"/>
                        <a:pt x="123" y="40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0"/>
                        <a:pt x="121" y="40"/>
                        <a:pt x="121" y="40"/>
                      </a:cubicBezTo>
                      <a:cubicBezTo>
                        <a:pt x="119" y="41"/>
                        <a:pt x="118" y="42"/>
                        <a:pt x="117" y="43"/>
                      </a:cubicBezTo>
                      <a:cubicBezTo>
                        <a:pt x="115" y="44"/>
                        <a:pt x="114" y="45"/>
                        <a:pt x="113" y="46"/>
                      </a:cubicBezTo>
                      <a:cubicBezTo>
                        <a:pt x="111" y="47"/>
                        <a:pt x="109" y="48"/>
                        <a:pt x="107" y="48"/>
                      </a:cubicBezTo>
                      <a:cubicBezTo>
                        <a:pt x="103" y="48"/>
                        <a:pt x="98" y="47"/>
                        <a:pt x="96" y="43"/>
                      </a:cubicBezTo>
                      <a:cubicBezTo>
                        <a:pt x="94" y="42"/>
                        <a:pt x="94" y="39"/>
                        <a:pt x="94" y="37"/>
                      </a:cubicBezTo>
                      <a:cubicBezTo>
                        <a:pt x="94" y="35"/>
                        <a:pt x="94" y="33"/>
                        <a:pt x="95" y="31"/>
                      </a:cubicBezTo>
                      <a:cubicBezTo>
                        <a:pt x="97" y="28"/>
                        <a:pt x="102" y="28"/>
                        <a:pt x="104" y="31"/>
                      </a:cubicBezTo>
                      <a:cubicBezTo>
                        <a:pt x="105" y="32"/>
                        <a:pt x="105" y="34"/>
                        <a:pt x="105" y="35"/>
                      </a:cubicBezTo>
                      <a:cubicBezTo>
                        <a:pt x="105" y="35"/>
                        <a:pt x="105" y="34"/>
                        <a:pt x="105" y="34"/>
                      </a:cubicBezTo>
                      <a:cubicBezTo>
                        <a:pt x="105" y="33"/>
                        <a:pt x="105" y="32"/>
                        <a:pt x="104" y="31"/>
                      </a:cubicBezTo>
                      <a:cubicBezTo>
                        <a:pt x="104" y="31"/>
                        <a:pt x="104" y="31"/>
                        <a:pt x="104" y="31"/>
                      </a:cubicBezTo>
                      <a:cubicBezTo>
                        <a:pt x="105" y="32"/>
                        <a:pt x="105" y="33"/>
                        <a:pt x="105" y="34"/>
                      </a:cubicBezTo>
                      <a:cubicBezTo>
                        <a:pt x="105" y="34"/>
                        <a:pt x="105" y="35"/>
                        <a:pt x="104" y="35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5"/>
                        <a:pt x="104" y="35"/>
                        <a:pt x="104" y="34"/>
                      </a:cubicBezTo>
                      <a:cubicBezTo>
                        <a:pt x="104" y="34"/>
                        <a:pt x="104" y="33"/>
                        <a:pt x="104" y="33"/>
                      </a:cubicBezTo>
                      <a:cubicBezTo>
                        <a:pt x="104" y="33"/>
                        <a:pt x="104" y="32"/>
                        <a:pt x="104" y="32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32"/>
                        <a:pt x="104" y="33"/>
                        <a:pt x="104" y="33"/>
                      </a:cubicBezTo>
                      <a:cubicBezTo>
                        <a:pt x="104" y="33"/>
                        <a:pt x="104" y="34"/>
                        <a:pt x="104" y="34"/>
                      </a:cubicBezTo>
                      <a:cubicBezTo>
                        <a:pt x="104" y="35"/>
                        <a:pt x="104" y="36"/>
                        <a:pt x="103" y="36"/>
                      </a:cubicBezTo>
                      <a:cubicBezTo>
                        <a:pt x="104" y="36"/>
                        <a:pt x="104" y="35"/>
                        <a:pt x="104" y="35"/>
                      </a:cubicBezTo>
                      <a:cubicBezTo>
                        <a:pt x="104" y="34"/>
                        <a:pt x="104" y="33"/>
                        <a:pt x="104" y="32"/>
                      </a:cubicBezTo>
                      <a:cubicBezTo>
                        <a:pt x="104" y="32"/>
                        <a:pt x="103" y="32"/>
                        <a:pt x="103" y="32"/>
                      </a:cubicBezTo>
                      <a:cubicBezTo>
                        <a:pt x="104" y="33"/>
                        <a:pt x="103" y="34"/>
                        <a:pt x="103" y="35"/>
                      </a:cubicBezTo>
                      <a:cubicBezTo>
                        <a:pt x="103" y="35"/>
                        <a:pt x="104" y="36"/>
                        <a:pt x="103" y="36"/>
                      </a:cubicBezTo>
                      <a:cubicBezTo>
                        <a:pt x="103" y="36"/>
                        <a:pt x="103" y="36"/>
                        <a:pt x="103" y="36"/>
                      </a:cubicBezTo>
                      <a:cubicBezTo>
                        <a:pt x="103" y="36"/>
                        <a:pt x="103" y="36"/>
                        <a:pt x="103" y="37"/>
                      </a:cubicBezTo>
                      <a:cubicBezTo>
                        <a:pt x="103" y="36"/>
                        <a:pt x="103" y="36"/>
                        <a:pt x="103" y="35"/>
                      </a:cubicBezTo>
                      <a:cubicBezTo>
                        <a:pt x="103" y="35"/>
                        <a:pt x="103" y="34"/>
                        <a:pt x="103" y="33"/>
                      </a:cubicBezTo>
                      <a:cubicBezTo>
                        <a:pt x="103" y="33"/>
                        <a:pt x="103" y="33"/>
                        <a:pt x="103" y="33"/>
                      </a:cubicBezTo>
                      <a:cubicBezTo>
                        <a:pt x="103" y="34"/>
                        <a:pt x="103" y="34"/>
                        <a:pt x="103" y="35"/>
                      </a:cubicBezTo>
                      <a:cubicBezTo>
                        <a:pt x="103" y="36"/>
                        <a:pt x="103" y="36"/>
                        <a:pt x="103" y="37"/>
                      </a:cubicBezTo>
                      <a:cubicBezTo>
                        <a:pt x="102" y="37"/>
                        <a:pt x="102" y="37"/>
                        <a:pt x="101" y="37"/>
                      </a:cubicBezTo>
                      <a:cubicBezTo>
                        <a:pt x="101" y="36"/>
                        <a:pt x="101" y="36"/>
                        <a:pt x="101" y="35"/>
                      </a:cubicBezTo>
                      <a:cubicBezTo>
                        <a:pt x="101" y="35"/>
                        <a:pt x="101" y="34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4"/>
                        <a:pt x="101" y="35"/>
                        <a:pt x="101" y="35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7"/>
                        <a:pt x="101" y="37"/>
                        <a:pt x="101" y="37"/>
                      </a:cubicBezTo>
                      <a:cubicBezTo>
                        <a:pt x="101" y="37"/>
                        <a:pt x="101" y="37"/>
                        <a:pt x="101" y="37"/>
                      </a:cubicBezTo>
                      <a:cubicBezTo>
                        <a:pt x="100" y="36"/>
                        <a:pt x="100" y="34"/>
                        <a:pt x="100" y="33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100" y="34"/>
                        <a:pt x="100" y="35"/>
                        <a:pt x="100" y="35"/>
                      </a:cubicBezTo>
                      <a:cubicBezTo>
                        <a:pt x="100" y="36"/>
                        <a:pt x="101" y="36"/>
                        <a:pt x="101" y="37"/>
                      </a:cubicBezTo>
                      <a:cubicBezTo>
                        <a:pt x="101" y="37"/>
                        <a:pt x="101" y="37"/>
                        <a:pt x="100" y="36"/>
                      </a:cubicBez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100" y="36"/>
                        <a:pt x="100" y="36"/>
                        <a:pt x="100" y="35"/>
                      </a:cubicBezTo>
                      <a:cubicBezTo>
                        <a:pt x="100" y="35"/>
                        <a:pt x="100" y="34"/>
                        <a:pt x="100" y="33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100" y="34"/>
                        <a:pt x="100" y="35"/>
                        <a:pt x="100" y="36"/>
                      </a:cubicBez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100" y="36"/>
                        <a:pt x="100" y="35"/>
                        <a:pt x="99" y="35"/>
                      </a:cubicBezTo>
                      <a:cubicBezTo>
                        <a:pt x="99" y="35"/>
                        <a:pt x="99" y="34"/>
                        <a:pt x="99" y="34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4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4"/>
                        <a:pt x="99" y="35"/>
                        <a:pt x="99" y="36"/>
                      </a:cubicBezTo>
                      <a:cubicBezTo>
                        <a:pt x="99" y="36"/>
                        <a:pt x="100" y="37"/>
                        <a:pt x="100" y="37"/>
                      </a:cubicBezTo>
                      <a:cubicBezTo>
                        <a:pt x="100" y="37"/>
                        <a:pt x="100" y="38"/>
                        <a:pt x="100" y="38"/>
                      </a:cubicBezTo>
                      <a:cubicBezTo>
                        <a:pt x="101" y="38"/>
                        <a:pt x="102" y="39"/>
                        <a:pt x="103" y="39"/>
                      </a:cubicBezTo>
                      <a:cubicBezTo>
                        <a:pt x="105" y="39"/>
                        <a:pt x="106" y="39"/>
                        <a:pt x="108" y="38"/>
                      </a:cubicBezTo>
                      <a:cubicBezTo>
                        <a:pt x="109" y="37"/>
                        <a:pt x="110" y="34"/>
                        <a:pt x="110" y="33"/>
                      </a:cubicBezTo>
                      <a:cubicBezTo>
                        <a:pt x="109" y="31"/>
                        <a:pt x="109" y="30"/>
                        <a:pt x="108" y="29"/>
                      </a:cubicBezTo>
                      <a:cubicBezTo>
                        <a:pt x="109" y="29"/>
                        <a:pt x="110" y="29"/>
                        <a:pt x="110" y="30"/>
                      </a:cubicBezTo>
                      <a:cubicBezTo>
                        <a:pt x="111" y="31"/>
                        <a:pt x="112" y="32"/>
                        <a:pt x="112" y="33"/>
                      </a:cubicBezTo>
                      <a:cubicBezTo>
                        <a:pt x="112" y="35"/>
                        <a:pt x="111" y="37"/>
                        <a:pt x="110" y="39"/>
                      </a:cubicBezTo>
                      <a:cubicBezTo>
                        <a:pt x="109" y="39"/>
                        <a:pt x="108" y="40"/>
                        <a:pt x="107" y="40"/>
                      </a:cubicBezTo>
                      <a:cubicBezTo>
                        <a:pt x="106" y="41"/>
                        <a:pt x="106" y="41"/>
                        <a:pt x="105" y="41"/>
                      </a:cubicBezTo>
                      <a:cubicBezTo>
                        <a:pt x="105" y="41"/>
                        <a:pt x="104" y="42"/>
                        <a:pt x="105" y="42"/>
                      </a:cubicBezTo>
                      <a:cubicBezTo>
                        <a:pt x="105" y="42"/>
                        <a:pt x="106" y="42"/>
                        <a:pt x="106" y="41"/>
                      </a:cubicBezTo>
                      <a:cubicBezTo>
                        <a:pt x="106" y="41"/>
                        <a:pt x="107" y="41"/>
                        <a:pt x="107" y="41"/>
                      </a:cubicBezTo>
                      <a:cubicBezTo>
                        <a:pt x="107" y="41"/>
                        <a:pt x="108" y="40"/>
                        <a:pt x="109" y="40"/>
                      </a:cubicBezTo>
                      <a:cubicBezTo>
                        <a:pt x="110" y="39"/>
                        <a:pt x="112" y="38"/>
                        <a:pt x="112" y="36"/>
                      </a:cubicBezTo>
                      <a:cubicBezTo>
                        <a:pt x="112" y="36"/>
                        <a:pt x="112" y="35"/>
                        <a:pt x="112" y="35"/>
                      </a:cubicBezTo>
                      <a:cubicBezTo>
                        <a:pt x="112" y="34"/>
                        <a:pt x="112" y="33"/>
                        <a:pt x="113" y="33"/>
                      </a:cubicBezTo>
                      <a:cubicBezTo>
                        <a:pt x="113" y="33"/>
                        <a:pt x="113" y="33"/>
                        <a:pt x="113" y="33"/>
                      </a:cubicBezTo>
                      <a:cubicBezTo>
                        <a:pt x="112" y="33"/>
                        <a:pt x="112" y="34"/>
                        <a:pt x="112" y="34"/>
                      </a:cubicBezTo>
                      <a:cubicBezTo>
                        <a:pt x="112" y="35"/>
                        <a:pt x="112" y="35"/>
                        <a:pt x="112" y="35"/>
                      </a:cubicBezTo>
                      <a:cubicBezTo>
                        <a:pt x="112" y="35"/>
                        <a:pt x="112" y="35"/>
                        <a:pt x="112" y="34"/>
                      </a:cubicBezTo>
                      <a:cubicBezTo>
                        <a:pt x="112" y="34"/>
                        <a:pt x="112" y="34"/>
                        <a:pt x="112" y="34"/>
                      </a:cubicBezTo>
                      <a:cubicBezTo>
                        <a:pt x="113" y="33"/>
                        <a:pt x="113" y="33"/>
                        <a:pt x="113" y="32"/>
                      </a:cubicBezTo>
                      <a:cubicBezTo>
                        <a:pt x="113" y="32"/>
                        <a:pt x="113" y="32"/>
                        <a:pt x="113" y="32"/>
                      </a:cubicBezTo>
                      <a:cubicBezTo>
                        <a:pt x="113" y="32"/>
                        <a:pt x="112" y="33"/>
                        <a:pt x="112" y="33"/>
                      </a:cubicBezTo>
                      <a:cubicBezTo>
                        <a:pt x="112" y="34"/>
                        <a:pt x="112" y="34"/>
                        <a:pt x="112" y="34"/>
                      </a:cubicBezTo>
                      <a:cubicBezTo>
                        <a:pt x="112" y="34"/>
                        <a:pt x="112" y="34"/>
                        <a:pt x="112" y="34"/>
                      </a:cubicBezTo>
                      <a:cubicBezTo>
                        <a:pt x="112" y="33"/>
                        <a:pt x="112" y="33"/>
                        <a:pt x="112" y="33"/>
                      </a:cubicBezTo>
                      <a:cubicBezTo>
                        <a:pt x="113" y="32"/>
                        <a:pt x="113" y="31"/>
                        <a:pt x="114" y="31"/>
                      </a:cubicBezTo>
                      <a:close/>
                      <a:moveTo>
                        <a:pt x="107" y="45"/>
                      </a:moveTo>
                      <a:cubicBezTo>
                        <a:pt x="107" y="45"/>
                        <a:pt x="107" y="45"/>
                        <a:pt x="106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lose/>
                      <a:moveTo>
                        <a:pt x="112" y="25"/>
                      </a:move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12" y="25"/>
                        <a:pt x="112" y="25"/>
                        <a:pt x="112" y="26"/>
                      </a:cubicBezTo>
                      <a:cubicBezTo>
                        <a:pt x="113" y="26"/>
                        <a:pt x="113" y="26"/>
                        <a:pt x="113" y="26"/>
                      </a:cubicBezTo>
                      <a:cubicBezTo>
                        <a:pt x="113" y="26"/>
                        <a:pt x="113" y="26"/>
                        <a:pt x="113" y="26"/>
                      </a:cubicBezTo>
                      <a:cubicBezTo>
                        <a:pt x="113" y="26"/>
                        <a:pt x="113" y="26"/>
                        <a:pt x="112" y="26"/>
                      </a:cubicBez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12" y="25"/>
                        <a:pt x="112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6"/>
                        <a:pt x="113" y="26"/>
                        <a:pt x="113" y="26"/>
                      </a:cubicBezTo>
                      <a:cubicBezTo>
                        <a:pt x="113" y="26"/>
                        <a:pt x="113" y="26"/>
                        <a:pt x="113" y="26"/>
                      </a:cubicBezTo>
                      <a:cubicBezTo>
                        <a:pt x="113" y="26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5"/>
                        <a:pt x="114" y="25"/>
                        <a:pt x="115" y="25"/>
                      </a:cubicBezTo>
                      <a:cubicBezTo>
                        <a:pt x="115" y="25"/>
                        <a:pt x="115" y="25"/>
                        <a:pt x="115" y="25"/>
                      </a:cubicBezTo>
                      <a:cubicBezTo>
                        <a:pt x="115" y="25"/>
                        <a:pt x="114" y="25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5" y="24"/>
                        <a:pt x="115" y="24"/>
                      </a:cubicBezTo>
                      <a:cubicBezTo>
                        <a:pt x="115" y="24"/>
                        <a:pt x="115" y="25"/>
                        <a:pt x="115" y="25"/>
                      </a:cubicBezTo>
                      <a:cubicBezTo>
                        <a:pt x="115" y="25"/>
                        <a:pt x="116" y="26"/>
                        <a:pt x="116" y="26"/>
                      </a:cubicBezTo>
                      <a:cubicBezTo>
                        <a:pt x="116" y="27"/>
                        <a:pt x="116" y="27"/>
                        <a:pt x="116" y="28"/>
                      </a:cubicBezTo>
                      <a:cubicBezTo>
                        <a:pt x="116" y="28"/>
                        <a:pt x="116" y="29"/>
                        <a:pt x="117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8"/>
                        <a:pt x="116" y="28"/>
                        <a:pt x="116" y="28"/>
                      </a:cubicBezTo>
                      <a:cubicBezTo>
                        <a:pt x="116" y="27"/>
                        <a:pt x="116" y="26"/>
                        <a:pt x="115" y="26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6" y="26"/>
                        <a:pt x="116" y="27"/>
                        <a:pt x="116" y="28"/>
                      </a:cubicBezTo>
                      <a:cubicBezTo>
                        <a:pt x="116" y="28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6" y="28"/>
                        <a:pt x="116" y="28"/>
                      </a:cubicBezTo>
                      <a:cubicBezTo>
                        <a:pt x="116" y="28"/>
                        <a:pt x="116" y="28"/>
                        <a:pt x="116" y="28"/>
                      </a:cubicBezTo>
                      <a:cubicBezTo>
                        <a:pt x="116" y="28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28"/>
                      </a:cubicBezTo>
                      <a:cubicBezTo>
                        <a:pt x="115" y="28"/>
                        <a:pt x="115" y="28"/>
                        <a:pt x="115" y="28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30"/>
                        <a:pt x="115" y="30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30"/>
                      </a:cubicBezTo>
                      <a:cubicBezTo>
                        <a:pt x="115" y="30"/>
                        <a:pt x="115" y="30"/>
                        <a:pt x="115" y="30"/>
                      </a:cubicBezTo>
                      <a:cubicBezTo>
                        <a:pt x="115" y="30"/>
                        <a:pt x="115" y="30"/>
                        <a:pt x="115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5" y="30"/>
                        <a:pt x="114" y="30"/>
                        <a:pt x="115" y="30"/>
                      </a:cubicBezTo>
                      <a:cubicBezTo>
                        <a:pt x="114" y="30"/>
                        <a:pt x="114" y="30"/>
                        <a:pt x="114" y="30"/>
                      </a:cubicBezTo>
                      <a:cubicBezTo>
                        <a:pt x="114" y="30"/>
                        <a:pt x="114" y="29"/>
                        <a:pt x="114" y="29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4" y="28"/>
                        <a:pt x="114" y="29"/>
                        <a:pt x="114" y="29"/>
                      </a:cubicBezTo>
                      <a:cubicBezTo>
                        <a:pt x="114" y="29"/>
                        <a:pt x="114" y="30"/>
                        <a:pt x="114" y="30"/>
                      </a:cubicBezTo>
                      <a:cubicBezTo>
                        <a:pt x="114" y="30"/>
                        <a:pt x="114" y="30"/>
                        <a:pt x="114" y="30"/>
                      </a:cubicBezTo>
                      <a:cubicBezTo>
                        <a:pt x="114" y="30"/>
                        <a:pt x="114" y="29"/>
                        <a:pt x="113" y="28"/>
                      </a:cubicBezTo>
                      <a:cubicBezTo>
                        <a:pt x="113" y="27"/>
                        <a:pt x="112" y="26"/>
                        <a:pt x="112" y="25"/>
                      </a:cubicBezTo>
                      <a:close/>
                      <a:moveTo>
                        <a:pt x="110" y="22"/>
                      </a:move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1" y="22"/>
                        <a:pt x="111" y="22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1" y="22"/>
                        <a:pt x="111" y="22"/>
                        <a:pt x="110" y="22"/>
                      </a:cubicBezTo>
                      <a:cubicBezTo>
                        <a:pt x="110" y="22"/>
                        <a:pt x="110" y="22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2" y="21"/>
                        <a:pt x="112" y="21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2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2" y="21"/>
                        <a:pt x="112" y="21"/>
                        <a:pt x="111" y="21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20"/>
                        <a:pt x="113" y="21"/>
                        <a:pt x="113" y="21"/>
                      </a:cubicBezTo>
                      <a:cubicBezTo>
                        <a:pt x="113" y="21"/>
                        <a:pt x="113" y="21"/>
                        <a:pt x="113" y="21"/>
                      </a:cubicBezTo>
                      <a:cubicBezTo>
                        <a:pt x="113" y="21"/>
                        <a:pt x="112" y="20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3" y="20"/>
                        <a:pt x="113" y="20"/>
                        <a:pt x="113" y="21"/>
                      </a:cubicBezTo>
                      <a:cubicBezTo>
                        <a:pt x="113" y="21"/>
                        <a:pt x="113" y="21"/>
                        <a:pt x="113" y="21"/>
                      </a:cubicBezTo>
                      <a:cubicBezTo>
                        <a:pt x="113" y="21"/>
                        <a:pt x="113" y="20"/>
                        <a:pt x="113" y="20"/>
                      </a:cubicBezTo>
                      <a:cubicBezTo>
                        <a:pt x="113" y="20"/>
                        <a:pt x="114" y="21"/>
                        <a:pt x="114" y="21"/>
                      </a:cubicBezTo>
                      <a:cubicBezTo>
                        <a:pt x="114" y="22"/>
                        <a:pt x="115" y="22"/>
                        <a:pt x="114" y="23"/>
                      </a:cubicBezTo>
                      <a:cubicBezTo>
                        <a:pt x="114" y="22"/>
                        <a:pt x="114" y="22"/>
                        <a:pt x="114" y="21"/>
                      </a:cubicBezTo>
                      <a:cubicBezTo>
                        <a:pt x="114" y="21"/>
                        <a:pt x="114" y="21"/>
                        <a:pt x="114" y="21"/>
                      </a:cubicBezTo>
                      <a:cubicBezTo>
                        <a:pt x="114" y="22"/>
                        <a:pt x="114" y="23"/>
                        <a:pt x="114" y="23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3"/>
                        <a:pt x="114" y="23"/>
                        <a:pt x="114" y="23"/>
                      </a:cubicBezTo>
                      <a:cubicBezTo>
                        <a:pt x="114" y="22"/>
                        <a:pt x="114" y="22"/>
                        <a:pt x="114" y="22"/>
                      </a:cubicBezTo>
                      <a:cubicBezTo>
                        <a:pt x="114" y="22"/>
                        <a:pt x="114" y="22"/>
                        <a:pt x="114" y="22"/>
                      </a:cubicBezTo>
                      <a:cubicBezTo>
                        <a:pt x="114" y="22"/>
                        <a:pt x="114" y="23"/>
                        <a:pt x="114" y="23"/>
                      </a:cubicBezTo>
                      <a:cubicBezTo>
                        <a:pt x="114" y="23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3"/>
                        <a:pt x="113" y="23"/>
                      </a:cubicBezTo>
                      <a:cubicBezTo>
                        <a:pt x="113" y="23"/>
                        <a:pt x="113" y="22"/>
                        <a:pt x="113" y="22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13" y="23"/>
                        <a:pt x="113" y="23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3" y="24"/>
                        <a:pt x="113" y="23"/>
                        <a:pt x="113" y="22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13" y="23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5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2" y="24"/>
                      </a:cubicBezTo>
                      <a:cubicBezTo>
                        <a:pt x="112" y="23"/>
                        <a:pt x="112" y="23"/>
                        <a:pt x="112" y="22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2" y="23"/>
                        <a:pt x="112" y="23"/>
                        <a:pt x="112" y="24"/>
                      </a:cubicBezTo>
                      <a:cubicBezTo>
                        <a:pt x="113" y="24"/>
                        <a:pt x="113" y="24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3"/>
                        <a:pt x="111" y="23"/>
                        <a:pt x="111" y="23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111" y="23"/>
                        <a:pt x="112" y="23"/>
                        <a:pt x="112" y="24"/>
                      </a:cubicBezTo>
                      <a:cubicBezTo>
                        <a:pt x="112" y="24"/>
                        <a:pt x="112" y="24"/>
                        <a:pt x="112" y="25"/>
                      </a:cubicBez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12" y="25"/>
                        <a:pt x="112" y="24"/>
                        <a:pt x="111" y="24"/>
                      </a:cubicBezTo>
                      <a:cubicBezTo>
                        <a:pt x="111" y="24"/>
                        <a:pt x="111" y="23"/>
                        <a:pt x="111" y="23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111" y="23"/>
                        <a:pt x="111" y="24"/>
                        <a:pt x="112" y="25"/>
                      </a:cubicBezTo>
                      <a:cubicBezTo>
                        <a:pt x="112" y="25"/>
                        <a:pt x="112" y="25"/>
                        <a:pt x="111" y="25"/>
                      </a:cubicBezTo>
                      <a:cubicBezTo>
                        <a:pt x="111" y="24"/>
                        <a:pt x="110" y="24"/>
                        <a:pt x="110" y="23"/>
                      </a:cubicBezTo>
                      <a:cubicBezTo>
                        <a:pt x="110" y="23"/>
                        <a:pt x="110" y="23"/>
                        <a:pt x="110" y="23"/>
                      </a:cubicBezTo>
                      <a:cubicBezTo>
                        <a:pt x="110" y="23"/>
                        <a:pt x="111" y="24"/>
                        <a:pt x="111" y="25"/>
                      </a:cubicBezTo>
                      <a:cubicBezTo>
                        <a:pt x="111" y="25"/>
                        <a:pt x="111" y="24"/>
                        <a:pt x="111" y="24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0" y="23"/>
                        <a:pt x="110" y="23"/>
                        <a:pt x="110" y="22"/>
                      </a:cubicBezTo>
                      <a:close/>
                      <a:moveTo>
                        <a:pt x="100" y="20"/>
                      </a:moveTo>
                      <a:cubicBezTo>
                        <a:pt x="100" y="20"/>
                        <a:pt x="101" y="20"/>
                        <a:pt x="101" y="20"/>
                      </a:cubicBezTo>
                      <a:cubicBezTo>
                        <a:pt x="102" y="20"/>
                        <a:pt x="103" y="21"/>
                        <a:pt x="104" y="21"/>
                      </a:cubicBezTo>
                      <a:cubicBezTo>
                        <a:pt x="105" y="22"/>
                        <a:pt x="106" y="23"/>
                        <a:pt x="107" y="23"/>
                      </a:cubicBezTo>
                      <a:cubicBezTo>
                        <a:pt x="107" y="23"/>
                        <a:pt x="108" y="23"/>
                        <a:pt x="108" y="23"/>
                      </a:cubicBezTo>
                      <a:cubicBezTo>
                        <a:pt x="108" y="23"/>
                        <a:pt x="108" y="23"/>
                        <a:pt x="108" y="23"/>
                      </a:cubicBezTo>
                      <a:cubicBezTo>
                        <a:pt x="107" y="23"/>
                        <a:pt x="107" y="23"/>
                        <a:pt x="106" y="23"/>
                      </a:cubicBezTo>
                      <a:cubicBezTo>
                        <a:pt x="105" y="23"/>
                        <a:pt x="105" y="22"/>
                        <a:pt x="104" y="22"/>
                      </a:cubicBezTo>
                      <a:cubicBezTo>
                        <a:pt x="104" y="22"/>
                        <a:pt x="104" y="22"/>
                        <a:pt x="104" y="22"/>
                      </a:cubicBezTo>
                      <a:cubicBezTo>
                        <a:pt x="105" y="22"/>
                        <a:pt x="105" y="23"/>
                        <a:pt x="106" y="23"/>
                      </a:cubicBezTo>
                      <a:cubicBezTo>
                        <a:pt x="107" y="23"/>
                        <a:pt x="107" y="23"/>
                        <a:pt x="108" y="23"/>
                      </a:cubicBezTo>
                      <a:cubicBezTo>
                        <a:pt x="106" y="24"/>
                        <a:pt x="105" y="23"/>
                        <a:pt x="104" y="22"/>
                      </a:cubicBezTo>
                      <a:cubicBezTo>
                        <a:pt x="103" y="22"/>
                        <a:pt x="103" y="21"/>
                        <a:pt x="102" y="21"/>
                      </a:cubicBezTo>
                      <a:cubicBezTo>
                        <a:pt x="102" y="21"/>
                        <a:pt x="102" y="21"/>
                        <a:pt x="102" y="21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104" y="22"/>
                        <a:pt x="104" y="22"/>
                        <a:pt x="104" y="22"/>
                      </a:cubicBezTo>
                      <a:cubicBezTo>
                        <a:pt x="104" y="22"/>
                        <a:pt x="104" y="22"/>
                        <a:pt x="104" y="22"/>
                      </a:cubicBezTo>
                      <a:cubicBezTo>
                        <a:pt x="104" y="22"/>
                        <a:pt x="104" y="21"/>
                        <a:pt x="103" y="21"/>
                      </a:cubicBezTo>
                      <a:cubicBezTo>
                        <a:pt x="103" y="21"/>
                        <a:pt x="103" y="21"/>
                        <a:pt x="102" y="21"/>
                      </a:cubicBezTo>
                      <a:cubicBezTo>
                        <a:pt x="102" y="21"/>
                        <a:pt x="101" y="20"/>
                        <a:pt x="101" y="20"/>
                      </a:cubicBezTo>
                      <a:cubicBezTo>
                        <a:pt x="100" y="20"/>
                        <a:pt x="100" y="20"/>
                        <a:pt x="100" y="20"/>
                      </a:cubicBezTo>
                      <a:close/>
                      <a:moveTo>
                        <a:pt x="103" y="19"/>
                      </a:moveTo>
                      <a:cubicBezTo>
                        <a:pt x="104" y="19"/>
                        <a:pt x="105" y="20"/>
                        <a:pt x="106" y="20"/>
                      </a:cubicBezTo>
                      <a:cubicBezTo>
                        <a:pt x="106" y="20"/>
                        <a:pt x="106" y="20"/>
                        <a:pt x="106" y="20"/>
                      </a:cubicBezTo>
                      <a:cubicBezTo>
                        <a:pt x="106" y="19"/>
                        <a:pt x="106" y="19"/>
                        <a:pt x="105" y="19"/>
                      </a:cubicBezTo>
                      <a:cubicBezTo>
                        <a:pt x="105" y="19"/>
                        <a:pt x="104" y="19"/>
                        <a:pt x="103" y="18"/>
                      </a:cubicBezTo>
                      <a:cubicBezTo>
                        <a:pt x="102" y="17"/>
                        <a:pt x="102" y="17"/>
                        <a:pt x="101" y="16"/>
                      </a:cubicBezTo>
                      <a:cubicBezTo>
                        <a:pt x="101" y="15"/>
                        <a:pt x="101" y="14"/>
                        <a:pt x="101" y="13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2" y="14"/>
                        <a:pt x="103" y="15"/>
                        <a:pt x="104" y="16"/>
                      </a:cubicBezTo>
                      <a:cubicBezTo>
                        <a:pt x="105" y="16"/>
                        <a:pt x="105" y="17"/>
                        <a:pt x="106" y="17"/>
                      </a:cubicBezTo>
                      <a:cubicBezTo>
                        <a:pt x="106" y="17"/>
                        <a:pt x="107" y="18"/>
                        <a:pt x="108" y="18"/>
                      </a:cubicBezTo>
                      <a:cubicBezTo>
                        <a:pt x="108" y="19"/>
                        <a:pt x="109" y="19"/>
                        <a:pt x="109" y="19"/>
                      </a:cubicBezTo>
                      <a:cubicBezTo>
                        <a:pt x="109" y="20"/>
                        <a:pt x="109" y="20"/>
                        <a:pt x="110" y="20"/>
                      </a:cubicBezTo>
                      <a:cubicBezTo>
                        <a:pt x="110" y="20"/>
                        <a:pt x="110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0"/>
                        <a:pt x="109" y="20"/>
                        <a:pt x="109" y="20"/>
                      </a:cubicBezTo>
                      <a:cubicBezTo>
                        <a:pt x="109" y="20"/>
                        <a:pt x="109" y="20"/>
                        <a:pt x="109" y="20"/>
                      </a:cubicBezTo>
                      <a:cubicBezTo>
                        <a:pt x="109" y="20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1"/>
                        <a:pt x="109" y="21"/>
                        <a:pt x="109" y="20"/>
                      </a:cubicBezTo>
                      <a:cubicBezTo>
                        <a:pt x="109" y="20"/>
                        <a:pt x="109" y="20"/>
                        <a:pt x="109" y="20"/>
                      </a:cubicBezTo>
                      <a:cubicBezTo>
                        <a:pt x="109" y="21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09" y="21"/>
                        <a:pt x="109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9" y="21"/>
                        <a:pt x="109" y="21"/>
                        <a:pt x="109" y="22"/>
                      </a:cubicBezTo>
                      <a:cubicBezTo>
                        <a:pt x="109" y="22"/>
                        <a:pt x="109" y="22"/>
                        <a:pt x="109" y="22"/>
                      </a:cubicBezTo>
                      <a:cubicBezTo>
                        <a:pt x="109" y="22"/>
                        <a:pt x="109" y="22"/>
                        <a:pt x="109" y="22"/>
                      </a:cubicBezTo>
                      <a:cubicBezTo>
                        <a:pt x="109" y="22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9" y="22"/>
                        <a:pt x="109" y="22"/>
                      </a:cubicBezTo>
                      <a:cubicBezTo>
                        <a:pt x="109" y="22"/>
                        <a:pt x="109" y="22"/>
                        <a:pt x="109" y="22"/>
                      </a:cubicBezTo>
                      <a:cubicBezTo>
                        <a:pt x="109" y="22"/>
                        <a:pt x="108" y="22"/>
                        <a:pt x="108" y="22"/>
                      </a:cubicBezTo>
                      <a:cubicBezTo>
                        <a:pt x="108" y="22"/>
                        <a:pt x="107" y="21"/>
                        <a:pt x="107" y="21"/>
                      </a:cubicBezTo>
                      <a:cubicBezTo>
                        <a:pt x="107" y="21"/>
                        <a:pt x="107" y="21"/>
                        <a:pt x="107" y="21"/>
                      </a:cubicBezTo>
                      <a:cubicBezTo>
                        <a:pt x="107" y="21"/>
                        <a:pt x="108" y="22"/>
                        <a:pt x="108" y="22"/>
                      </a:cubicBezTo>
                      <a:cubicBezTo>
                        <a:pt x="108" y="22"/>
                        <a:pt x="108" y="22"/>
                        <a:pt x="109" y="22"/>
                      </a:cubicBezTo>
                      <a:cubicBezTo>
                        <a:pt x="109" y="22"/>
                        <a:pt x="109" y="23"/>
                        <a:pt x="108" y="23"/>
                      </a:cubicBezTo>
                      <a:cubicBezTo>
                        <a:pt x="108" y="23"/>
                        <a:pt x="107" y="22"/>
                        <a:pt x="106" y="22"/>
                      </a:cubicBezTo>
                      <a:cubicBezTo>
                        <a:pt x="106" y="22"/>
                        <a:pt x="106" y="22"/>
                        <a:pt x="106" y="22"/>
                      </a:cubicBezTo>
                      <a:cubicBezTo>
                        <a:pt x="107" y="22"/>
                        <a:pt x="107" y="23"/>
                        <a:pt x="108" y="23"/>
                      </a:cubicBezTo>
                      <a:cubicBezTo>
                        <a:pt x="107" y="23"/>
                        <a:pt x="106" y="23"/>
                        <a:pt x="106" y="22"/>
                      </a:cubicBezTo>
                      <a:cubicBezTo>
                        <a:pt x="105" y="22"/>
                        <a:pt x="104" y="21"/>
                        <a:pt x="103" y="20"/>
                      </a:cubicBezTo>
                      <a:cubicBezTo>
                        <a:pt x="102" y="20"/>
                        <a:pt x="101" y="20"/>
                        <a:pt x="101" y="20"/>
                      </a:cubicBezTo>
                      <a:cubicBezTo>
                        <a:pt x="100" y="20"/>
                        <a:pt x="100" y="20"/>
                        <a:pt x="99" y="21"/>
                      </a:cubicBezTo>
                      <a:cubicBezTo>
                        <a:pt x="99" y="21"/>
                        <a:pt x="99" y="21"/>
                        <a:pt x="99" y="21"/>
                      </a:cubicBezTo>
                      <a:cubicBezTo>
                        <a:pt x="100" y="19"/>
                        <a:pt x="102" y="18"/>
                        <a:pt x="103" y="19"/>
                      </a:cubicBezTo>
                      <a:close/>
                      <a:moveTo>
                        <a:pt x="93" y="25"/>
                      </a:move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2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lose/>
                      <a:moveTo>
                        <a:pt x="93" y="25"/>
                      </a:move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lose/>
                      <a:moveTo>
                        <a:pt x="74" y="29"/>
                      </a:move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28"/>
                      </a:cubicBezTo>
                      <a:cubicBezTo>
                        <a:pt x="73" y="28"/>
                        <a:pt x="74" y="28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8"/>
                        <a:pt x="74" y="29"/>
                        <a:pt x="74" y="29"/>
                      </a:cubicBezTo>
                      <a:close/>
                      <a:moveTo>
                        <a:pt x="72" y="28"/>
                      </a:move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lose/>
                      <a:moveTo>
                        <a:pt x="72" y="28"/>
                      </a:move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lose/>
                      <a:moveTo>
                        <a:pt x="73" y="28"/>
                      </a:move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lose/>
                      <a:moveTo>
                        <a:pt x="73" y="39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39"/>
                        <a:pt x="73" y="39"/>
                        <a:pt x="72" y="38"/>
                      </a:cubicBezTo>
                      <a:cubicBezTo>
                        <a:pt x="72" y="38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8"/>
                        <a:pt x="72" y="39"/>
                        <a:pt x="73" y="40"/>
                      </a:cubicBezTo>
                      <a:cubicBezTo>
                        <a:pt x="73" y="40"/>
                        <a:pt x="74" y="40"/>
                        <a:pt x="74" y="40"/>
                      </a:cubicBezTo>
                      <a:cubicBezTo>
                        <a:pt x="73" y="40"/>
                        <a:pt x="73" y="40"/>
                        <a:pt x="73" y="39"/>
                      </a:cubicBezTo>
                      <a:cubicBezTo>
                        <a:pt x="72" y="39"/>
                        <a:pt x="72" y="39"/>
                        <a:pt x="72" y="38"/>
                      </a:cubicBezTo>
                      <a:cubicBezTo>
                        <a:pt x="72" y="37"/>
                        <a:pt x="72" y="36"/>
                        <a:pt x="72" y="35"/>
                      </a:cubicBezTo>
                      <a:cubicBezTo>
                        <a:pt x="72" y="34"/>
                        <a:pt x="72" y="33"/>
                        <a:pt x="73" y="33"/>
                      </a:cubicBezTo>
                      <a:cubicBezTo>
                        <a:pt x="73" y="32"/>
                        <a:pt x="73" y="32"/>
                        <a:pt x="73" y="31"/>
                      </a:cubicBezTo>
                      <a:cubicBezTo>
                        <a:pt x="73" y="31"/>
                        <a:pt x="74" y="30"/>
                        <a:pt x="74" y="29"/>
                      </a:cubicBezTo>
                      <a:cubicBezTo>
                        <a:pt x="74" y="30"/>
                        <a:pt x="74" y="31"/>
                        <a:pt x="73" y="31"/>
                      </a:cubicBezTo>
                      <a:cubicBezTo>
                        <a:pt x="73" y="32"/>
                        <a:pt x="73" y="33"/>
                        <a:pt x="73" y="33"/>
                      </a:cubicBezTo>
                      <a:cubicBezTo>
                        <a:pt x="73" y="33"/>
                        <a:pt x="73" y="33"/>
                        <a:pt x="73" y="33"/>
                      </a:cubicBezTo>
                      <a:cubicBezTo>
                        <a:pt x="73" y="32"/>
                        <a:pt x="73" y="32"/>
                        <a:pt x="73" y="31"/>
                      </a:cubicBezTo>
                      <a:cubicBezTo>
                        <a:pt x="73" y="31"/>
                        <a:pt x="73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3" y="31"/>
                        <a:pt x="73" y="31"/>
                        <a:pt x="73" y="31"/>
                      </a:cubicBezTo>
                      <a:cubicBezTo>
                        <a:pt x="73" y="32"/>
                        <a:pt x="73" y="32"/>
                        <a:pt x="73" y="32"/>
                      </a:cubicBezTo>
                      <a:cubicBezTo>
                        <a:pt x="73" y="33"/>
                        <a:pt x="72" y="33"/>
                        <a:pt x="72" y="34"/>
                      </a:cubicBezTo>
                      <a:cubicBezTo>
                        <a:pt x="72" y="34"/>
                        <a:pt x="72" y="35"/>
                        <a:pt x="72" y="35"/>
                      </a:cubicBezTo>
                      <a:cubicBezTo>
                        <a:pt x="72" y="36"/>
                        <a:pt x="72" y="38"/>
                        <a:pt x="73" y="39"/>
                      </a:cubicBezTo>
                      <a:close/>
                      <a:moveTo>
                        <a:pt x="74" y="41"/>
                      </a:moveTo>
                      <a:cubicBezTo>
                        <a:pt x="74" y="41"/>
                        <a:pt x="74" y="41"/>
                        <a:pt x="74" y="41"/>
                      </a:cubicBezTo>
                      <a:cubicBezTo>
                        <a:pt x="74" y="41"/>
                        <a:pt x="74" y="41"/>
                        <a:pt x="74" y="41"/>
                      </a:cubicBezTo>
                      <a:close/>
                      <a:moveTo>
                        <a:pt x="73" y="40"/>
                      </a:moveTo>
                      <a:cubicBezTo>
                        <a:pt x="72" y="40"/>
                        <a:pt x="72" y="39"/>
                        <a:pt x="71" y="38"/>
                      </a:cubicBezTo>
                      <a:cubicBezTo>
                        <a:pt x="71" y="37"/>
                        <a:pt x="71" y="36"/>
                        <a:pt x="71" y="36"/>
                      </a:cubicBezTo>
                      <a:cubicBezTo>
                        <a:pt x="71" y="35"/>
                        <a:pt x="71" y="34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4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71" y="35"/>
                        <a:pt x="71" y="35"/>
                        <a:pt x="71" y="35"/>
                      </a:cubicBezTo>
                      <a:cubicBezTo>
                        <a:pt x="70" y="36"/>
                        <a:pt x="71" y="37"/>
                        <a:pt x="71" y="37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cubicBezTo>
                        <a:pt x="71" y="38"/>
                        <a:pt x="71" y="39"/>
                        <a:pt x="71" y="40"/>
                      </a:cubicBezTo>
                      <a:cubicBezTo>
                        <a:pt x="71" y="40"/>
                        <a:pt x="71" y="40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1"/>
                        <a:pt x="71" y="41"/>
                        <a:pt x="71" y="40"/>
                      </a:cubicBezTo>
                      <a:cubicBezTo>
                        <a:pt x="71" y="40"/>
                        <a:pt x="71" y="40"/>
                        <a:pt x="71" y="39"/>
                      </a:cubicBezTo>
                      <a:cubicBezTo>
                        <a:pt x="71" y="38"/>
                        <a:pt x="71" y="37"/>
                        <a:pt x="70" y="37"/>
                      </a:cubicBezTo>
                      <a:cubicBezTo>
                        <a:pt x="70" y="37"/>
                        <a:pt x="70" y="37"/>
                        <a:pt x="70" y="37"/>
                      </a:cubicBezTo>
                      <a:cubicBezTo>
                        <a:pt x="71" y="37"/>
                        <a:pt x="71" y="38"/>
                        <a:pt x="71" y="39"/>
                      </a:cubicBezTo>
                      <a:cubicBezTo>
                        <a:pt x="71" y="40"/>
                        <a:pt x="71" y="40"/>
                        <a:pt x="71" y="41"/>
                      </a:cubicBezTo>
                      <a:cubicBezTo>
                        <a:pt x="71" y="41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1"/>
                        <a:pt x="71" y="41"/>
                      </a:cubicBezTo>
                      <a:cubicBezTo>
                        <a:pt x="71" y="40"/>
                        <a:pt x="71" y="40"/>
                        <a:pt x="71" y="39"/>
                      </a:cubicBezTo>
                      <a:cubicBezTo>
                        <a:pt x="70" y="38"/>
                        <a:pt x="70" y="36"/>
                        <a:pt x="70" y="35"/>
                      </a:cubicBezTo>
                      <a:cubicBezTo>
                        <a:pt x="70" y="34"/>
                        <a:pt x="70" y="34"/>
                        <a:pt x="70" y="33"/>
                      </a:cubicBezTo>
                      <a:cubicBezTo>
                        <a:pt x="70" y="32"/>
                        <a:pt x="70" y="32"/>
                        <a:pt x="71" y="31"/>
                      </a:cubicBezTo>
                      <a:cubicBezTo>
                        <a:pt x="71" y="30"/>
                        <a:pt x="71" y="30"/>
                        <a:pt x="71" y="29"/>
                      </a:cubicBezTo>
                      <a:cubicBezTo>
                        <a:pt x="72" y="29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3" y="28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30"/>
                      </a:cubicBezTo>
                      <a:cubicBezTo>
                        <a:pt x="73" y="30"/>
                        <a:pt x="73" y="30"/>
                        <a:pt x="73" y="31"/>
                      </a:cubicBezTo>
                      <a:cubicBezTo>
                        <a:pt x="73" y="31"/>
                        <a:pt x="73" y="32"/>
                        <a:pt x="72" y="32"/>
                      </a:cubicBezTo>
                      <a:cubicBezTo>
                        <a:pt x="72" y="34"/>
                        <a:pt x="72" y="35"/>
                        <a:pt x="72" y="36"/>
                      </a:cubicBezTo>
                      <a:cubicBezTo>
                        <a:pt x="72" y="37"/>
                        <a:pt x="72" y="38"/>
                        <a:pt x="72" y="39"/>
                      </a:cubicBezTo>
                      <a:cubicBezTo>
                        <a:pt x="73" y="39"/>
                        <a:pt x="74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3" y="40"/>
                        <a:pt x="73" y="40"/>
                        <a:pt x="72" y="39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3" y="40"/>
                        <a:pt x="73" y="40"/>
                        <a:pt x="74" y="40"/>
                      </a:cubicBezTo>
                      <a:cubicBezTo>
                        <a:pt x="74" y="40"/>
                        <a:pt x="74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4" y="40"/>
                        <a:pt x="74" y="40"/>
                        <a:pt x="74" y="41"/>
                      </a:cubicBezTo>
                      <a:cubicBezTo>
                        <a:pt x="74" y="41"/>
                        <a:pt x="73" y="40"/>
                        <a:pt x="73" y="40"/>
                      </a:cubicBezTo>
                      <a:cubicBezTo>
                        <a:pt x="73" y="40"/>
                        <a:pt x="72" y="40"/>
                        <a:pt x="72" y="39"/>
                      </a:cubicBezTo>
                      <a:cubicBezTo>
                        <a:pt x="71" y="38"/>
                        <a:pt x="71" y="37"/>
                        <a:pt x="71" y="35"/>
                      </a:cubicBezTo>
                      <a:cubicBezTo>
                        <a:pt x="71" y="35"/>
                        <a:pt x="71" y="35"/>
                        <a:pt x="71" y="35"/>
                      </a:cubicBezTo>
                      <a:cubicBezTo>
                        <a:pt x="71" y="36"/>
                        <a:pt x="71" y="38"/>
                        <a:pt x="72" y="39"/>
                      </a:cubicBezTo>
                      <a:cubicBezTo>
                        <a:pt x="72" y="40"/>
                        <a:pt x="73" y="40"/>
                        <a:pt x="74" y="41"/>
                      </a:cubicBezTo>
                      <a:cubicBezTo>
                        <a:pt x="73" y="41"/>
                        <a:pt x="73" y="40"/>
                        <a:pt x="73" y="40"/>
                      </a:cubicBezTo>
                      <a:close/>
                      <a:moveTo>
                        <a:pt x="70" y="42"/>
                      </a:moveTo>
                      <a:cubicBezTo>
                        <a:pt x="70" y="41"/>
                        <a:pt x="69" y="41"/>
                        <a:pt x="69" y="40"/>
                      </a:cubicBezTo>
                      <a:cubicBezTo>
                        <a:pt x="69" y="40"/>
                        <a:pt x="69" y="40"/>
                        <a:pt x="70" y="41"/>
                      </a:cubicBezTo>
                      <a:cubicBezTo>
                        <a:pt x="70" y="41"/>
                        <a:pt x="70" y="42"/>
                        <a:pt x="71" y="42"/>
                      </a:cubicBezTo>
                      <a:cubicBezTo>
                        <a:pt x="71" y="43"/>
                        <a:pt x="72" y="44"/>
                        <a:pt x="73" y="44"/>
                      </a:cubicBezTo>
                      <a:cubicBezTo>
                        <a:pt x="73" y="45"/>
                        <a:pt x="74" y="46"/>
                        <a:pt x="75" y="46"/>
                      </a:cubicBezTo>
                      <a:cubicBezTo>
                        <a:pt x="76" y="46"/>
                        <a:pt x="77" y="46"/>
                        <a:pt x="78" y="46"/>
                      </a:cubicBezTo>
                      <a:cubicBezTo>
                        <a:pt x="79" y="46"/>
                        <a:pt x="79" y="46"/>
                        <a:pt x="80" y="46"/>
                      </a:cubicBezTo>
                      <a:cubicBezTo>
                        <a:pt x="80" y="46"/>
                        <a:pt x="81" y="46"/>
                        <a:pt x="82" y="46"/>
                      </a:cubicBezTo>
                      <a:cubicBezTo>
                        <a:pt x="82" y="46"/>
                        <a:pt x="82" y="46"/>
                        <a:pt x="83" y="45"/>
                      </a:cubicBezTo>
                      <a:cubicBezTo>
                        <a:pt x="83" y="45"/>
                        <a:pt x="84" y="45"/>
                        <a:pt x="84" y="45"/>
                      </a:cubicBezTo>
                      <a:cubicBezTo>
                        <a:pt x="85" y="44"/>
                        <a:pt x="86" y="43"/>
                        <a:pt x="86" y="42"/>
                      </a:cubicBezTo>
                      <a:cubicBezTo>
                        <a:pt x="87" y="41"/>
                        <a:pt x="87" y="41"/>
                        <a:pt x="87" y="40"/>
                      </a:cubicBezTo>
                      <a:cubicBezTo>
                        <a:pt x="87" y="39"/>
                        <a:pt x="87" y="38"/>
                        <a:pt x="86" y="37"/>
                      </a:cubicBezTo>
                      <a:cubicBezTo>
                        <a:pt x="86" y="37"/>
                        <a:pt x="86" y="37"/>
                        <a:pt x="86" y="37"/>
                      </a:cubicBezTo>
                      <a:cubicBezTo>
                        <a:pt x="87" y="38"/>
                        <a:pt x="87" y="39"/>
                        <a:pt x="87" y="40"/>
                      </a:cubicBezTo>
                      <a:cubicBezTo>
                        <a:pt x="87" y="41"/>
                        <a:pt x="86" y="42"/>
                        <a:pt x="86" y="43"/>
                      </a:cubicBezTo>
                      <a:cubicBezTo>
                        <a:pt x="85" y="44"/>
                        <a:pt x="85" y="44"/>
                        <a:pt x="84" y="45"/>
                      </a:cubicBezTo>
                      <a:cubicBezTo>
                        <a:pt x="83" y="45"/>
                        <a:pt x="83" y="45"/>
                        <a:pt x="83" y="45"/>
                      </a:cubicBezTo>
                      <a:cubicBezTo>
                        <a:pt x="82" y="46"/>
                        <a:pt x="82" y="46"/>
                        <a:pt x="81" y="46"/>
                      </a:cubicBezTo>
                      <a:cubicBezTo>
                        <a:pt x="81" y="46"/>
                        <a:pt x="80" y="46"/>
                        <a:pt x="80" y="46"/>
                      </a:cubicBezTo>
                      <a:cubicBezTo>
                        <a:pt x="79" y="46"/>
                        <a:pt x="79" y="46"/>
                        <a:pt x="78" y="46"/>
                      </a:cubicBezTo>
                      <a:cubicBezTo>
                        <a:pt x="77" y="46"/>
                        <a:pt x="76" y="46"/>
                        <a:pt x="75" y="46"/>
                      </a:cubicBezTo>
                      <a:cubicBezTo>
                        <a:pt x="74" y="45"/>
                        <a:pt x="73" y="45"/>
                        <a:pt x="72" y="44"/>
                      </a:cubicBezTo>
                      <a:cubicBezTo>
                        <a:pt x="72" y="44"/>
                        <a:pt x="71" y="43"/>
                        <a:pt x="71" y="42"/>
                      </a:cubicBezTo>
                      <a:cubicBezTo>
                        <a:pt x="71" y="42"/>
                        <a:pt x="71" y="43"/>
                        <a:pt x="71" y="43"/>
                      </a:cubicBezTo>
                      <a:cubicBezTo>
                        <a:pt x="71" y="43"/>
                        <a:pt x="71" y="43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3"/>
                        <a:pt x="72" y="43"/>
                        <a:pt x="72" y="44"/>
                      </a:cubicBezTo>
                      <a:cubicBezTo>
                        <a:pt x="72" y="44"/>
                        <a:pt x="73" y="44"/>
                        <a:pt x="73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4"/>
                        <a:pt x="72" y="44"/>
                        <a:pt x="72" y="43"/>
                      </a:cubicBezTo>
                      <a:cubicBezTo>
                        <a:pt x="72" y="43"/>
                        <a:pt x="71" y="43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2" y="42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3"/>
                        <a:pt x="73" y="44"/>
                        <a:pt x="73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4"/>
                        <a:pt x="73" y="43"/>
                        <a:pt x="72" y="43"/>
                      </a:cubicBezTo>
                      <a:cubicBezTo>
                        <a:pt x="72" y="43"/>
                        <a:pt x="72" y="43"/>
                        <a:pt x="72" y="42"/>
                      </a:cubicBezTo>
                      <a:cubicBezTo>
                        <a:pt x="72" y="42"/>
                        <a:pt x="71" y="42"/>
                        <a:pt x="71" y="42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2" y="42"/>
                        <a:pt x="72" y="42"/>
                      </a:cubicBezTo>
                      <a:cubicBezTo>
                        <a:pt x="72" y="42"/>
                        <a:pt x="72" y="43"/>
                        <a:pt x="73" y="43"/>
                      </a:cubicBezTo>
                      <a:cubicBezTo>
                        <a:pt x="73" y="43"/>
                        <a:pt x="73" y="43"/>
                        <a:pt x="73" y="43"/>
                      </a:cubicBezTo>
                      <a:cubicBezTo>
                        <a:pt x="72" y="43"/>
                        <a:pt x="72" y="42"/>
                        <a:pt x="72" y="42"/>
                      </a:cubicBezTo>
                      <a:cubicBezTo>
                        <a:pt x="72" y="42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2" y="41"/>
                        <a:pt x="72" y="41"/>
                      </a:cubicBezTo>
                      <a:cubicBezTo>
                        <a:pt x="72" y="41"/>
                        <a:pt x="72" y="42"/>
                        <a:pt x="72" y="42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2" y="42"/>
                        <a:pt x="72" y="41"/>
                        <a:pt x="72" y="41"/>
                      </a:cubicBezTo>
                      <a:cubicBezTo>
                        <a:pt x="72" y="41"/>
                        <a:pt x="71" y="41"/>
                        <a:pt x="71" y="40"/>
                      </a:cubicBezTo>
                      <a:cubicBezTo>
                        <a:pt x="71" y="40"/>
                        <a:pt x="71" y="40"/>
                        <a:pt x="71" y="40"/>
                      </a:cubicBezTo>
                      <a:cubicBezTo>
                        <a:pt x="71" y="40"/>
                        <a:pt x="71" y="40"/>
                        <a:pt x="71" y="40"/>
                      </a:cubicBezTo>
                      <a:cubicBezTo>
                        <a:pt x="72" y="40"/>
                        <a:pt x="72" y="41"/>
                        <a:pt x="72" y="41"/>
                      </a:cubicBezTo>
                      <a:cubicBezTo>
                        <a:pt x="72" y="41"/>
                        <a:pt x="72" y="41"/>
                        <a:pt x="72" y="41"/>
                      </a:cubicBezTo>
                      <a:cubicBezTo>
                        <a:pt x="72" y="41"/>
                        <a:pt x="72" y="41"/>
                        <a:pt x="72" y="40"/>
                      </a:cubicBezTo>
                      <a:cubicBezTo>
                        <a:pt x="71" y="40"/>
                        <a:pt x="71" y="40"/>
                        <a:pt x="71" y="40"/>
                      </a:cubicBezTo>
                      <a:cubicBezTo>
                        <a:pt x="71" y="40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40"/>
                        <a:pt x="72" y="40"/>
                        <a:pt x="72" y="40"/>
                      </a:cubicBezTo>
                      <a:cubicBezTo>
                        <a:pt x="72" y="41"/>
                        <a:pt x="72" y="41"/>
                        <a:pt x="73" y="42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2" y="41"/>
                        <a:pt x="72" y="41"/>
                        <a:pt x="72" y="40"/>
                      </a:cubicBezTo>
                      <a:cubicBezTo>
                        <a:pt x="72" y="40"/>
                        <a:pt x="71" y="39"/>
                        <a:pt x="71" y="39"/>
                      </a:cubicBezTo>
                      <a:cubicBezTo>
                        <a:pt x="71" y="39"/>
                        <a:pt x="71" y="38"/>
                        <a:pt x="71" y="38"/>
                      </a:cubicBezTo>
                      <a:cubicBezTo>
                        <a:pt x="71" y="39"/>
                        <a:pt x="71" y="40"/>
                        <a:pt x="72" y="40"/>
                      </a:cubicBezTo>
                      <a:cubicBezTo>
                        <a:pt x="72" y="40"/>
                        <a:pt x="72" y="40"/>
                        <a:pt x="72" y="41"/>
                      </a:cubicBezTo>
                      <a:cubicBezTo>
                        <a:pt x="72" y="41"/>
                        <a:pt x="73" y="41"/>
                        <a:pt x="73" y="41"/>
                      </a:cubicBez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73" y="41"/>
                        <a:pt x="72" y="41"/>
                        <a:pt x="72" y="40"/>
                      </a:cubicBezTo>
                      <a:cubicBezTo>
                        <a:pt x="72" y="40"/>
                        <a:pt x="72" y="40"/>
                        <a:pt x="72" y="40"/>
                      </a:cubicBezTo>
                      <a:cubicBezTo>
                        <a:pt x="72" y="40"/>
                        <a:pt x="72" y="40"/>
                        <a:pt x="72" y="40"/>
                      </a:cubicBezTo>
                      <a:cubicBezTo>
                        <a:pt x="73" y="41"/>
                        <a:pt x="74" y="42"/>
                        <a:pt x="75" y="43"/>
                      </a:cubicBezTo>
                      <a:cubicBezTo>
                        <a:pt x="75" y="43"/>
                        <a:pt x="76" y="44"/>
                        <a:pt x="77" y="44"/>
                      </a:cubicBezTo>
                      <a:cubicBezTo>
                        <a:pt x="79" y="44"/>
                        <a:pt x="81" y="44"/>
                        <a:pt x="83" y="42"/>
                      </a:cubicBezTo>
                      <a:cubicBezTo>
                        <a:pt x="84" y="41"/>
                        <a:pt x="84" y="39"/>
                        <a:pt x="84" y="38"/>
                      </a:cubicBezTo>
                      <a:cubicBezTo>
                        <a:pt x="83" y="37"/>
                        <a:pt x="83" y="36"/>
                        <a:pt x="82" y="36"/>
                      </a:cubicBezTo>
                      <a:cubicBezTo>
                        <a:pt x="82" y="36"/>
                        <a:pt x="81" y="36"/>
                        <a:pt x="81" y="36"/>
                      </a:cubicBezTo>
                      <a:cubicBezTo>
                        <a:pt x="81" y="36"/>
                        <a:pt x="80" y="36"/>
                        <a:pt x="80" y="36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6"/>
                        <a:pt x="81" y="36"/>
                        <a:pt x="81" y="36"/>
                      </a:cubicBezTo>
                      <a:cubicBezTo>
                        <a:pt x="81" y="36"/>
                        <a:pt x="82" y="37"/>
                        <a:pt x="82" y="38"/>
                      </a:cubicBezTo>
                      <a:cubicBezTo>
                        <a:pt x="82" y="38"/>
                        <a:pt x="82" y="38"/>
                        <a:pt x="82" y="38"/>
                      </a:cubicBezTo>
                      <a:cubicBezTo>
                        <a:pt x="82" y="37"/>
                        <a:pt x="82" y="37"/>
                        <a:pt x="81" y="37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2" y="37"/>
                        <a:pt x="82" y="38"/>
                        <a:pt x="81" y="38"/>
                      </a:cubicBezTo>
                      <a:cubicBezTo>
                        <a:pt x="81" y="38"/>
                        <a:pt x="81" y="38"/>
                        <a:pt x="81" y="38"/>
                      </a:cubicBezTo>
                      <a:cubicBezTo>
                        <a:pt x="81" y="38"/>
                        <a:pt x="81" y="38"/>
                        <a:pt x="81" y="38"/>
                      </a:cubicBezTo>
                      <a:cubicBezTo>
                        <a:pt x="81" y="38"/>
                        <a:pt x="81" y="37"/>
                        <a:pt x="81" y="37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1" y="37"/>
                        <a:pt x="81" y="38"/>
                        <a:pt x="81" y="38"/>
                      </a:cubicBezTo>
                      <a:cubicBezTo>
                        <a:pt x="81" y="38"/>
                        <a:pt x="81" y="38"/>
                        <a:pt x="81" y="39"/>
                      </a:cubicBezTo>
                      <a:cubicBezTo>
                        <a:pt x="81" y="39"/>
                        <a:pt x="81" y="39"/>
                        <a:pt x="81" y="39"/>
                      </a:cubicBezTo>
                      <a:cubicBezTo>
                        <a:pt x="81" y="38"/>
                        <a:pt x="81" y="38"/>
                        <a:pt x="81" y="37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1" y="38"/>
                        <a:pt x="81" y="38"/>
                        <a:pt x="81" y="39"/>
                      </a:cubicBezTo>
                      <a:cubicBezTo>
                        <a:pt x="81" y="39"/>
                        <a:pt x="81" y="39"/>
                        <a:pt x="80" y="39"/>
                      </a:cubicBezTo>
                      <a:cubicBezTo>
                        <a:pt x="81" y="39"/>
                        <a:pt x="80" y="38"/>
                        <a:pt x="80" y="38"/>
                      </a:cubicBezTo>
                      <a:cubicBezTo>
                        <a:pt x="80" y="38"/>
                        <a:pt x="80" y="37"/>
                        <a:pt x="80" y="37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7"/>
                        <a:pt x="80" y="38"/>
                        <a:pt x="80" y="38"/>
                      </a:cubicBezTo>
                      <a:cubicBezTo>
                        <a:pt x="80" y="38"/>
                        <a:pt x="80" y="39"/>
                        <a:pt x="80" y="39"/>
                      </a:cubicBezTo>
                      <a:cubicBezTo>
                        <a:pt x="80" y="39"/>
                        <a:pt x="80" y="39"/>
                        <a:pt x="80" y="39"/>
                      </a:cubicBezTo>
                      <a:cubicBezTo>
                        <a:pt x="80" y="39"/>
                        <a:pt x="80" y="39"/>
                        <a:pt x="79" y="39"/>
                      </a:cubicBezTo>
                      <a:cubicBezTo>
                        <a:pt x="79" y="39"/>
                        <a:pt x="79" y="39"/>
                        <a:pt x="79" y="39"/>
                      </a:cubicBezTo>
                      <a:cubicBezTo>
                        <a:pt x="79" y="38"/>
                        <a:pt x="79" y="38"/>
                        <a:pt x="79" y="37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9" y="38"/>
                        <a:pt x="79" y="38"/>
                        <a:pt x="79" y="39"/>
                      </a:cubicBezTo>
                      <a:cubicBezTo>
                        <a:pt x="79" y="39"/>
                        <a:pt x="78" y="38"/>
                        <a:pt x="78" y="38"/>
                      </a:cubicBezTo>
                      <a:cubicBezTo>
                        <a:pt x="78" y="38"/>
                        <a:pt x="78" y="37"/>
                        <a:pt x="78" y="37"/>
                      </a:cubicBezTo>
                      <a:cubicBezTo>
                        <a:pt x="78" y="37"/>
                        <a:pt x="78" y="37"/>
                        <a:pt x="78" y="37"/>
                      </a:cubicBezTo>
                      <a:cubicBezTo>
                        <a:pt x="78" y="37"/>
                        <a:pt x="78" y="37"/>
                        <a:pt x="78" y="37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cubicBezTo>
                        <a:pt x="77" y="37"/>
                        <a:pt x="77" y="36"/>
                        <a:pt x="78" y="36"/>
                      </a:cubicBezTo>
                      <a:cubicBezTo>
                        <a:pt x="78" y="34"/>
                        <a:pt x="80" y="33"/>
                        <a:pt x="82" y="33"/>
                      </a:cubicBezTo>
                      <a:cubicBezTo>
                        <a:pt x="84" y="33"/>
                        <a:pt x="85" y="34"/>
                        <a:pt x="86" y="36"/>
                      </a:cubicBezTo>
                      <a:cubicBezTo>
                        <a:pt x="87" y="37"/>
                        <a:pt x="87" y="39"/>
                        <a:pt x="87" y="41"/>
                      </a:cubicBezTo>
                      <a:cubicBezTo>
                        <a:pt x="87" y="42"/>
                        <a:pt x="86" y="44"/>
                        <a:pt x="84" y="45"/>
                      </a:cubicBezTo>
                      <a:cubicBezTo>
                        <a:pt x="83" y="46"/>
                        <a:pt x="81" y="47"/>
                        <a:pt x="79" y="47"/>
                      </a:cubicBezTo>
                      <a:cubicBezTo>
                        <a:pt x="77" y="47"/>
                        <a:pt x="74" y="46"/>
                        <a:pt x="73" y="45"/>
                      </a:cubicBezTo>
                      <a:cubicBezTo>
                        <a:pt x="72" y="44"/>
                        <a:pt x="71" y="44"/>
                        <a:pt x="71" y="43"/>
                      </a:cubicBezTo>
                      <a:cubicBezTo>
                        <a:pt x="70" y="42"/>
                        <a:pt x="70" y="42"/>
                        <a:pt x="70" y="42"/>
                      </a:cubicBezTo>
                      <a:close/>
                      <a:moveTo>
                        <a:pt x="69" y="40"/>
                      </a:move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lose/>
                      <a:moveTo>
                        <a:pt x="68" y="30"/>
                      </a:moveTo>
                      <a:cubicBezTo>
                        <a:pt x="68" y="30"/>
                        <a:pt x="68" y="30"/>
                        <a:pt x="68" y="30"/>
                      </a:cubicBezTo>
                      <a:cubicBezTo>
                        <a:pt x="68" y="30"/>
                        <a:pt x="68" y="31"/>
                        <a:pt x="68" y="31"/>
                      </a:cubicBezTo>
                      <a:cubicBezTo>
                        <a:pt x="67" y="33"/>
                        <a:pt x="67" y="34"/>
                        <a:pt x="67" y="35"/>
                      </a:cubicBezTo>
                      <a:cubicBezTo>
                        <a:pt x="67" y="36"/>
                        <a:pt x="67" y="37"/>
                        <a:pt x="67" y="38"/>
                      </a:cubicBezTo>
                      <a:cubicBezTo>
                        <a:pt x="67" y="38"/>
                        <a:pt x="67" y="39"/>
                        <a:pt x="67" y="39"/>
                      </a:cubicBezTo>
                      <a:cubicBezTo>
                        <a:pt x="68" y="40"/>
                        <a:pt x="68" y="41"/>
                        <a:pt x="68" y="41"/>
                      </a:cubicBezTo>
                      <a:cubicBezTo>
                        <a:pt x="68" y="42"/>
                        <a:pt x="68" y="42"/>
                        <a:pt x="68" y="42"/>
                      </a:cubicBezTo>
                      <a:cubicBezTo>
                        <a:pt x="68" y="42"/>
                        <a:pt x="68" y="42"/>
                        <a:pt x="68" y="41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41"/>
                        <a:pt x="68" y="41"/>
                        <a:pt x="68" y="40"/>
                      </a:cubicBezTo>
                      <a:cubicBezTo>
                        <a:pt x="67" y="40"/>
                        <a:pt x="67" y="39"/>
                        <a:pt x="67" y="39"/>
                      </a:cubicBezTo>
                      <a:cubicBezTo>
                        <a:pt x="67" y="38"/>
                        <a:pt x="67" y="37"/>
                        <a:pt x="67" y="37"/>
                      </a:cubicBezTo>
                      <a:cubicBezTo>
                        <a:pt x="67" y="36"/>
                        <a:pt x="67" y="36"/>
                        <a:pt x="67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7" y="36"/>
                        <a:pt x="67" y="38"/>
                        <a:pt x="67" y="39"/>
                      </a:cubicBezTo>
                      <a:cubicBezTo>
                        <a:pt x="67" y="39"/>
                        <a:pt x="67" y="40"/>
                        <a:pt x="68" y="41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7" y="40"/>
                        <a:pt x="67" y="39"/>
                        <a:pt x="67" y="38"/>
                      </a:cubicBezTo>
                      <a:cubicBezTo>
                        <a:pt x="67" y="37"/>
                        <a:pt x="67" y="36"/>
                        <a:pt x="67" y="35"/>
                      </a:cubicBezTo>
                      <a:cubicBezTo>
                        <a:pt x="67" y="33"/>
                        <a:pt x="67" y="31"/>
                        <a:pt x="68" y="30"/>
                      </a:cubicBezTo>
                      <a:close/>
                      <a:moveTo>
                        <a:pt x="71" y="28"/>
                      </a:move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9"/>
                        <a:pt x="71" y="29"/>
                      </a:cubicBezTo>
                      <a:cubicBezTo>
                        <a:pt x="71" y="29"/>
                        <a:pt x="71" y="30"/>
                        <a:pt x="71" y="30"/>
                      </a:cubicBezTo>
                      <a:cubicBezTo>
                        <a:pt x="70" y="31"/>
                        <a:pt x="70" y="32"/>
                        <a:pt x="70" y="33"/>
                      </a:cubicBezTo>
                      <a:cubicBezTo>
                        <a:pt x="70" y="33"/>
                        <a:pt x="70" y="34"/>
                        <a:pt x="70" y="35"/>
                      </a:cubicBezTo>
                      <a:cubicBezTo>
                        <a:pt x="70" y="36"/>
                        <a:pt x="70" y="38"/>
                        <a:pt x="70" y="39"/>
                      </a:cubicBezTo>
                      <a:cubicBezTo>
                        <a:pt x="70" y="40"/>
                        <a:pt x="70" y="41"/>
                        <a:pt x="71" y="41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0" y="42"/>
                        <a:pt x="70" y="41"/>
                        <a:pt x="70" y="41"/>
                      </a:cubicBezTo>
                      <a:cubicBezTo>
                        <a:pt x="70" y="40"/>
                        <a:pt x="70" y="39"/>
                        <a:pt x="70" y="38"/>
                      </a:cubicBezTo>
                      <a:cubicBezTo>
                        <a:pt x="69" y="38"/>
                        <a:pt x="70" y="37"/>
                        <a:pt x="69" y="36"/>
                      </a:cubicBezTo>
                      <a:cubicBezTo>
                        <a:pt x="69" y="36"/>
                        <a:pt x="69" y="36"/>
                        <a:pt x="69" y="36"/>
                      </a:cubicBezTo>
                      <a:cubicBezTo>
                        <a:pt x="69" y="37"/>
                        <a:pt x="69" y="38"/>
                        <a:pt x="69" y="38"/>
                      </a:cubicBezTo>
                      <a:cubicBezTo>
                        <a:pt x="70" y="39"/>
                        <a:pt x="70" y="40"/>
                        <a:pt x="70" y="41"/>
                      </a:cubicBezTo>
                      <a:cubicBezTo>
                        <a:pt x="70" y="41"/>
                        <a:pt x="70" y="40"/>
                        <a:pt x="70" y="40"/>
                      </a:cubicBezTo>
                      <a:cubicBezTo>
                        <a:pt x="69" y="39"/>
                        <a:pt x="69" y="38"/>
                        <a:pt x="69" y="36"/>
                      </a:cubicBezTo>
                      <a:cubicBezTo>
                        <a:pt x="69" y="36"/>
                        <a:pt x="69" y="36"/>
                        <a:pt x="69" y="36"/>
                      </a:cubicBezTo>
                      <a:cubicBezTo>
                        <a:pt x="69" y="37"/>
                        <a:pt x="69" y="38"/>
                        <a:pt x="69" y="38"/>
                      </a:cubicBezTo>
                      <a:cubicBezTo>
                        <a:pt x="69" y="39"/>
                        <a:pt x="69" y="39"/>
                        <a:pt x="70" y="40"/>
                      </a:cubicBezTo>
                      <a:cubicBezTo>
                        <a:pt x="69" y="40"/>
                        <a:pt x="69" y="39"/>
                        <a:pt x="69" y="39"/>
                      </a:cubicBezTo>
                      <a:cubicBezTo>
                        <a:pt x="69" y="37"/>
                        <a:pt x="69" y="36"/>
                        <a:pt x="69" y="34"/>
                      </a:cubicBezTo>
                      <a:cubicBezTo>
                        <a:pt x="69" y="34"/>
                        <a:pt x="69" y="33"/>
                        <a:pt x="69" y="33"/>
                      </a:cubicBezTo>
                      <a:cubicBezTo>
                        <a:pt x="68" y="33"/>
                        <a:pt x="68" y="34"/>
                        <a:pt x="69" y="34"/>
                      </a:cubicBezTo>
                      <a:cubicBezTo>
                        <a:pt x="69" y="34"/>
                        <a:pt x="69" y="34"/>
                        <a:pt x="69" y="34"/>
                      </a:cubicBezTo>
                      <a:cubicBezTo>
                        <a:pt x="69" y="34"/>
                        <a:pt x="69" y="34"/>
                        <a:pt x="69" y="35"/>
                      </a:cubicBezTo>
                      <a:cubicBezTo>
                        <a:pt x="68" y="36"/>
                        <a:pt x="68" y="37"/>
                        <a:pt x="68" y="38"/>
                      </a:cubicBezTo>
                      <a:cubicBezTo>
                        <a:pt x="69" y="38"/>
                        <a:pt x="69" y="39"/>
                        <a:pt x="69" y="39"/>
                      </a:cubicBezTo>
                      <a:cubicBezTo>
                        <a:pt x="69" y="40"/>
                        <a:pt x="69" y="41"/>
                        <a:pt x="69" y="41"/>
                      </a:cubicBezTo>
                      <a:cubicBezTo>
                        <a:pt x="69" y="42"/>
                        <a:pt x="69" y="42"/>
                        <a:pt x="68" y="42"/>
                      </a:cubicBezTo>
                      <a:cubicBezTo>
                        <a:pt x="68" y="42"/>
                        <a:pt x="68" y="42"/>
                        <a:pt x="68" y="42"/>
                      </a:cubicBezTo>
                      <a:cubicBezTo>
                        <a:pt x="69" y="42"/>
                        <a:pt x="69" y="41"/>
                        <a:pt x="69" y="41"/>
                      </a:cubicBezTo>
                      <a:cubicBezTo>
                        <a:pt x="69" y="40"/>
                        <a:pt x="69" y="39"/>
                        <a:pt x="69" y="39"/>
                      </a:cubicBezTo>
                      <a:cubicBezTo>
                        <a:pt x="69" y="38"/>
                        <a:pt x="68" y="38"/>
                        <a:pt x="68" y="37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8"/>
                        <a:pt x="68" y="38"/>
                        <a:pt x="69" y="39"/>
                      </a:cubicBezTo>
                      <a:cubicBezTo>
                        <a:pt x="69" y="39"/>
                        <a:pt x="69" y="40"/>
                        <a:pt x="69" y="40"/>
                      </a:cubicBezTo>
                      <a:cubicBezTo>
                        <a:pt x="69" y="41"/>
                        <a:pt x="69" y="42"/>
                        <a:pt x="68" y="4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8" y="42"/>
                        <a:pt x="68" y="41"/>
                        <a:pt x="68" y="41"/>
                      </a:cubicBezTo>
                      <a:cubicBezTo>
                        <a:pt x="68" y="40"/>
                        <a:pt x="68" y="39"/>
                        <a:pt x="68" y="39"/>
                      </a:cubicBezTo>
                      <a:cubicBezTo>
                        <a:pt x="68" y="38"/>
                        <a:pt x="68" y="38"/>
                        <a:pt x="68" y="37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8"/>
                        <a:pt x="68" y="38"/>
                        <a:pt x="68" y="38"/>
                      </a:cubicBezTo>
                      <a:cubicBezTo>
                        <a:pt x="68" y="39"/>
                        <a:pt x="68" y="39"/>
                        <a:pt x="68" y="40"/>
                      </a:cubicBezTo>
                      <a:cubicBezTo>
                        <a:pt x="68" y="41"/>
                        <a:pt x="68" y="41"/>
                        <a:pt x="68" y="42"/>
                      </a:cubicBezTo>
                      <a:cubicBezTo>
                        <a:pt x="68" y="42"/>
                        <a:pt x="68" y="43"/>
                        <a:pt x="68" y="4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8" y="43"/>
                        <a:pt x="68" y="42"/>
                        <a:pt x="68" y="42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40"/>
                        <a:pt x="68" y="40"/>
                        <a:pt x="68" y="39"/>
                      </a:cubicBezTo>
                      <a:cubicBezTo>
                        <a:pt x="68" y="39"/>
                        <a:pt x="68" y="38"/>
                        <a:pt x="68" y="38"/>
                      </a:cubicBezTo>
                      <a:cubicBezTo>
                        <a:pt x="68" y="38"/>
                        <a:pt x="68" y="37"/>
                        <a:pt x="68" y="37"/>
                      </a:cubicBezTo>
                      <a:cubicBezTo>
                        <a:pt x="68" y="37"/>
                        <a:pt x="67" y="37"/>
                        <a:pt x="67" y="37"/>
                      </a:cubicBezTo>
                      <a:cubicBezTo>
                        <a:pt x="67" y="37"/>
                        <a:pt x="68" y="38"/>
                        <a:pt x="68" y="38"/>
                      </a:cubicBezTo>
                      <a:cubicBezTo>
                        <a:pt x="68" y="38"/>
                        <a:pt x="68" y="39"/>
                        <a:pt x="68" y="39"/>
                      </a:cubicBezTo>
                      <a:cubicBezTo>
                        <a:pt x="68" y="40"/>
                        <a:pt x="68" y="40"/>
                        <a:pt x="68" y="40"/>
                      </a:cubicBezTo>
                      <a:cubicBezTo>
                        <a:pt x="68" y="40"/>
                        <a:pt x="68" y="40"/>
                        <a:pt x="68" y="40"/>
                      </a:cubicBezTo>
                      <a:cubicBezTo>
                        <a:pt x="68" y="39"/>
                        <a:pt x="67" y="39"/>
                        <a:pt x="67" y="38"/>
                      </a:cubicBezTo>
                      <a:cubicBezTo>
                        <a:pt x="67" y="37"/>
                        <a:pt x="67" y="37"/>
                        <a:pt x="67" y="36"/>
                      </a:cubicBezTo>
                      <a:cubicBezTo>
                        <a:pt x="67" y="35"/>
                        <a:pt x="67" y="34"/>
                        <a:pt x="67" y="34"/>
                      </a:cubicBezTo>
                      <a:cubicBezTo>
                        <a:pt x="68" y="33"/>
                        <a:pt x="68" y="32"/>
                        <a:pt x="68" y="32"/>
                      </a:cubicBezTo>
                      <a:cubicBezTo>
                        <a:pt x="68" y="31"/>
                        <a:pt x="69" y="30"/>
                        <a:pt x="69" y="28"/>
                      </a:cubicBezTo>
                      <a:cubicBezTo>
                        <a:pt x="69" y="28"/>
                        <a:pt x="70" y="28"/>
                        <a:pt x="70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lose/>
                      <a:moveTo>
                        <a:pt x="71" y="27"/>
                      </a:move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7"/>
                        <a:pt x="71" y="27"/>
                      </a:cubicBezTo>
                      <a:close/>
                      <a:moveTo>
                        <a:pt x="73" y="25"/>
                      </a:moveTo>
                      <a:cubicBezTo>
                        <a:pt x="74" y="25"/>
                        <a:pt x="74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7"/>
                      </a:cubicBezTo>
                      <a:cubicBezTo>
                        <a:pt x="75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5" y="27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7"/>
                        <a:pt x="74" y="27"/>
                      </a:cubicBezTo>
                      <a:cubicBezTo>
                        <a:pt x="74" y="27"/>
                        <a:pt x="74" y="27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27"/>
                        <a:pt x="74" y="27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7"/>
                        <a:pt x="73" y="27"/>
                        <a:pt x="73" y="27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73" y="27"/>
                        <a:pt x="74" y="27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7"/>
                        <a:pt x="73" y="27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73" y="27"/>
                        <a:pt x="73" y="27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7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2" y="28"/>
                      </a:cubicBezTo>
                      <a:cubicBezTo>
                        <a:pt x="72" y="28"/>
                        <a:pt x="72" y="27"/>
                        <a:pt x="72" y="27"/>
                      </a:cubicBezTo>
                      <a:cubicBezTo>
                        <a:pt x="72" y="27"/>
                        <a:pt x="72" y="26"/>
                        <a:pt x="73" y="26"/>
                      </a:cubicBezTo>
                      <a:cubicBezTo>
                        <a:pt x="73" y="26"/>
                        <a:pt x="73" y="26"/>
                        <a:pt x="73" y="26"/>
                      </a:cubicBezTo>
                      <a:cubicBezTo>
                        <a:pt x="73" y="26"/>
                        <a:pt x="73" y="26"/>
                        <a:pt x="73" y="26"/>
                      </a:cubicBezTo>
                      <a:cubicBezTo>
                        <a:pt x="73" y="26"/>
                        <a:pt x="73" y="26"/>
                        <a:pt x="73" y="26"/>
                      </a:cubicBezTo>
                      <a:cubicBezTo>
                        <a:pt x="73" y="26"/>
                        <a:pt x="73" y="26"/>
                        <a:pt x="73" y="25"/>
                      </a:cubicBezTo>
                      <a:cubicBezTo>
                        <a:pt x="73" y="25"/>
                        <a:pt x="73" y="25"/>
                        <a:pt x="73" y="25"/>
                      </a:cubicBezTo>
                      <a:cubicBezTo>
                        <a:pt x="73" y="25"/>
                        <a:pt x="73" y="25"/>
                        <a:pt x="73" y="25"/>
                      </a:cubicBezTo>
                      <a:close/>
                      <a:moveTo>
                        <a:pt x="63" y="28"/>
                      </a:move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65" y="27"/>
                        <a:pt x="66" y="26"/>
                        <a:pt x="66" y="26"/>
                      </a:cubicBezTo>
                      <a:cubicBezTo>
                        <a:pt x="67" y="26"/>
                        <a:pt x="69" y="25"/>
                        <a:pt x="70" y="24"/>
                      </a:cubicBezTo>
                      <a:cubicBezTo>
                        <a:pt x="71" y="24"/>
                        <a:pt x="72" y="23"/>
                        <a:pt x="74" y="23"/>
                      </a:cubicBezTo>
                      <a:cubicBezTo>
                        <a:pt x="74" y="23"/>
                        <a:pt x="75" y="22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7" y="22"/>
                        <a:pt x="77" y="21"/>
                        <a:pt x="77" y="21"/>
                      </a:cubicBezTo>
                      <a:cubicBezTo>
                        <a:pt x="77" y="21"/>
                        <a:pt x="77" y="21"/>
                        <a:pt x="77" y="21"/>
                      </a:cubicBezTo>
                      <a:cubicBezTo>
                        <a:pt x="77" y="21"/>
                        <a:pt x="77" y="22"/>
                        <a:pt x="76" y="22"/>
                      </a:cubicBezTo>
                      <a:cubicBezTo>
                        <a:pt x="76" y="22"/>
                        <a:pt x="76" y="22"/>
                        <a:pt x="75" y="22"/>
                      </a:cubicBezTo>
                      <a:cubicBezTo>
                        <a:pt x="75" y="22"/>
                        <a:pt x="74" y="23"/>
                        <a:pt x="74" y="23"/>
                      </a:cubicBezTo>
                      <a:cubicBezTo>
                        <a:pt x="73" y="23"/>
                        <a:pt x="72" y="23"/>
                        <a:pt x="72" y="24"/>
                      </a:cubicBezTo>
                      <a:cubicBezTo>
                        <a:pt x="71" y="24"/>
                        <a:pt x="71" y="24"/>
                        <a:pt x="70" y="24"/>
                      </a:cubicBezTo>
                      <a:cubicBezTo>
                        <a:pt x="69" y="25"/>
                        <a:pt x="68" y="25"/>
                        <a:pt x="66" y="26"/>
                      </a:cubicBezTo>
                      <a:cubicBezTo>
                        <a:pt x="66" y="26"/>
                        <a:pt x="65" y="26"/>
                        <a:pt x="65" y="27"/>
                      </a:cubicBezTo>
                      <a:cubicBezTo>
                        <a:pt x="64" y="27"/>
                        <a:pt x="64" y="27"/>
                        <a:pt x="63" y="2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4" y="27"/>
                        <a:pt x="65" y="26"/>
                        <a:pt x="66" y="26"/>
                      </a:cubicBezTo>
                      <a:cubicBezTo>
                        <a:pt x="67" y="25"/>
                        <a:pt x="68" y="25"/>
                        <a:pt x="69" y="24"/>
                      </a:cubicBezTo>
                      <a:cubicBezTo>
                        <a:pt x="70" y="24"/>
                        <a:pt x="71" y="23"/>
                        <a:pt x="72" y="23"/>
                      </a:cubicBezTo>
                      <a:cubicBezTo>
                        <a:pt x="73" y="23"/>
                        <a:pt x="74" y="23"/>
                        <a:pt x="74" y="22"/>
                      </a:cubicBezTo>
                      <a:cubicBezTo>
                        <a:pt x="74" y="22"/>
                        <a:pt x="74" y="22"/>
                        <a:pt x="74" y="22"/>
                      </a:cubicBezTo>
                      <a:cubicBezTo>
                        <a:pt x="74" y="22"/>
                        <a:pt x="73" y="22"/>
                        <a:pt x="73" y="23"/>
                      </a:cubicBezTo>
                      <a:cubicBezTo>
                        <a:pt x="73" y="23"/>
                        <a:pt x="72" y="23"/>
                        <a:pt x="72" y="23"/>
                      </a:cubicBezTo>
                      <a:cubicBezTo>
                        <a:pt x="71" y="24"/>
                        <a:pt x="70" y="24"/>
                        <a:pt x="69" y="24"/>
                      </a:cubicBezTo>
                      <a:cubicBezTo>
                        <a:pt x="68" y="25"/>
                        <a:pt x="67" y="25"/>
                        <a:pt x="66" y="26"/>
                      </a:cubicBezTo>
                      <a:cubicBezTo>
                        <a:pt x="66" y="26"/>
                        <a:pt x="65" y="26"/>
                        <a:pt x="65" y="26"/>
                      </a:cubicBezTo>
                      <a:cubicBezTo>
                        <a:pt x="64" y="27"/>
                        <a:pt x="64" y="27"/>
                        <a:pt x="63" y="2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3" y="27"/>
                        <a:pt x="64" y="27"/>
                        <a:pt x="64" y="27"/>
                      </a:cubicBezTo>
                      <a:cubicBezTo>
                        <a:pt x="64" y="26"/>
                        <a:pt x="65" y="26"/>
                        <a:pt x="65" y="26"/>
                      </a:cubicBezTo>
                      <a:cubicBezTo>
                        <a:pt x="66" y="25"/>
                        <a:pt x="66" y="25"/>
                        <a:pt x="67" y="25"/>
                      </a:cubicBezTo>
                      <a:cubicBezTo>
                        <a:pt x="68" y="24"/>
                        <a:pt x="70" y="24"/>
                        <a:pt x="71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0" y="24"/>
                        <a:pt x="68" y="24"/>
                        <a:pt x="67" y="25"/>
                      </a:cubicBezTo>
                      <a:cubicBezTo>
                        <a:pt x="66" y="25"/>
                        <a:pt x="66" y="25"/>
                        <a:pt x="65" y="26"/>
                      </a:cubicBezTo>
                      <a:cubicBezTo>
                        <a:pt x="64" y="26"/>
                        <a:pt x="64" y="26"/>
                        <a:pt x="63" y="26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5" y="25"/>
                        <a:pt x="64" y="25"/>
                        <a:pt x="63" y="26"/>
                      </a:cubicBezTo>
                      <a:cubicBezTo>
                        <a:pt x="63" y="26"/>
                        <a:pt x="63" y="26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4"/>
                        <a:pt x="63" y="24"/>
                      </a:cubicBezTo>
                      <a:cubicBezTo>
                        <a:pt x="63" y="24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4"/>
                        <a:pt x="63" y="24"/>
                        <a:pt x="62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2" y="24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3" y="24"/>
                        <a:pt x="63" y="23"/>
                        <a:pt x="64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3" y="23"/>
                        <a:pt x="63" y="24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3"/>
                        <a:pt x="63" y="23"/>
                        <a:pt x="63" y="23"/>
                      </a:cubicBezTo>
                      <a:cubicBezTo>
                        <a:pt x="64" y="23"/>
                        <a:pt x="65" y="23"/>
                        <a:pt x="65" y="22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5" y="22"/>
                        <a:pt x="64" y="23"/>
                        <a:pt x="63" y="23"/>
                      </a:cubicBezTo>
                      <a:cubicBezTo>
                        <a:pt x="63" y="23"/>
                        <a:pt x="62" y="23"/>
                        <a:pt x="62" y="24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2" y="23"/>
                        <a:pt x="63" y="23"/>
                        <a:pt x="63" y="22"/>
                      </a:cubicBezTo>
                      <a:cubicBezTo>
                        <a:pt x="64" y="22"/>
                        <a:pt x="64" y="22"/>
                        <a:pt x="65" y="22"/>
                      </a:cubicBezTo>
                      <a:cubicBezTo>
                        <a:pt x="66" y="22"/>
                        <a:pt x="66" y="22"/>
                        <a:pt x="67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6" y="21"/>
                        <a:pt x="66" y="21"/>
                        <a:pt x="65" y="21"/>
                      </a:cubicBezTo>
                      <a:cubicBezTo>
                        <a:pt x="65" y="22"/>
                        <a:pt x="64" y="22"/>
                        <a:pt x="63" y="22"/>
                      </a:cubicBezTo>
                      <a:cubicBezTo>
                        <a:pt x="61" y="21"/>
                        <a:pt x="60" y="21"/>
                        <a:pt x="58" y="21"/>
                      </a:cubicBezTo>
                      <a:cubicBezTo>
                        <a:pt x="57" y="20"/>
                        <a:pt x="56" y="20"/>
                        <a:pt x="54" y="19"/>
                      </a:cubicBezTo>
                      <a:cubicBezTo>
                        <a:pt x="53" y="19"/>
                        <a:pt x="53" y="18"/>
                        <a:pt x="52" y="18"/>
                      </a:cubicBezTo>
                      <a:cubicBezTo>
                        <a:pt x="52" y="18"/>
                        <a:pt x="51" y="18"/>
                        <a:pt x="51" y="18"/>
                      </a:cubicBezTo>
                      <a:cubicBezTo>
                        <a:pt x="50" y="17"/>
                        <a:pt x="50" y="16"/>
                        <a:pt x="49" y="16"/>
                      </a:cubicBezTo>
                      <a:cubicBezTo>
                        <a:pt x="48" y="14"/>
                        <a:pt x="48" y="13"/>
                        <a:pt x="47" y="12"/>
                      </a:cubicBezTo>
                      <a:cubicBezTo>
                        <a:pt x="46" y="11"/>
                        <a:pt x="46" y="10"/>
                        <a:pt x="45" y="9"/>
                      </a:cubicBezTo>
                      <a:cubicBezTo>
                        <a:pt x="44" y="8"/>
                        <a:pt x="44" y="8"/>
                        <a:pt x="43" y="8"/>
                      </a:cubicBezTo>
                      <a:cubicBezTo>
                        <a:pt x="43" y="8"/>
                        <a:pt x="44" y="8"/>
                        <a:pt x="44" y="8"/>
                      </a:cubicBezTo>
                      <a:cubicBezTo>
                        <a:pt x="45" y="8"/>
                        <a:pt x="46" y="8"/>
                        <a:pt x="47" y="9"/>
                      </a:cubicBezTo>
                      <a:cubicBezTo>
                        <a:pt x="48" y="9"/>
                        <a:pt x="48" y="10"/>
                        <a:pt x="48" y="11"/>
                      </a:cubicBezTo>
                      <a:cubicBezTo>
                        <a:pt x="48" y="12"/>
                        <a:pt x="48" y="12"/>
                        <a:pt x="49" y="13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49" y="11"/>
                        <a:pt x="48" y="9"/>
                        <a:pt x="47" y="8"/>
                      </a:cubicBezTo>
                      <a:cubicBezTo>
                        <a:pt x="47" y="8"/>
                        <a:pt x="47" y="8"/>
                        <a:pt x="47" y="7"/>
                      </a:cubicBezTo>
                      <a:cubicBezTo>
                        <a:pt x="47" y="7"/>
                        <a:pt x="47" y="7"/>
                        <a:pt x="47" y="6"/>
                      </a:cubicBezTo>
                      <a:cubicBezTo>
                        <a:pt x="47" y="6"/>
                        <a:pt x="48" y="5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9" y="3"/>
                        <a:pt x="50" y="1"/>
                        <a:pt x="52" y="0"/>
                      </a:cubicBezTo>
                      <a:cubicBezTo>
                        <a:pt x="54" y="0"/>
                        <a:pt x="55" y="0"/>
                        <a:pt x="57" y="1"/>
                      </a:cubicBezTo>
                      <a:cubicBezTo>
                        <a:pt x="60" y="2"/>
                        <a:pt x="62" y="6"/>
                        <a:pt x="59" y="9"/>
                      </a:cubicBezTo>
                      <a:cubicBezTo>
                        <a:pt x="58" y="10"/>
                        <a:pt x="57" y="10"/>
                        <a:pt x="55" y="10"/>
                      </a:cubicBezTo>
                      <a:cubicBezTo>
                        <a:pt x="54" y="10"/>
                        <a:pt x="53" y="9"/>
                        <a:pt x="53" y="8"/>
                      </a:cubicBezTo>
                      <a:cubicBezTo>
                        <a:pt x="52" y="7"/>
                        <a:pt x="53" y="5"/>
                        <a:pt x="54" y="5"/>
                      </a:cubicBezTo>
                      <a:cubicBezTo>
                        <a:pt x="55" y="5"/>
                        <a:pt x="56" y="5"/>
                        <a:pt x="56" y="6"/>
                      </a:cubicBezTo>
                      <a:cubicBezTo>
                        <a:pt x="56" y="7"/>
                        <a:pt x="57" y="7"/>
                        <a:pt x="57" y="6"/>
                      </a:cubicBezTo>
                      <a:cubicBezTo>
                        <a:pt x="57" y="6"/>
                        <a:pt x="56" y="5"/>
                        <a:pt x="56" y="5"/>
                      </a:cubicBezTo>
                      <a:cubicBezTo>
                        <a:pt x="55" y="4"/>
                        <a:pt x="53" y="4"/>
                        <a:pt x="52" y="4"/>
                      </a:cubicBezTo>
                      <a:cubicBezTo>
                        <a:pt x="51" y="5"/>
                        <a:pt x="51" y="5"/>
                        <a:pt x="51" y="6"/>
                      </a:cubicBezTo>
                      <a:cubicBezTo>
                        <a:pt x="51" y="6"/>
                        <a:pt x="50" y="7"/>
                        <a:pt x="50" y="7"/>
                      </a:cubicBezTo>
                      <a:cubicBezTo>
                        <a:pt x="50" y="8"/>
                        <a:pt x="50" y="8"/>
                        <a:pt x="50" y="9"/>
                      </a:cubicBezTo>
                      <a:cubicBezTo>
                        <a:pt x="50" y="9"/>
                        <a:pt x="50" y="10"/>
                        <a:pt x="50" y="10"/>
                      </a:cubicBezTo>
                      <a:cubicBezTo>
                        <a:pt x="50" y="11"/>
                        <a:pt x="51" y="11"/>
                        <a:pt x="51" y="12"/>
                      </a:cubicBezTo>
                      <a:cubicBezTo>
                        <a:pt x="51" y="13"/>
                        <a:pt x="52" y="13"/>
                        <a:pt x="52" y="14"/>
                      </a:cubicBezTo>
                      <a:cubicBezTo>
                        <a:pt x="53" y="16"/>
                        <a:pt x="55" y="17"/>
                        <a:pt x="57" y="18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5" y="17"/>
                        <a:pt x="54" y="16"/>
                        <a:pt x="52" y="14"/>
                      </a:cubicBezTo>
                      <a:cubicBezTo>
                        <a:pt x="52" y="14"/>
                        <a:pt x="51" y="13"/>
                        <a:pt x="51" y="12"/>
                      </a:cubicBezTo>
                      <a:cubicBezTo>
                        <a:pt x="51" y="11"/>
                        <a:pt x="51" y="11"/>
                        <a:pt x="51" y="10"/>
                      </a:cubicBezTo>
                      <a:cubicBezTo>
                        <a:pt x="50" y="10"/>
                        <a:pt x="50" y="10"/>
                        <a:pt x="50" y="9"/>
                      </a:cubicBezTo>
                      <a:cubicBezTo>
                        <a:pt x="50" y="9"/>
                        <a:pt x="50" y="8"/>
                        <a:pt x="50" y="8"/>
                      </a:cubicBezTo>
                      <a:cubicBezTo>
                        <a:pt x="50" y="7"/>
                        <a:pt x="50" y="7"/>
                        <a:pt x="51" y="6"/>
                      </a:cubicBezTo>
                      <a:cubicBezTo>
                        <a:pt x="51" y="6"/>
                        <a:pt x="51" y="5"/>
                        <a:pt x="52" y="4"/>
                      </a:cubicBezTo>
                      <a:cubicBezTo>
                        <a:pt x="53" y="4"/>
                        <a:pt x="55" y="4"/>
                        <a:pt x="56" y="5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4" y="4"/>
                        <a:pt x="52" y="4"/>
                        <a:pt x="51" y="6"/>
                      </a:cubicBezTo>
                      <a:cubicBezTo>
                        <a:pt x="50" y="7"/>
                        <a:pt x="50" y="10"/>
                        <a:pt x="51" y="11"/>
                      </a:cubicBezTo>
                      <a:cubicBezTo>
                        <a:pt x="52" y="15"/>
                        <a:pt x="56" y="18"/>
                        <a:pt x="60" y="18"/>
                      </a:cubicBezTo>
                      <a:cubicBezTo>
                        <a:pt x="61" y="19"/>
                        <a:pt x="62" y="19"/>
                        <a:pt x="64" y="19"/>
                      </a:cubicBezTo>
                      <a:cubicBezTo>
                        <a:pt x="65" y="19"/>
                        <a:pt x="65" y="19"/>
                        <a:pt x="66" y="19"/>
                      </a:cubicBezTo>
                      <a:cubicBezTo>
                        <a:pt x="67" y="19"/>
                        <a:pt x="68" y="19"/>
                        <a:pt x="69" y="18"/>
                      </a:cubicBezTo>
                      <a:cubicBezTo>
                        <a:pt x="69" y="18"/>
                        <a:pt x="70" y="18"/>
                        <a:pt x="71" y="18"/>
                      </a:cubicBezTo>
                      <a:cubicBezTo>
                        <a:pt x="72" y="18"/>
                        <a:pt x="73" y="18"/>
                        <a:pt x="73" y="18"/>
                      </a:cubicBezTo>
                      <a:cubicBezTo>
                        <a:pt x="74" y="18"/>
                        <a:pt x="75" y="17"/>
                        <a:pt x="76" y="17"/>
                      </a:cubicBezTo>
                      <a:cubicBezTo>
                        <a:pt x="76" y="17"/>
                        <a:pt x="77" y="17"/>
                        <a:pt x="77" y="17"/>
                      </a:cubicBezTo>
                      <a:cubicBezTo>
                        <a:pt x="78" y="17"/>
                        <a:pt x="78" y="17"/>
                        <a:pt x="78" y="17"/>
                      </a:cubicBezTo>
                      <a:cubicBezTo>
                        <a:pt x="78" y="17"/>
                        <a:pt x="78" y="17"/>
                        <a:pt x="78" y="17"/>
                      </a:cubicBezTo>
                      <a:cubicBezTo>
                        <a:pt x="78" y="17"/>
                        <a:pt x="77" y="17"/>
                        <a:pt x="77" y="17"/>
                      </a:cubicBezTo>
                      <a:cubicBezTo>
                        <a:pt x="77" y="18"/>
                        <a:pt x="76" y="18"/>
                        <a:pt x="75" y="18"/>
                      </a:cubicBezTo>
                      <a:cubicBezTo>
                        <a:pt x="75" y="18"/>
                        <a:pt x="75" y="18"/>
                        <a:pt x="75" y="18"/>
                      </a:cubicBezTo>
                      <a:cubicBezTo>
                        <a:pt x="76" y="18"/>
                        <a:pt x="77" y="17"/>
                        <a:pt x="78" y="17"/>
                      </a:cubicBezTo>
                      <a:cubicBezTo>
                        <a:pt x="78" y="17"/>
                        <a:pt x="79" y="17"/>
                        <a:pt x="79" y="17"/>
                      </a:cubicBezTo>
                      <a:cubicBezTo>
                        <a:pt x="78" y="17"/>
                        <a:pt x="77" y="18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7" y="18"/>
                        <a:pt x="78" y="18"/>
                        <a:pt x="78" y="17"/>
                      </a:cubicBezTo>
                      <a:cubicBezTo>
                        <a:pt x="78" y="17"/>
                        <a:pt x="79" y="17"/>
                        <a:pt x="79" y="17"/>
                      </a:cubicBezTo>
                      <a:cubicBezTo>
                        <a:pt x="79" y="17"/>
                        <a:pt x="80" y="17"/>
                        <a:pt x="80" y="17"/>
                      </a:cubicBezTo>
                      <a:cubicBezTo>
                        <a:pt x="80" y="17"/>
                        <a:pt x="80" y="17"/>
                        <a:pt x="79" y="17"/>
                      </a:cubicBezTo>
                      <a:cubicBezTo>
                        <a:pt x="79" y="17"/>
                        <a:pt x="79" y="17"/>
                        <a:pt x="79" y="18"/>
                      </a:cubicBezTo>
                      <a:cubicBezTo>
                        <a:pt x="79" y="18"/>
                        <a:pt x="79" y="18"/>
                        <a:pt x="78" y="18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7"/>
                        <a:pt x="80" y="17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1" y="17"/>
                        <a:pt x="82" y="17"/>
                        <a:pt x="83" y="16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3" y="16"/>
                        <a:pt x="82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6"/>
                        <a:pt x="81" y="16"/>
                        <a:pt x="81" y="17"/>
                      </a:cubicBezTo>
                      <a:cubicBezTo>
                        <a:pt x="80" y="17"/>
                        <a:pt x="79" y="17"/>
                        <a:pt x="79" y="17"/>
                      </a:cubicBezTo>
                      <a:cubicBezTo>
                        <a:pt x="78" y="17"/>
                        <a:pt x="77" y="16"/>
                        <a:pt x="77" y="16"/>
                      </a:cubicBezTo>
                      <a:cubicBezTo>
                        <a:pt x="76" y="16"/>
                        <a:pt x="76" y="16"/>
                        <a:pt x="75" y="15"/>
                      </a:cubicBezTo>
                      <a:cubicBezTo>
                        <a:pt x="75" y="15"/>
                        <a:pt x="75" y="15"/>
                        <a:pt x="75" y="15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6"/>
                        <a:pt x="77" y="16"/>
                        <a:pt x="77" y="16"/>
                      </a:cubicBezTo>
                      <a:cubicBezTo>
                        <a:pt x="78" y="17"/>
                        <a:pt x="78" y="17"/>
                        <a:pt x="79" y="17"/>
                      </a:cubicBezTo>
                      <a:cubicBezTo>
                        <a:pt x="79" y="17"/>
                        <a:pt x="80" y="17"/>
                        <a:pt x="81" y="17"/>
                      </a:cubicBezTo>
                      <a:cubicBezTo>
                        <a:pt x="81" y="17"/>
                        <a:pt x="81" y="17"/>
                        <a:pt x="82" y="17"/>
                      </a:cubicBezTo>
                      <a:cubicBezTo>
                        <a:pt x="81" y="17"/>
                        <a:pt x="80" y="17"/>
                        <a:pt x="79" y="17"/>
                      </a:cubicBezTo>
                      <a:cubicBezTo>
                        <a:pt x="78" y="17"/>
                        <a:pt x="77" y="17"/>
                        <a:pt x="76" y="16"/>
                      </a:cubicBezTo>
                      <a:cubicBezTo>
                        <a:pt x="74" y="15"/>
                        <a:pt x="74" y="14"/>
                        <a:pt x="74" y="13"/>
                      </a:cubicBezTo>
                      <a:cubicBezTo>
                        <a:pt x="74" y="12"/>
                        <a:pt x="75" y="11"/>
                        <a:pt x="76" y="11"/>
                      </a:cubicBezTo>
                      <a:cubicBezTo>
                        <a:pt x="76" y="11"/>
                        <a:pt x="75" y="11"/>
                        <a:pt x="75" y="12"/>
                      </a:cubicBezTo>
                      <a:cubicBezTo>
                        <a:pt x="75" y="12"/>
                        <a:pt x="75" y="13"/>
                        <a:pt x="75" y="14"/>
                      </a:cubicBezTo>
                      <a:cubicBezTo>
                        <a:pt x="76" y="16"/>
                        <a:pt x="80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5"/>
                        <a:pt x="82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4" y="15"/>
                        <a:pt x="84" y="15"/>
                        <a:pt x="85" y="15"/>
                      </a:cubicBezTo>
                      <a:cubicBezTo>
                        <a:pt x="86" y="15"/>
                        <a:pt x="86" y="15"/>
                        <a:pt x="87" y="15"/>
                      </a:cubicBezTo>
                      <a:cubicBezTo>
                        <a:pt x="89" y="15"/>
                        <a:pt x="90" y="15"/>
                        <a:pt x="92" y="14"/>
                      </a:cubicBezTo>
                      <a:cubicBezTo>
                        <a:pt x="93" y="14"/>
                        <a:pt x="93" y="14"/>
                        <a:pt x="94" y="14"/>
                      </a:cubicBezTo>
                      <a:cubicBezTo>
                        <a:pt x="94" y="14"/>
                        <a:pt x="95" y="14"/>
                        <a:pt x="95" y="14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7" y="14"/>
                        <a:pt x="98" y="14"/>
                        <a:pt x="99" y="14"/>
                      </a:cubicBezTo>
                      <a:cubicBezTo>
                        <a:pt x="99" y="14"/>
                        <a:pt x="100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0" y="14"/>
                        <a:pt x="100" y="14"/>
                        <a:pt x="100" y="14"/>
                      </a:cubicBezTo>
                      <a:cubicBezTo>
                        <a:pt x="99" y="14"/>
                        <a:pt x="99" y="14"/>
                        <a:pt x="99" y="14"/>
                      </a:cubicBezTo>
                      <a:cubicBezTo>
                        <a:pt x="98" y="14"/>
                        <a:pt x="97" y="14"/>
                        <a:pt x="96" y="14"/>
                      </a:cubicBezTo>
                      <a:cubicBezTo>
                        <a:pt x="96" y="14"/>
                        <a:pt x="96" y="14"/>
                        <a:pt x="95" y="14"/>
                      </a:cubicBezTo>
                      <a:cubicBezTo>
                        <a:pt x="95" y="14"/>
                        <a:pt x="95" y="14"/>
                        <a:pt x="94" y="14"/>
                      </a:cubicBezTo>
                      <a:cubicBezTo>
                        <a:pt x="93" y="14"/>
                        <a:pt x="93" y="14"/>
                        <a:pt x="92" y="14"/>
                      </a:cubicBezTo>
                      <a:cubicBezTo>
                        <a:pt x="90" y="14"/>
                        <a:pt x="89" y="15"/>
                        <a:pt x="88" y="15"/>
                      </a:cubicBezTo>
                      <a:cubicBezTo>
                        <a:pt x="87" y="15"/>
                        <a:pt x="86" y="15"/>
                        <a:pt x="85" y="15"/>
                      </a:cubicBezTo>
                      <a:cubicBezTo>
                        <a:pt x="85" y="15"/>
                        <a:pt x="84" y="15"/>
                        <a:pt x="83" y="15"/>
                      </a:cubicBezTo>
                      <a:cubicBezTo>
                        <a:pt x="86" y="15"/>
                        <a:pt x="88" y="15"/>
                        <a:pt x="91" y="14"/>
                      </a:cubicBezTo>
                      <a:cubicBezTo>
                        <a:pt x="93" y="14"/>
                        <a:pt x="95" y="14"/>
                        <a:pt x="96" y="14"/>
                      </a:cubicBezTo>
                      <a:cubicBezTo>
                        <a:pt x="98" y="14"/>
                        <a:pt x="99" y="14"/>
                        <a:pt x="101" y="14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0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101" y="16"/>
                        <a:pt x="101" y="16"/>
                        <a:pt x="102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1" y="17"/>
                        <a:pt x="101" y="17"/>
                        <a:pt x="100" y="17"/>
                      </a:cubicBezTo>
                      <a:cubicBezTo>
                        <a:pt x="100" y="16"/>
                        <a:pt x="99" y="16"/>
                        <a:pt x="98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6"/>
                        <a:pt x="99" y="17"/>
                        <a:pt x="100" y="17"/>
                      </a:cubicBezTo>
                      <a:cubicBezTo>
                        <a:pt x="101" y="17"/>
                        <a:pt x="101" y="17"/>
                        <a:pt x="102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2" y="17"/>
                        <a:pt x="101" y="17"/>
                        <a:pt x="101" y="17"/>
                      </a:cubicBezTo>
                      <a:cubicBezTo>
                        <a:pt x="100" y="17"/>
                        <a:pt x="99" y="17"/>
                        <a:pt x="98" y="17"/>
                      </a:cubicBezTo>
                      <a:cubicBezTo>
                        <a:pt x="98" y="17"/>
                        <a:pt x="97" y="17"/>
                        <a:pt x="96" y="17"/>
                      </a:cubicBezTo>
                      <a:cubicBezTo>
                        <a:pt x="96" y="17"/>
                        <a:pt x="95" y="17"/>
                        <a:pt x="95" y="17"/>
                      </a:cubicBezTo>
                      <a:cubicBezTo>
                        <a:pt x="94" y="17"/>
                        <a:pt x="94" y="17"/>
                        <a:pt x="94" y="17"/>
                      </a:cubicBezTo>
                      <a:cubicBezTo>
                        <a:pt x="94" y="17"/>
                        <a:pt x="94" y="17"/>
                        <a:pt x="94" y="17"/>
                      </a:cubicBezTo>
                      <a:cubicBezTo>
                        <a:pt x="94" y="17"/>
                        <a:pt x="94" y="17"/>
                        <a:pt x="95" y="17"/>
                      </a:cubicBezTo>
                      <a:cubicBezTo>
                        <a:pt x="95" y="17"/>
                        <a:pt x="95" y="17"/>
                        <a:pt x="96" y="17"/>
                      </a:cubicBezTo>
                      <a:cubicBezTo>
                        <a:pt x="97" y="17"/>
                        <a:pt x="97" y="17"/>
                        <a:pt x="98" y="17"/>
                      </a:cubicBezTo>
                      <a:cubicBezTo>
                        <a:pt x="99" y="17"/>
                        <a:pt x="100" y="17"/>
                        <a:pt x="101" y="17"/>
                      </a:cubicBezTo>
                      <a:cubicBezTo>
                        <a:pt x="101" y="17"/>
                        <a:pt x="101" y="17"/>
                        <a:pt x="102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2" y="18"/>
                        <a:pt x="102" y="18"/>
                        <a:pt x="102" y="18"/>
                      </a:cubicBezTo>
                      <a:cubicBezTo>
                        <a:pt x="102" y="18"/>
                        <a:pt x="101" y="17"/>
                        <a:pt x="100" y="17"/>
                      </a:cubicBezTo>
                      <a:cubicBezTo>
                        <a:pt x="99" y="17"/>
                        <a:pt x="99" y="17"/>
                        <a:pt x="98" y="17"/>
                      </a:cubicBezTo>
                      <a:cubicBezTo>
                        <a:pt x="97" y="17"/>
                        <a:pt x="96" y="17"/>
                        <a:pt x="95" y="17"/>
                      </a:cubicBezTo>
                      <a:cubicBezTo>
                        <a:pt x="94" y="17"/>
                        <a:pt x="94" y="17"/>
                        <a:pt x="93" y="17"/>
                      </a:cubicBezTo>
                      <a:cubicBezTo>
                        <a:pt x="93" y="17"/>
                        <a:pt x="93" y="17"/>
                        <a:pt x="92" y="17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3" y="17"/>
                        <a:pt x="93" y="17"/>
                        <a:pt x="93" y="17"/>
                      </a:cubicBezTo>
                      <a:cubicBezTo>
                        <a:pt x="94" y="17"/>
                        <a:pt x="94" y="17"/>
                        <a:pt x="95" y="17"/>
                      </a:cubicBezTo>
                      <a:cubicBezTo>
                        <a:pt x="96" y="17"/>
                        <a:pt x="97" y="17"/>
                        <a:pt x="98" y="17"/>
                      </a:cubicBezTo>
                      <a:cubicBezTo>
                        <a:pt x="99" y="17"/>
                        <a:pt x="99" y="17"/>
                        <a:pt x="100" y="17"/>
                      </a:cubicBezTo>
                      <a:cubicBezTo>
                        <a:pt x="101" y="17"/>
                        <a:pt x="101" y="18"/>
                        <a:pt x="102" y="18"/>
                      </a:cubicBezTo>
                      <a:cubicBezTo>
                        <a:pt x="102" y="18"/>
                        <a:pt x="102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2" y="18"/>
                        <a:pt x="102" y="18"/>
                        <a:pt x="101" y="18"/>
                      </a:cubicBezTo>
                      <a:cubicBezTo>
                        <a:pt x="100" y="18"/>
                        <a:pt x="99" y="18"/>
                        <a:pt x="99" y="17"/>
                      </a:cubicBezTo>
                      <a:cubicBezTo>
                        <a:pt x="97" y="17"/>
                        <a:pt x="96" y="17"/>
                        <a:pt x="94" y="17"/>
                      </a:cubicBezTo>
                      <a:cubicBezTo>
                        <a:pt x="93" y="18"/>
                        <a:pt x="91" y="18"/>
                        <a:pt x="90" y="19"/>
                      </a:cubicBezTo>
                      <a:cubicBezTo>
                        <a:pt x="89" y="20"/>
                        <a:pt x="89" y="21"/>
                        <a:pt x="88" y="22"/>
                      </a:cubicBezTo>
                      <a:cubicBezTo>
                        <a:pt x="88" y="24"/>
                        <a:pt x="88" y="26"/>
                        <a:pt x="90" y="27"/>
                      </a:cubicBezTo>
                      <a:cubicBezTo>
                        <a:pt x="91" y="27"/>
                        <a:pt x="92" y="28"/>
                        <a:pt x="93" y="27"/>
                      </a:cubicBezTo>
                      <a:cubicBezTo>
                        <a:pt x="93" y="26"/>
                        <a:pt x="93" y="26"/>
                        <a:pt x="93" y="25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3" y="26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6"/>
                        <a:pt x="93" y="26"/>
                        <a:pt x="93" y="27"/>
                      </a:cubicBezTo>
                      <a:cubicBezTo>
                        <a:pt x="93" y="27"/>
                        <a:pt x="92" y="28"/>
                        <a:pt x="91" y="28"/>
                      </a:cubicBezTo>
                      <a:cubicBezTo>
                        <a:pt x="91" y="28"/>
                        <a:pt x="91" y="28"/>
                        <a:pt x="91" y="28"/>
                      </a:cubicBezTo>
                      <a:cubicBezTo>
                        <a:pt x="92" y="28"/>
                        <a:pt x="93" y="27"/>
                        <a:pt x="93" y="26"/>
                      </a:cubicBezTo>
                      <a:cubicBezTo>
                        <a:pt x="93" y="26"/>
                        <a:pt x="93" y="26"/>
                        <a:pt x="93" y="25"/>
                      </a:cubicBezTo>
                      <a:cubicBezTo>
                        <a:pt x="93" y="26"/>
                        <a:pt x="93" y="27"/>
                        <a:pt x="93" y="27"/>
                      </a:cubicBezTo>
                      <a:cubicBezTo>
                        <a:pt x="93" y="28"/>
                        <a:pt x="92" y="28"/>
                        <a:pt x="91" y="28"/>
                      </a:cubicBezTo>
                      <a:cubicBezTo>
                        <a:pt x="91" y="28"/>
                        <a:pt x="91" y="28"/>
                        <a:pt x="91" y="28"/>
                      </a:cubicBezTo>
                      <a:cubicBezTo>
                        <a:pt x="92" y="28"/>
                        <a:pt x="93" y="28"/>
                        <a:pt x="93" y="27"/>
                      </a:cubicBezTo>
                      <a:cubicBezTo>
                        <a:pt x="93" y="27"/>
                        <a:pt x="93" y="26"/>
                        <a:pt x="93" y="26"/>
                      </a:cubicBezTo>
                      <a:cubicBezTo>
                        <a:pt x="94" y="27"/>
                        <a:pt x="93" y="28"/>
                        <a:pt x="93" y="28"/>
                      </a:cubicBezTo>
                      <a:cubicBezTo>
                        <a:pt x="92" y="28"/>
                        <a:pt x="91" y="29"/>
                        <a:pt x="90" y="28"/>
                      </a:cubicBezTo>
                      <a:cubicBezTo>
                        <a:pt x="88" y="28"/>
                        <a:pt x="86" y="27"/>
                        <a:pt x="86" y="25"/>
                      </a:cubicBezTo>
                      <a:cubicBezTo>
                        <a:pt x="86" y="23"/>
                        <a:pt x="86" y="21"/>
                        <a:pt x="87" y="19"/>
                      </a:cubicBezTo>
                      <a:cubicBezTo>
                        <a:pt x="88" y="19"/>
                        <a:pt x="89" y="18"/>
                        <a:pt x="89" y="17"/>
                      </a:cubicBezTo>
                      <a:cubicBezTo>
                        <a:pt x="90" y="17"/>
                        <a:pt x="91" y="17"/>
                        <a:pt x="92" y="17"/>
                      </a:cubicBezTo>
                      <a:cubicBezTo>
                        <a:pt x="92" y="17"/>
                        <a:pt x="92" y="16"/>
                        <a:pt x="92" y="16"/>
                      </a:cubicBezTo>
                      <a:cubicBezTo>
                        <a:pt x="91" y="16"/>
                        <a:pt x="90" y="17"/>
                        <a:pt x="89" y="17"/>
                      </a:cubicBezTo>
                      <a:cubicBezTo>
                        <a:pt x="89" y="17"/>
                        <a:pt x="88" y="18"/>
                        <a:pt x="88" y="18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6" y="18"/>
                        <a:pt x="85" y="19"/>
                        <a:pt x="83" y="20"/>
                      </a:cubicBezTo>
                      <a:cubicBezTo>
                        <a:pt x="83" y="20"/>
                        <a:pt x="82" y="21"/>
                        <a:pt x="81" y="21"/>
                      </a:cubicBezTo>
                      <a:cubicBezTo>
                        <a:pt x="81" y="22"/>
                        <a:pt x="80" y="22"/>
                        <a:pt x="80" y="22"/>
                      </a:cubicBezTo>
                      <a:cubicBezTo>
                        <a:pt x="78" y="23"/>
                        <a:pt x="77" y="24"/>
                        <a:pt x="76" y="26"/>
                      </a:cubicBezTo>
                      <a:cubicBezTo>
                        <a:pt x="76" y="26"/>
                        <a:pt x="75" y="26"/>
                        <a:pt x="75" y="27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6" y="26"/>
                      </a:cubicBezTo>
                      <a:cubicBezTo>
                        <a:pt x="76" y="25"/>
                        <a:pt x="76" y="25"/>
                        <a:pt x="76" y="25"/>
                      </a:cubicBezTo>
                      <a:cubicBezTo>
                        <a:pt x="77" y="24"/>
                        <a:pt x="77" y="24"/>
                        <a:pt x="78" y="23"/>
                      </a:cubicBezTo>
                      <a:cubicBezTo>
                        <a:pt x="78" y="23"/>
                        <a:pt x="79" y="23"/>
                        <a:pt x="80" y="22"/>
                      </a:cubicBezTo>
                      <a:cubicBezTo>
                        <a:pt x="80" y="22"/>
                        <a:pt x="81" y="21"/>
                        <a:pt x="81" y="21"/>
                      </a:cubicBezTo>
                      <a:cubicBezTo>
                        <a:pt x="82" y="21"/>
                        <a:pt x="83" y="20"/>
                        <a:pt x="83" y="20"/>
                      </a:cubicBezTo>
                      <a:cubicBezTo>
                        <a:pt x="83" y="20"/>
                        <a:pt x="84" y="19"/>
                        <a:pt x="84" y="19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6" y="19"/>
                        <a:pt x="86" y="18"/>
                        <a:pt x="87" y="18"/>
                      </a:cubicBezTo>
                      <a:cubicBezTo>
                        <a:pt x="88" y="18"/>
                        <a:pt x="88" y="18"/>
                        <a:pt x="89" y="17"/>
                      </a:cubicBez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8" y="18"/>
                        <a:pt x="88" y="18"/>
                        <a:pt x="87" y="18"/>
                      </a:cubicBezTo>
                      <a:cubicBezTo>
                        <a:pt x="86" y="18"/>
                        <a:pt x="86" y="19"/>
                        <a:pt x="85" y="19"/>
                      </a:cubicBezTo>
                      <a:cubicBezTo>
                        <a:pt x="84" y="19"/>
                        <a:pt x="84" y="19"/>
                        <a:pt x="83" y="20"/>
                      </a:cubicBezTo>
                      <a:cubicBezTo>
                        <a:pt x="83" y="20"/>
                        <a:pt x="82" y="21"/>
                        <a:pt x="81" y="21"/>
                      </a:cubicBezTo>
                      <a:cubicBezTo>
                        <a:pt x="81" y="21"/>
                        <a:pt x="80" y="22"/>
                        <a:pt x="80" y="22"/>
                      </a:cubicBezTo>
                      <a:cubicBezTo>
                        <a:pt x="79" y="22"/>
                        <a:pt x="79" y="23"/>
                        <a:pt x="79" y="23"/>
                      </a:cubicBezTo>
                      <a:cubicBezTo>
                        <a:pt x="78" y="23"/>
                        <a:pt x="78" y="23"/>
                        <a:pt x="78" y="23"/>
                      </a:cubicBezTo>
                      <a:cubicBezTo>
                        <a:pt x="77" y="24"/>
                        <a:pt x="77" y="24"/>
                        <a:pt x="76" y="25"/>
                      </a:cubicBezTo>
                      <a:cubicBezTo>
                        <a:pt x="76" y="25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5"/>
                        <a:pt x="75" y="25"/>
                        <a:pt x="76" y="25"/>
                      </a:cubicBezTo>
                      <a:cubicBezTo>
                        <a:pt x="76" y="25"/>
                        <a:pt x="76" y="24"/>
                        <a:pt x="77" y="24"/>
                      </a:cubicBezTo>
                      <a:cubicBezTo>
                        <a:pt x="77" y="23"/>
                        <a:pt x="78" y="23"/>
                        <a:pt x="79" y="22"/>
                      </a:cubicBezTo>
                      <a:cubicBezTo>
                        <a:pt x="79" y="22"/>
                        <a:pt x="80" y="21"/>
                        <a:pt x="81" y="21"/>
                      </a:cubicBezTo>
                      <a:cubicBezTo>
                        <a:pt x="81" y="21"/>
                        <a:pt x="82" y="20"/>
                        <a:pt x="82" y="20"/>
                      </a:cubicBezTo>
                      <a:cubicBezTo>
                        <a:pt x="83" y="20"/>
                        <a:pt x="83" y="20"/>
                        <a:pt x="83" y="19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1" y="20"/>
                        <a:pt x="81" y="21"/>
                        <a:pt x="81" y="21"/>
                      </a:cubicBezTo>
                      <a:cubicBezTo>
                        <a:pt x="80" y="21"/>
                        <a:pt x="79" y="22"/>
                        <a:pt x="79" y="22"/>
                      </a:cubicBezTo>
                      <a:cubicBezTo>
                        <a:pt x="78" y="23"/>
                        <a:pt x="77" y="23"/>
                        <a:pt x="76" y="24"/>
                      </a:cubicBezTo>
                      <a:cubicBezTo>
                        <a:pt x="76" y="24"/>
                        <a:pt x="76" y="25"/>
                        <a:pt x="76" y="25"/>
                      </a:cubicBezTo>
                      <a:cubicBezTo>
                        <a:pt x="75" y="25"/>
                        <a:pt x="75" y="25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5"/>
                      </a:cubicBezTo>
                      <a:cubicBezTo>
                        <a:pt x="75" y="25"/>
                        <a:pt x="75" y="25"/>
                        <a:pt x="76" y="24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6" y="25"/>
                        <a:pt x="75" y="25"/>
                        <a:pt x="75" y="25"/>
                      </a:cubicBezTo>
                      <a:cubicBezTo>
                        <a:pt x="75" y="25"/>
                        <a:pt x="75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75" y="25"/>
                        <a:pt x="75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4"/>
                        <a:pt x="74" y="24"/>
                      </a:cubicBezTo>
                      <a:cubicBezTo>
                        <a:pt x="75" y="24"/>
                        <a:pt x="75" y="23"/>
                        <a:pt x="76" y="23"/>
                      </a:cubicBezTo>
                      <a:cubicBezTo>
                        <a:pt x="77" y="22"/>
                        <a:pt x="78" y="21"/>
                        <a:pt x="79" y="20"/>
                      </a:cubicBezTo>
                      <a:cubicBezTo>
                        <a:pt x="79" y="20"/>
                        <a:pt x="79" y="20"/>
                        <a:pt x="79" y="20"/>
                      </a:cubicBezTo>
                      <a:cubicBezTo>
                        <a:pt x="78" y="21"/>
                        <a:pt x="77" y="21"/>
                        <a:pt x="77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5" y="23"/>
                        <a:pt x="74" y="23"/>
                        <a:pt x="74" y="23"/>
                      </a:cubicBezTo>
                      <a:cubicBezTo>
                        <a:pt x="72" y="24"/>
                        <a:pt x="71" y="24"/>
                        <a:pt x="70" y="25"/>
                      </a:cubicBezTo>
                      <a:cubicBezTo>
                        <a:pt x="68" y="25"/>
                        <a:pt x="67" y="26"/>
                        <a:pt x="66" y="26"/>
                      </a:cubicBezTo>
                      <a:cubicBezTo>
                        <a:pt x="65" y="27"/>
                        <a:pt x="64" y="27"/>
                        <a:pt x="63" y="28"/>
                      </a:cubicBezTo>
                      <a:close/>
                      <a:moveTo>
                        <a:pt x="63" y="28"/>
                      </a:move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lose/>
                      <a:moveTo>
                        <a:pt x="61" y="30"/>
                      </a:moveTo>
                      <a:cubicBezTo>
                        <a:pt x="61" y="30"/>
                        <a:pt x="61" y="30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30"/>
                        <a:pt x="60" y="29"/>
                        <a:pt x="59" y="28"/>
                      </a:cubicBezTo>
                      <a:cubicBezTo>
                        <a:pt x="59" y="28"/>
                        <a:pt x="59" y="27"/>
                        <a:pt x="59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27"/>
                        <a:pt x="59" y="28"/>
                        <a:pt x="59" y="28"/>
                      </a:cubicBezTo>
                      <a:cubicBezTo>
                        <a:pt x="60" y="29"/>
                        <a:pt x="60" y="30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59" y="30"/>
                        <a:pt x="59" y="29"/>
                        <a:pt x="58" y="29"/>
                      </a:cubicBezTo>
                      <a:cubicBezTo>
                        <a:pt x="58" y="28"/>
                        <a:pt x="58" y="27"/>
                        <a:pt x="58" y="26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8"/>
                        <a:pt x="59" y="29"/>
                        <a:pt x="60" y="30"/>
                      </a:cubicBezTo>
                      <a:cubicBezTo>
                        <a:pt x="60" y="30"/>
                        <a:pt x="59" y="30"/>
                        <a:pt x="59" y="30"/>
                      </a:cubicBezTo>
                      <a:cubicBezTo>
                        <a:pt x="59" y="30"/>
                        <a:pt x="58" y="29"/>
                        <a:pt x="58" y="29"/>
                      </a:cubicBezTo>
                      <a:cubicBezTo>
                        <a:pt x="57" y="28"/>
                        <a:pt x="57" y="28"/>
                        <a:pt x="57" y="27"/>
                      </a:cubicBezTo>
                      <a:cubicBezTo>
                        <a:pt x="57" y="27"/>
                        <a:pt x="57" y="27"/>
                        <a:pt x="57" y="26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57" y="27"/>
                        <a:pt x="57" y="27"/>
                        <a:pt x="57" y="27"/>
                      </a:cubicBezTo>
                      <a:cubicBezTo>
                        <a:pt x="57" y="28"/>
                        <a:pt x="57" y="28"/>
                        <a:pt x="58" y="29"/>
                      </a:cubicBezTo>
                      <a:cubicBezTo>
                        <a:pt x="58" y="29"/>
                        <a:pt x="58" y="30"/>
                        <a:pt x="59" y="30"/>
                      </a:cubicBezTo>
                      <a:cubicBezTo>
                        <a:pt x="59" y="30"/>
                        <a:pt x="59" y="30"/>
                        <a:pt x="59" y="30"/>
                      </a:cubicBezTo>
                      <a:cubicBezTo>
                        <a:pt x="59" y="30"/>
                        <a:pt x="59" y="30"/>
                        <a:pt x="59" y="30"/>
                      </a:cubicBezTo>
                      <a:cubicBezTo>
                        <a:pt x="58" y="30"/>
                        <a:pt x="57" y="29"/>
                        <a:pt x="57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7"/>
                        <a:pt x="56" y="27"/>
                        <a:pt x="56" y="26"/>
                      </a:cubicBezTo>
                      <a:cubicBezTo>
                        <a:pt x="56" y="26"/>
                        <a:pt x="56" y="26"/>
                        <a:pt x="56" y="26"/>
                      </a:cubicBezTo>
                      <a:cubicBezTo>
                        <a:pt x="56" y="27"/>
                        <a:pt x="57" y="27"/>
                        <a:pt x="57" y="27"/>
                      </a:cubicBezTo>
                      <a:cubicBezTo>
                        <a:pt x="57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6"/>
                      </a:cubicBezTo>
                      <a:cubicBezTo>
                        <a:pt x="56" y="26"/>
                        <a:pt x="56" y="26"/>
                        <a:pt x="56" y="26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5" y="26"/>
                        <a:pt x="56" y="25"/>
                        <a:pt x="56" y="25"/>
                      </a:cubicBezTo>
                      <a:cubicBezTo>
                        <a:pt x="57" y="24"/>
                        <a:pt x="58" y="23"/>
                        <a:pt x="59" y="23"/>
                      </a:cubicBezTo>
                      <a:cubicBezTo>
                        <a:pt x="60" y="23"/>
                        <a:pt x="62" y="24"/>
                        <a:pt x="63" y="25"/>
                      </a:cubicBezTo>
                      <a:cubicBezTo>
                        <a:pt x="63" y="26"/>
                        <a:pt x="63" y="27"/>
                        <a:pt x="63" y="27"/>
                      </a:cubicBezTo>
                      <a:cubicBezTo>
                        <a:pt x="63" y="27"/>
                        <a:pt x="63" y="27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63" y="25"/>
                        <a:pt x="62" y="25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3" y="26"/>
                        <a:pt x="63" y="26"/>
                        <a:pt x="63" y="27"/>
                      </a:cubicBezTo>
                      <a:cubicBezTo>
                        <a:pt x="63" y="27"/>
                        <a:pt x="63" y="28"/>
                        <a:pt x="63" y="28"/>
                      </a:cubicBezTo>
                      <a:cubicBezTo>
                        <a:pt x="63" y="28"/>
                        <a:pt x="63" y="27"/>
                        <a:pt x="63" y="27"/>
                      </a:cubicBezTo>
                      <a:cubicBezTo>
                        <a:pt x="63" y="26"/>
                        <a:pt x="62" y="26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2" y="26"/>
                        <a:pt x="62" y="27"/>
                        <a:pt x="63" y="27"/>
                      </a:cubicBezTo>
                      <a:cubicBezTo>
                        <a:pt x="63" y="28"/>
                        <a:pt x="63" y="28"/>
                        <a:pt x="63" y="29"/>
                      </a:cubicBezTo>
                      <a:cubicBezTo>
                        <a:pt x="62" y="29"/>
                        <a:pt x="62" y="29"/>
                        <a:pt x="62" y="29"/>
                      </a:cubicBezTo>
                      <a:cubicBezTo>
                        <a:pt x="62" y="29"/>
                        <a:pt x="62" y="28"/>
                        <a:pt x="62" y="28"/>
                      </a:cubicBezTo>
                      <a:cubicBezTo>
                        <a:pt x="62" y="27"/>
                        <a:pt x="62" y="26"/>
                        <a:pt x="61" y="25"/>
                      </a:cubicBezTo>
                      <a:cubicBezTo>
                        <a:pt x="61" y="25"/>
                        <a:pt x="61" y="25"/>
                        <a:pt x="61" y="25"/>
                      </a:cubicBezTo>
                      <a:cubicBezTo>
                        <a:pt x="62" y="26"/>
                        <a:pt x="62" y="27"/>
                        <a:pt x="62" y="28"/>
                      </a:cubicBezTo>
                      <a:cubicBezTo>
                        <a:pt x="62" y="28"/>
                        <a:pt x="62" y="29"/>
                        <a:pt x="62" y="29"/>
                      </a:cubicBezTo>
                      <a:cubicBezTo>
                        <a:pt x="62" y="29"/>
                        <a:pt x="62" y="29"/>
                        <a:pt x="62" y="29"/>
                      </a:cubicBezTo>
                      <a:cubicBezTo>
                        <a:pt x="62" y="29"/>
                        <a:pt x="62" y="30"/>
                        <a:pt x="61" y="30"/>
                      </a:cubicBezTo>
                      <a:cubicBezTo>
                        <a:pt x="61" y="29"/>
                        <a:pt x="61" y="29"/>
                        <a:pt x="61" y="29"/>
                      </a:cubicBezTo>
                      <a:cubicBezTo>
                        <a:pt x="61" y="29"/>
                        <a:pt x="61" y="28"/>
                        <a:pt x="61" y="28"/>
                      </a:cubicBezTo>
                      <a:cubicBezTo>
                        <a:pt x="61" y="28"/>
                        <a:pt x="61" y="27"/>
                        <a:pt x="61" y="27"/>
                      </a:cubicBezTo>
                      <a:cubicBezTo>
                        <a:pt x="61" y="27"/>
                        <a:pt x="61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1" y="27"/>
                        <a:pt x="61" y="27"/>
                        <a:pt x="61" y="28"/>
                      </a:cubicBezTo>
                      <a:cubicBezTo>
                        <a:pt x="61" y="28"/>
                        <a:pt x="61" y="29"/>
                        <a:pt x="61" y="29"/>
                      </a:cubicBezTo>
                      <a:cubicBezTo>
                        <a:pt x="61" y="29"/>
                        <a:pt x="61" y="29"/>
                        <a:pt x="61" y="30"/>
                      </a:cubicBez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61" y="30"/>
                        <a:pt x="61" y="29"/>
                        <a:pt x="61" y="29"/>
                      </a:cubicBezTo>
                      <a:cubicBezTo>
                        <a:pt x="60" y="29"/>
                        <a:pt x="60" y="29"/>
                        <a:pt x="60" y="28"/>
                      </a:cubicBezTo>
                      <a:cubicBezTo>
                        <a:pt x="60" y="28"/>
                        <a:pt x="60" y="27"/>
                        <a:pt x="60" y="26"/>
                      </a:cubicBezTo>
                      <a:cubicBezTo>
                        <a:pt x="60" y="26"/>
                        <a:pt x="59" y="26"/>
                        <a:pt x="60" y="26"/>
                      </a:cubicBezTo>
                      <a:cubicBezTo>
                        <a:pt x="60" y="27"/>
                        <a:pt x="60" y="28"/>
                        <a:pt x="60" y="28"/>
                      </a:cubicBezTo>
                      <a:cubicBezTo>
                        <a:pt x="60" y="29"/>
                        <a:pt x="61" y="29"/>
                        <a:pt x="61" y="30"/>
                      </a:cubicBezTo>
                      <a:close/>
                      <a:moveTo>
                        <a:pt x="58" y="30"/>
                      </a:moveTo>
                      <a:cubicBezTo>
                        <a:pt x="58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8" y="30"/>
                      </a:cubicBezTo>
                      <a:cubicBezTo>
                        <a:pt x="58" y="30"/>
                        <a:pt x="58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lose/>
                      <a:moveTo>
                        <a:pt x="57" y="30"/>
                      </a:move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lose/>
                      <a:moveTo>
                        <a:pt x="57" y="29"/>
                      </a:moveTo>
                      <a:cubicBezTo>
                        <a:pt x="57" y="29"/>
                        <a:pt x="58" y="30"/>
                        <a:pt x="59" y="30"/>
                      </a:cubicBezTo>
                      <a:cubicBezTo>
                        <a:pt x="59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7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lose/>
                      <a:moveTo>
                        <a:pt x="57" y="31"/>
                      </a:move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7" y="31"/>
                        <a:pt x="58" y="31"/>
                        <a:pt x="58" y="31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8" y="31"/>
                      </a:cubicBezTo>
                      <a:cubicBezTo>
                        <a:pt x="58" y="31"/>
                        <a:pt x="58" y="31"/>
                        <a:pt x="57" y="31"/>
                      </a:cubicBezTo>
                      <a:close/>
                      <a:moveTo>
                        <a:pt x="51" y="40"/>
                      </a:move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0" y="40"/>
                        <a:pt x="49" y="40"/>
                        <a:pt x="48" y="41"/>
                      </a:cubicBezTo>
                      <a:cubicBezTo>
                        <a:pt x="48" y="41"/>
                        <a:pt x="47" y="41"/>
                        <a:pt x="47" y="42"/>
                      </a:cubicBezTo>
                      <a:cubicBezTo>
                        <a:pt x="46" y="42"/>
                        <a:pt x="46" y="42"/>
                        <a:pt x="45" y="43"/>
                      </a:cubicBezTo>
                      <a:cubicBezTo>
                        <a:pt x="45" y="43"/>
                        <a:pt x="44" y="43"/>
                        <a:pt x="44" y="44"/>
                      </a:cubicBezTo>
                      <a:cubicBezTo>
                        <a:pt x="43" y="44"/>
                        <a:pt x="43" y="45"/>
                        <a:pt x="42" y="45"/>
                      </a:cubicBezTo>
                      <a:cubicBezTo>
                        <a:pt x="42" y="45"/>
                        <a:pt x="42" y="46"/>
                        <a:pt x="41" y="46"/>
                      </a:cubicBezTo>
                      <a:cubicBezTo>
                        <a:pt x="41" y="47"/>
                        <a:pt x="41" y="48"/>
                        <a:pt x="41" y="48"/>
                      </a:cubicBezTo>
                      <a:cubicBezTo>
                        <a:pt x="41" y="48"/>
                        <a:pt x="41" y="49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0" y="47"/>
                        <a:pt x="41" y="45"/>
                        <a:pt x="42" y="44"/>
                      </a:cubicBezTo>
                      <a:cubicBezTo>
                        <a:pt x="44" y="43"/>
                        <a:pt x="45" y="42"/>
                        <a:pt x="46" y="42"/>
                      </a:cubicBezTo>
                      <a:cubicBezTo>
                        <a:pt x="47" y="41"/>
                        <a:pt x="48" y="41"/>
                        <a:pt x="48" y="41"/>
                      </a:cubicBezTo>
                      <a:cubicBezTo>
                        <a:pt x="49" y="40"/>
                        <a:pt x="50" y="40"/>
                        <a:pt x="50" y="40"/>
                      </a:cubicBezTo>
                      <a:cubicBezTo>
                        <a:pt x="50" y="40"/>
                        <a:pt x="51" y="39"/>
                        <a:pt x="51" y="39"/>
                      </a:cubicBezTo>
                      <a:cubicBezTo>
                        <a:pt x="51" y="39"/>
                        <a:pt x="51" y="39"/>
                        <a:pt x="51" y="40"/>
                      </a:cubicBezTo>
                      <a:close/>
                      <a:moveTo>
                        <a:pt x="41" y="48"/>
                      </a:moveTo>
                      <a:cubicBezTo>
                        <a:pt x="41" y="48"/>
                        <a:pt x="41" y="47"/>
                        <a:pt x="41" y="47"/>
                      </a:cubicBezTo>
                      <a:cubicBezTo>
                        <a:pt x="41" y="46"/>
                        <a:pt x="41" y="46"/>
                        <a:pt x="42" y="46"/>
                      </a:cubicBezTo>
                      <a:cubicBezTo>
                        <a:pt x="43" y="45"/>
                        <a:pt x="43" y="44"/>
                        <a:pt x="44" y="43"/>
                      </a:cubicBezTo>
                      <a:cubicBezTo>
                        <a:pt x="46" y="43"/>
                        <a:pt x="46" y="42"/>
                        <a:pt x="47" y="41"/>
                      </a:cubicBezTo>
                      <a:cubicBezTo>
                        <a:pt x="48" y="41"/>
                        <a:pt x="48" y="41"/>
                        <a:pt x="49" y="41"/>
                      </a:cubicBezTo>
                      <a:cubicBezTo>
                        <a:pt x="49" y="40"/>
                        <a:pt x="49" y="40"/>
                        <a:pt x="50" y="40"/>
                      </a:cubicBezTo>
                      <a:cubicBezTo>
                        <a:pt x="49" y="41"/>
                        <a:pt x="47" y="42"/>
                        <a:pt x="46" y="43"/>
                      </a:cubicBezTo>
                      <a:cubicBezTo>
                        <a:pt x="45" y="43"/>
                        <a:pt x="44" y="44"/>
                        <a:pt x="43" y="45"/>
                      </a:cubicBezTo>
                      <a:cubicBezTo>
                        <a:pt x="42" y="46"/>
                        <a:pt x="42" y="47"/>
                        <a:pt x="41" y="47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7"/>
                        <a:pt x="41" y="46"/>
                        <a:pt x="42" y="46"/>
                      </a:cubicBezTo>
                      <a:cubicBezTo>
                        <a:pt x="42" y="46"/>
                        <a:pt x="42" y="45"/>
                        <a:pt x="43" y="45"/>
                      </a:cubicBezTo>
                      <a:cubicBezTo>
                        <a:pt x="43" y="45"/>
                        <a:pt x="43" y="45"/>
                        <a:pt x="43" y="44"/>
                      </a:cubicBezTo>
                      <a:cubicBezTo>
                        <a:pt x="44" y="44"/>
                        <a:pt x="45" y="43"/>
                        <a:pt x="46" y="43"/>
                      </a:cubicBezTo>
                      <a:cubicBezTo>
                        <a:pt x="46" y="42"/>
                        <a:pt x="47" y="42"/>
                        <a:pt x="48" y="41"/>
                      </a:cubicBezTo>
                      <a:cubicBezTo>
                        <a:pt x="48" y="41"/>
                        <a:pt x="48" y="41"/>
                        <a:pt x="48" y="41"/>
                      </a:cubicBezTo>
                      <a:cubicBezTo>
                        <a:pt x="47" y="42"/>
                        <a:pt x="46" y="43"/>
                        <a:pt x="45" y="43"/>
                      </a:cubicBezTo>
                      <a:cubicBezTo>
                        <a:pt x="45" y="43"/>
                        <a:pt x="44" y="44"/>
                        <a:pt x="43" y="44"/>
                      </a:cubicBezTo>
                      <a:cubicBezTo>
                        <a:pt x="43" y="45"/>
                        <a:pt x="42" y="45"/>
                        <a:pt x="42" y="46"/>
                      </a:cubicBezTo>
                      <a:cubicBezTo>
                        <a:pt x="41" y="46"/>
                        <a:pt x="41" y="47"/>
                        <a:pt x="41" y="47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lose/>
                      <a:moveTo>
                        <a:pt x="31" y="41"/>
                      </a:moveTo>
                      <a:cubicBezTo>
                        <a:pt x="31" y="41"/>
                        <a:pt x="31" y="41"/>
                        <a:pt x="30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4" y="40"/>
                      </a:cubicBezTo>
                      <a:cubicBezTo>
                        <a:pt x="35" y="39"/>
                        <a:pt x="36" y="38"/>
                        <a:pt x="37" y="38"/>
                      </a:cubicBezTo>
                      <a:cubicBezTo>
                        <a:pt x="38" y="37"/>
                        <a:pt x="39" y="36"/>
                        <a:pt x="41" y="36"/>
                      </a:cubicBezTo>
                      <a:cubicBezTo>
                        <a:pt x="42" y="35"/>
                        <a:pt x="43" y="34"/>
                        <a:pt x="44" y="34"/>
                      </a:cubicBezTo>
                      <a:cubicBezTo>
                        <a:pt x="45" y="33"/>
                        <a:pt x="46" y="33"/>
                        <a:pt x="47" y="32"/>
                      </a:cubicBezTo>
                      <a:cubicBezTo>
                        <a:pt x="48" y="31"/>
                        <a:pt x="49" y="31"/>
                        <a:pt x="50" y="30"/>
                      </a:cubicBezTo>
                      <a:cubicBezTo>
                        <a:pt x="51" y="29"/>
                        <a:pt x="52" y="29"/>
                        <a:pt x="53" y="28"/>
                      </a:cubicBezTo>
                      <a:cubicBezTo>
                        <a:pt x="54" y="28"/>
                        <a:pt x="54" y="28"/>
                        <a:pt x="55" y="28"/>
                      </a:cubicBezTo>
                      <a:cubicBezTo>
                        <a:pt x="55" y="28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8"/>
                      </a:cubicBezTo>
                      <a:cubicBezTo>
                        <a:pt x="56" y="28"/>
                        <a:pt x="55" y="28"/>
                        <a:pt x="55" y="28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6" y="28"/>
                        <a:pt x="56" y="28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9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9"/>
                        <a:pt x="56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8"/>
                        <a:pt x="57" y="29"/>
                        <a:pt x="57" y="29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29"/>
                        <a:pt x="56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ubicBezTo>
                        <a:pt x="57" y="29"/>
                        <a:pt x="57" y="29"/>
                        <a:pt x="56" y="30"/>
                      </a:cubicBezTo>
                      <a:cubicBezTo>
                        <a:pt x="56" y="30"/>
                        <a:pt x="56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7" y="30"/>
                      </a:cubicBezTo>
                      <a:cubicBezTo>
                        <a:pt x="57" y="30"/>
                        <a:pt x="57" y="29"/>
                        <a:pt x="57" y="29"/>
                      </a:cubicBezTo>
                      <a:cubicBezTo>
                        <a:pt x="57" y="29"/>
                        <a:pt x="57" y="30"/>
                        <a:pt x="57" y="30"/>
                      </a:cubicBezTo>
                      <a:cubicBezTo>
                        <a:pt x="56" y="30"/>
                        <a:pt x="56" y="31"/>
                        <a:pt x="56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1"/>
                        <a:pt x="56" y="31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1"/>
                        <a:pt x="57" y="31"/>
                        <a:pt x="56" y="31"/>
                      </a:cubicBezTo>
                      <a:cubicBezTo>
                        <a:pt x="56" y="31"/>
                        <a:pt x="56" y="32"/>
                        <a:pt x="56" y="32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6" y="32"/>
                        <a:pt x="57" y="31"/>
                        <a:pt x="57" y="31"/>
                      </a:cubicBez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7" y="32"/>
                        <a:pt x="57" y="32"/>
                        <a:pt x="56" y="32"/>
                      </a:cubicBezTo>
                      <a:cubicBezTo>
                        <a:pt x="56" y="33"/>
                        <a:pt x="55" y="33"/>
                        <a:pt x="54" y="34"/>
                      </a:cubicBezTo>
                      <a:cubicBezTo>
                        <a:pt x="54" y="34"/>
                        <a:pt x="54" y="34"/>
                        <a:pt x="54" y="34"/>
                      </a:cubicBezTo>
                      <a:cubicBezTo>
                        <a:pt x="55" y="33"/>
                        <a:pt x="56" y="33"/>
                        <a:pt x="57" y="32"/>
                      </a:cubicBezTo>
                      <a:cubicBezTo>
                        <a:pt x="57" y="32"/>
                        <a:pt x="57" y="31"/>
                        <a:pt x="57" y="30"/>
                      </a:cubicBezTo>
                      <a:cubicBezTo>
                        <a:pt x="57" y="30"/>
                        <a:pt x="57" y="31"/>
                        <a:pt x="57" y="31"/>
                      </a:cubicBezTo>
                      <a:cubicBezTo>
                        <a:pt x="57" y="31"/>
                        <a:pt x="57" y="31"/>
                        <a:pt x="57" y="32"/>
                      </a:cubicBezTo>
                      <a:cubicBezTo>
                        <a:pt x="57" y="32"/>
                        <a:pt x="57" y="33"/>
                        <a:pt x="57" y="33"/>
                      </a:cubicBezTo>
                      <a:cubicBezTo>
                        <a:pt x="56" y="33"/>
                        <a:pt x="56" y="34"/>
                        <a:pt x="55" y="34"/>
                      </a:cubicBezTo>
                      <a:cubicBezTo>
                        <a:pt x="55" y="34"/>
                        <a:pt x="54" y="35"/>
                        <a:pt x="54" y="35"/>
                      </a:cubicBezTo>
                      <a:cubicBezTo>
                        <a:pt x="53" y="36"/>
                        <a:pt x="52" y="36"/>
                        <a:pt x="52" y="37"/>
                      </a:cubicBez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53" y="36"/>
                        <a:pt x="53" y="36"/>
                        <a:pt x="54" y="35"/>
                      </a:cubicBezTo>
                      <a:cubicBezTo>
                        <a:pt x="55" y="35"/>
                        <a:pt x="55" y="34"/>
                        <a:pt x="56" y="34"/>
                      </a:cubicBezTo>
                      <a:cubicBezTo>
                        <a:pt x="56" y="33"/>
                        <a:pt x="57" y="33"/>
                        <a:pt x="57" y="32"/>
                      </a:cubicBez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7" y="32"/>
                        <a:pt x="57" y="31"/>
                        <a:pt x="57" y="31"/>
                      </a:cubicBez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57" y="34"/>
                        <a:pt x="56" y="34"/>
                        <a:pt x="55" y="35"/>
                      </a:cubicBezTo>
                      <a:cubicBezTo>
                        <a:pt x="54" y="35"/>
                        <a:pt x="54" y="36"/>
                        <a:pt x="53" y="37"/>
                      </a:cubicBezTo>
                      <a:cubicBezTo>
                        <a:pt x="53" y="37"/>
                        <a:pt x="52" y="37"/>
                        <a:pt x="52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2" y="37"/>
                        <a:pt x="53" y="37"/>
                        <a:pt x="53" y="37"/>
                      </a:cubicBezTo>
                      <a:cubicBezTo>
                        <a:pt x="54" y="36"/>
                        <a:pt x="55" y="35"/>
                        <a:pt x="56" y="35"/>
                      </a:cubicBezTo>
                      <a:cubicBezTo>
                        <a:pt x="56" y="34"/>
                        <a:pt x="57" y="34"/>
                        <a:pt x="57" y="33"/>
                      </a:cubicBezTo>
                      <a:cubicBezTo>
                        <a:pt x="57" y="34"/>
                        <a:pt x="57" y="34"/>
                        <a:pt x="57" y="34"/>
                      </a:cubicBezTo>
                      <a:cubicBezTo>
                        <a:pt x="56" y="35"/>
                        <a:pt x="55" y="36"/>
                        <a:pt x="54" y="36"/>
                      </a:cubicBezTo>
                      <a:cubicBezTo>
                        <a:pt x="53" y="37"/>
                        <a:pt x="52" y="38"/>
                        <a:pt x="51" y="38"/>
                      </a:cubicBezTo>
                      <a:cubicBezTo>
                        <a:pt x="51" y="38"/>
                        <a:pt x="50" y="39"/>
                        <a:pt x="50" y="39"/>
                      </a:cubicBezTo>
                      <a:cubicBezTo>
                        <a:pt x="50" y="39"/>
                        <a:pt x="49" y="39"/>
                        <a:pt x="49" y="39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50" y="39"/>
                        <a:pt x="50" y="39"/>
                        <a:pt x="51" y="39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3" y="37"/>
                        <a:pt x="54" y="37"/>
                        <a:pt x="55" y="36"/>
                      </a:cubicBezTo>
                      <a:cubicBezTo>
                        <a:pt x="56" y="35"/>
                        <a:pt x="57" y="35"/>
                        <a:pt x="57" y="34"/>
                      </a:cubicBezTo>
                      <a:cubicBezTo>
                        <a:pt x="57" y="34"/>
                        <a:pt x="57" y="34"/>
                        <a:pt x="57" y="34"/>
                      </a:cubicBezTo>
                      <a:cubicBezTo>
                        <a:pt x="57" y="34"/>
                        <a:pt x="57" y="34"/>
                        <a:pt x="57" y="34"/>
                      </a:cubicBezTo>
                      <a:cubicBezTo>
                        <a:pt x="56" y="35"/>
                        <a:pt x="55" y="36"/>
                        <a:pt x="54" y="37"/>
                      </a:cubicBezTo>
                      <a:cubicBezTo>
                        <a:pt x="53" y="37"/>
                        <a:pt x="52" y="38"/>
                        <a:pt x="51" y="39"/>
                      </a:cubicBezTo>
                      <a:cubicBezTo>
                        <a:pt x="49" y="40"/>
                        <a:pt x="46" y="41"/>
                        <a:pt x="44" y="43"/>
                      </a:cubicBezTo>
                      <a:cubicBezTo>
                        <a:pt x="43" y="44"/>
                        <a:pt x="42" y="45"/>
                        <a:pt x="41" y="46"/>
                      </a:cubicBezTo>
                      <a:cubicBezTo>
                        <a:pt x="41" y="46"/>
                        <a:pt x="40" y="47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7"/>
                        <a:pt x="41" y="46"/>
                        <a:pt x="41" y="45"/>
                      </a:cubicBezTo>
                      <a:cubicBezTo>
                        <a:pt x="42" y="44"/>
                        <a:pt x="42" y="44"/>
                        <a:pt x="43" y="43"/>
                      </a:cubicBezTo>
                      <a:cubicBezTo>
                        <a:pt x="43" y="43"/>
                        <a:pt x="44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3" y="43"/>
                        <a:pt x="43" y="43"/>
                      </a:cubicBezTo>
                      <a:cubicBezTo>
                        <a:pt x="42" y="44"/>
                        <a:pt x="42" y="44"/>
                        <a:pt x="41" y="45"/>
                      </a:cubicBezTo>
                      <a:cubicBezTo>
                        <a:pt x="41" y="45"/>
                        <a:pt x="41" y="46"/>
                        <a:pt x="40" y="47"/>
                      </a:cubicBezTo>
                      <a:cubicBezTo>
                        <a:pt x="40" y="47"/>
                        <a:pt x="40" y="47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7"/>
                        <a:pt x="40" y="46"/>
                        <a:pt x="41" y="45"/>
                      </a:cubicBezTo>
                      <a:cubicBezTo>
                        <a:pt x="41" y="44"/>
                        <a:pt x="41" y="44"/>
                        <a:pt x="42" y="43"/>
                      </a:cubicBezTo>
                      <a:cubicBezTo>
                        <a:pt x="42" y="43"/>
                        <a:pt x="42" y="43"/>
                        <a:pt x="42" y="43"/>
                      </a:cubicBezTo>
                      <a:cubicBezTo>
                        <a:pt x="41" y="44"/>
                        <a:pt x="41" y="44"/>
                        <a:pt x="40" y="45"/>
                      </a:cubicBezTo>
                      <a:cubicBezTo>
                        <a:pt x="40" y="46"/>
                        <a:pt x="40" y="47"/>
                        <a:pt x="40" y="47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46"/>
                        <a:pt x="40" y="46"/>
                        <a:pt x="40" y="46"/>
                      </a:cubicBezTo>
                      <a:cubicBezTo>
                        <a:pt x="40" y="45"/>
                        <a:pt x="40" y="45"/>
                        <a:pt x="40" y="44"/>
                      </a:cubicBezTo>
                      <a:cubicBezTo>
                        <a:pt x="40" y="44"/>
                        <a:pt x="40" y="44"/>
                        <a:pt x="40" y="44"/>
                      </a:cubicBezTo>
                      <a:cubicBezTo>
                        <a:pt x="40" y="45"/>
                        <a:pt x="40" y="46"/>
                        <a:pt x="40" y="47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47"/>
                        <a:pt x="40" y="46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5"/>
                        <a:pt x="40" y="45"/>
                        <a:pt x="40" y="45"/>
                      </a:cubicBezTo>
                      <a:cubicBezTo>
                        <a:pt x="40" y="45"/>
                        <a:pt x="39" y="46"/>
                        <a:pt x="40" y="47"/>
                      </a:cubicBezTo>
                      <a:cubicBezTo>
                        <a:pt x="39" y="45"/>
                        <a:pt x="39" y="43"/>
                        <a:pt x="39" y="42"/>
                      </a:cubicBezTo>
                      <a:cubicBezTo>
                        <a:pt x="40" y="41"/>
                        <a:pt x="41" y="40"/>
                        <a:pt x="42" y="39"/>
                      </a:cubicBezTo>
                      <a:cubicBezTo>
                        <a:pt x="43" y="38"/>
                        <a:pt x="44" y="38"/>
                        <a:pt x="45" y="37"/>
                      </a:cubicBezTo>
                      <a:cubicBezTo>
                        <a:pt x="46" y="37"/>
                        <a:pt x="47" y="37"/>
                        <a:pt x="48" y="36"/>
                      </a:cubicBezTo>
                      <a:cubicBezTo>
                        <a:pt x="48" y="36"/>
                        <a:pt x="49" y="35"/>
                        <a:pt x="49" y="34"/>
                      </a:cubicBezTo>
                      <a:cubicBezTo>
                        <a:pt x="48" y="34"/>
                        <a:pt x="48" y="34"/>
                        <a:pt x="47" y="35"/>
                      </a:cubicBezTo>
                      <a:cubicBezTo>
                        <a:pt x="47" y="35"/>
                        <a:pt x="47" y="35"/>
                        <a:pt x="47" y="36"/>
                      </a:cubicBezTo>
                      <a:cubicBezTo>
                        <a:pt x="47" y="36"/>
                        <a:pt x="46" y="36"/>
                        <a:pt x="46" y="36"/>
                      </a:cubicBezTo>
                      <a:cubicBezTo>
                        <a:pt x="45" y="37"/>
                        <a:pt x="43" y="38"/>
                        <a:pt x="41" y="39"/>
                      </a:cubicBezTo>
                      <a:cubicBezTo>
                        <a:pt x="40" y="40"/>
                        <a:pt x="39" y="41"/>
                        <a:pt x="39" y="42"/>
                      </a:cubicBezTo>
                      <a:cubicBezTo>
                        <a:pt x="39" y="42"/>
                        <a:pt x="38" y="42"/>
                        <a:pt x="38" y="42"/>
                      </a:cubicBezTo>
                      <a:cubicBezTo>
                        <a:pt x="38" y="42"/>
                        <a:pt x="37" y="42"/>
                        <a:pt x="37" y="42"/>
                      </a:cubicBezTo>
                      <a:cubicBezTo>
                        <a:pt x="36" y="42"/>
                        <a:pt x="35" y="42"/>
                        <a:pt x="34" y="42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5" y="42"/>
                        <a:pt x="35" y="41"/>
                        <a:pt x="36" y="41"/>
                      </a:cubicBezTo>
                      <a:cubicBezTo>
                        <a:pt x="37" y="41"/>
                        <a:pt x="37" y="40"/>
                        <a:pt x="38" y="40"/>
                      </a:cubicBezTo>
                      <a:cubicBezTo>
                        <a:pt x="38" y="40"/>
                        <a:pt x="39" y="39"/>
                        <a:pt x="40" y="39"/>
                      </a:cubicBezTo>
                      <a:cubicBezTo>
                        <a:pt x="40" y="39"/>
                        <a:pt x="41" y="38"/>
                        <a:pt x="41" y="38"/>
                      </a:cubicBezTo>
                      <a:cubicBezTo>
                        <a:pt x="42" y="37"/>
                        <a:pt x="43" y="37"/>
                        <a:pt x="43" y="37"/>
                      </a:cubicBezTo>
                      <a:cubicBezTo>
                        <a:pt x="44" y="36"/>
                        <a:pt x="44" y="36"/>
                        <a:pt x="45" y="36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5" y="36"/>
                      </a:cubicBezTo>
                      <a:cubicBezTo>
                        <a:pt x="45" y="36"/>
                        <a:pt x="44" y="36"/>
                        <a:pt x="43" y="37"/>
                      </a:cubicBezTo>
                      <a:cubicBezTo>
                        <a:pt x="43" y="37"/>
                        <a:pt x="42" y="37"/>
                        <a:pt x="42" y="38"/>
                      </a:cubicBezTo>
                      <a:cubicBezTo>
                        <a:pt x="41" y="38"/>
                        <a:pt x="41" y="38"/>
                        <a:pt x="40" y="39"/>
                      </a:cubicBezTo>
                      <a:cubicBezTo>
                        <a:pt x="39" y="39"/>
                        <a:pt x="39" y="39"/>
                        <a:pt x="38" y="40"/>
                      </a:cubicBezTo>
                      <a:cubicBezTo>
                        <a:pt x="37" y="40"/>
                        <a:pt x="37" y="40"/>
                        <a:pt x="36" y="41"/>
                      </a:cubicBezTo>
                      <a:cubicBezTo>
                        <a:pt x="36" y="41"/>
                        <a:pt x="35" y="41"/>
                        <a:pt x="35" y="42"/>
                      </a:cubicBezTo>
                      <a:cubicBezTo>
                        <a:pt x="34" y="42"/>
                        <a:pt x="34" y="42"/>
                        <a:pt x="33" y="42"/>
                      </a:cubicBezTo>
                      <a:cubicBezTo>
                        <a:pt x="33" y="42"/>
                        <a:pt x="33" y="42"/>
                        <a:pt x="33" y="42"/>
                      </a:cubicBezTo>
                      <a:cubicBezTo>
                        <a:pt x="33" y="42"/>
                        <a:pt x="33" y="42"/>
                        <a:pt x="34" y="41"/>
                      </a:cubicBezTo>
                      <a:cubicBezTo>
                        <a:pt x="34" y="41"/>
                        <a:pt x="35" y="41"/>
                        <a:pt x="36" y="40"/>
                      </a:cubicBezTo>
                      <a:cubicBezTo>
                        <a:pt x="36" y="40"/>
                        <a:pt x="37" y="40"/>
                        <a:pt x="38" y="39"/>
                      </a:cubicBezTo>
                      <a:cubicBezTo>
                        <a:pt x="38" y="39"/>
                        <a:pt x="39" y="38"/>
                        <a:pt x="40" y="38"/>
                      </a:cubicBezTo>
                      <a:cubicBezTo>
                        <a:pt x="41" y="37"/>
                        <a:pt x="41" y="37"/>
                        <a:pt x="42" y="37"/>
                      </a:cubicBezTo>
                      <a:cubicBezTo>
                        <a:pt x="43" y="36"/>
                        <a:pt x="43" y="36"/>
                        <a:pt x="44" y="35"/>
                      </a:cubicBezTo>
                      <a:cubicBezTo>
                        <a:pt x="45" y="35"/>
                        <a:pt x="45" y="35"/>
                        <a:pt x="46" y="34"/>
                      </a:cubicBezTo>
                      <a:cubicBezTo>
                        <a:pt x="47" y="34"/>
                        <a:pt x="47" y="33"/>
                        <a:pt x="48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7" y="33"/>
                        <a:pt x="47" y="34"/>
                        <a:pt x="46" y="34"/>
                      </a:cubicBezTo>
                      <a:cubicBezTo>
                        <a:pt x="45" y="35"/>
                        <a:pt x="45" y="35"/>
                        <a:pt x="44" y="35"/>
                      </a:cubicBezTo>
                      <a:cubicBezTo>
                        <a:pt x="43" y="36"/>
                        <a:pt x="43" y="36"/>
                        <a:pt x="42" y="37"/>
                      </a:cubicBezTo>
                      <a:cubicBezTo>
                        <a:pt x="41" y="37"/>
                        <a:pt x="41" y="37"/>
                        <a:pt x="40" y="38"/>
                      </a:cubicBezTo>
                      <a:cubicBezTo>
                        <a:pt x="39" y="38"/>
                        <a:pt x="39" y="39"/>
                        <a:pt x="38" y="39"/>
                      </a:cubicBezTo>
                      <a:cubicBezTo>
                        <a:pt x="37" y="39"/>
                        <a:pt x="37" y="40"/>
                        <a:pt x="36" y="40"/>
                      </a:cubicBezTo>
                      <a:cubicBezTo>
                        <a:pt x="35" y="41"/>
                        <a:pt x="35" y="41"/>
                        <a:pt x="34" y="41"/>
                      </a:cubicBezTo>
                      <a:cubicBezTo>
                        <a:pt x="33" y="42"/>
                        <a:pt x="33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3" y="41"/>
                        <a:pt x="33" y="41"/>
                      </a:cubicBezTo>
                      <a:cubicBezTo>
                        <a:pt x="34" y="41"/>
                        <a:pt x="35" y="40"/>
                        <a:pt x="36" y="40"/>
                      </a:cubicBezTo>
                      <a:cubicBezTo>
                        <a:pt x="36" y="39"/>
                        <a:pt x="37" y="39"/>
                        <a:pt x="38" y="38"/>
                      </a:cubicBezTo>
                      <a:cubicBezTo>
                        <a:pt x="39" y="38"/>
                        <a:pt x="39" y="37"/>
                        <a:pt x="40" y="37"/>
                      </a:cubicBezTo>
                      <a:cubicBezTo>
                        <a:pt x="41" y="37"/>
                        <a:pt x="42" y="36"/>
                        <a:pt x="42" y="36"/>
                      </a:cubicBezTo>
                      <a:cubicBezTo>
                        <a:pt x="43" y="35"/>
                        <a:pt x="44" y="35"/>
                        <a:pt x="45" y="34"/>
                      </a:cubicBezTo>
                      <a:cubicBezTo>
                        <a:pt x="46" y="34"/>
                        <a:pt x="48" y="33"/>
                        <a:pt x="49" y="32"/>
                      </a:cubicBez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48" y="32"/>
                        <a:pt x="47" y="33"/>
                        <a:pt x="47" y="33"/>
                      </a:cubicBezTo>
                      <a:cubicBezTo>
                        <a:pt x="46" y="33"/>
                        <a:pt x="45" y="34"/>
                        <a:pt x="45" y="34"/>
                      </a:cubicBezTo>
                      <a:cubicBezTo>
                        <a:pt x="44" y="35"/>
                        <a:pt x="43" y="35"/>
                        <a:pt x="42" y="36"/>
                      </a:cubicBezTo>
                      <a:cubicBezTo>
                        <a:pt x="42" y="36"/>
                        <a:pt x="41" y="36"/>
                        <a:pt x="40" y="37"/>
                      </a:cubicBezTo>
                      <a:cubicBezTo>
                        <a:pt x="39" y="38"/>
                        <a:pt x="37" y="39"/>
                        <a:pt x="36" y="40"/>
                      </a:cubicBezTo>
                      <a:cubicBezTo>
                        <a:pt x="35" y="40"/>
                        <a:pt x="34" y="40"/>
                        <a:pt x="34" y="41"/>
                      </a:cubicBezTo>
                      <a:cubicBezTo>
                        <a:pt x="33" y="41"/>
                        <a:pt x="32" y="41"/>
                        <a:pt x="31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lose/>
                      <a:moveTo>
                        <a:pt x="8" y="33"/>
                      </a:moveTo>
                      <a:cubicBezTo>
                        <a:pt x="8" y="32"/>
                        <a:pt x="7" y="32"/>
                        <a:pt x="7" y="32"/>
                      </a:cubicBezTo>
                      <a:cubicBezTo>
                        <a:pt x="7" y="32"/>
                        <a:pt x="7" y="31"/>
                        <a:pt x="7" y="31"/>
                      </a:cubicBezTo>
                      <a:cubicBezTo>
                        <a:pt x="7" y="31"/>
                        <a:pt x="6" y="31"/>
                        <a:pt x="6" y="31"/>
                      </a:cubicBezTo>
                      <a:cubicBezTo>
                        <a:pt x="8" y="33"/>
                        <a:pt x="9" y="34"/>
                        <a:pt x="11" y="36"/>
                      </a:cubicBezTo>
                      <a:cubicBezTo>
                        <a:pt x="12" y="37"/>
                        <a:pt x="13" y="37"/>
                        <a:pt x="14" y="38"/>
                      </a:cubicBezTo>
                      <a:cubicBezTo>
                        <a:pt x="15" y="39"/>
                        <a:pt x="16" y="39"/>
                        <a:pt x="17" y="40"/>
                      </a:cubicBezTo>
                      <a:cubicBezTo>
                        <a:pt x="17" y="40"/>
                        <a:pt x="18" y="40"/>
                        <a:pt x="18" y="40"/>
                      </a:cubicBezTo>
                      <a:cubicBezTo>
                        <a:pt x="19" y="40"/>
                        <a:pt x="19" y="40"/>
                        <a:pt x="20" y="41"/>
                      </a:cubicBezTo>
                      <a:cubicBezTo>
                        <a:pt x="21" y="41"/>
                        <a:pt x="22" y="41"/>
                        <a:pt x="24" y="41"/>
                      </a:cubicBezTo>
                      <a:cubicBezTo>
                        <a:pt x="25" y="41"/>
                        <a:pt x="26" y="41"/>
                        <a:pt x="27" y="41"/>
                      </a:cubicBezTo>
                      <a:cubicBezTo>
                        <a:pt x="28" y="41"/>
                        <a:pt x="28" y="41"/>
                        <a:pt x="29" y="41"/>
                      </a:cubicBezTo>
                      <a:cubicBezTo>
                        <a:pt x="29" y="41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9" y="41"/>
                        <a:pt x="28" y="41"/>
                        <a:pt x="27" y="41"/>
                      </a:cubicBezTo>
                      <a:cubicBezTo>
                        <a:pt x="25" y="41"/>
                        <a:pt x="24" y="41"/>
                        <a:pt x="23" y="41"/>
                      </a:cubicBezTo>
                      <a:cubicBezTo>
                        <a:pt x="21" y="41"/>
                        <a:pt x="18" y="41"/>
                        <a:pt x="16" y="40"/>
                      </a:cubicBezTo>
                      <a:cubicBezTo>
                        <a:pt x="15" y="39"/>
                        <a:pt x="14" y="39"/>
                        <a:pt x="13" y="38"/>
                      </a:cubicBezTo>
                      <a:cubicBezTo>
                        <a:pt x="12" y="37"/>
                        <a:pt x="11" y="36"/>
                        <a:pt x="10" y="36"/>
                      </a:cubicBezTo>
                      <a:cubicBezTo>
                        <a:pt x="10" y="35"/>
                        <a:pt x="9" y="35"/>
                        <a:pt x="9" y="34"/>
                      </a:cubicBezTo>
                      <a:cubicBezTo>
                        <a:pt x="9" y="34"/>
                        <a:pt x="8" y="33"/>
                        <a:pt x="8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63" name="Freeform 553"/>
                <p:cNvSpPr/>
                <p:nvPr/>
              </p:nvSpPr>
              <p:spPr>
                <a:xfrm>
                  <a:off x="4667251" y="3744913"/>
                  <a:ext cx="15875" cy="460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4" h="12">
                      <a:moveTo>
                        <a:pt x="1" y="10"/>
                      </a:moveTo>
                      <a:cubicBezTo>
                        <a:pt x="1" y="10"/>
                        <a:pt x="2" y="10"/>
                        <a:pt x="2" y="9"/>
                      </a:cubicBezTo>
                      <a:cubicBezTo>
                        <a:pt x="2" y="8"/>
                        <a:pt x="3" y="7"/>
                        <a:pt x="3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4" y="2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3" y="7"/>
                        <a:pt x="3" y="8"/>
                        <a:pt x="2" y="9"/>
                      </a:cubicBezTo>
                      <a:cubicBezTo>
                        <a:pt x="2" y="10"/>
                        <a:pt x="1" y="11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1"/>
                        <a:pt x="1" y="11"/>
                        <a:pt x="1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64" name="Freeform 554"/>
                <p:cNvSpPr/>
                <p:nvPr/>
              </p:nvSpPr>
              <p:spPr>
                <a:xfrm>
                  <a:off x="4672013" y="3752851"/>
                  <a:ext cx="11113" cy="3492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3" h="9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2" y="4"/>
                        <a:pt x="2" y="5"/>
                      </a:cubicBezTo>
                      <a:cubicBezTo>
                        <a:pt x="2" y="5"/>
                        <a:pt x="1" y="6"/>
                        <a:pt x="1" y="7"/>
                      </a:cubicBezTo>
                      <a:cubicBezTo>
                        <a:pt x="1" y="7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8"/>
                        <a:pt x="0" y="8"/>
                      </a:cubicBezTo>
                      <a:cubicBezTo>
                        <a:pt x="0" y="8"/>
                        <a:pt x="0" y="7"/>
                        <a:pt x="1" y="7"/>
                      </a:cubicBezTo>
                      <a:cubicBezTo>
                        <a:pt x="1" y="6"/>
                        <a:pt x="1" y="6"/>
                        <a:pt x="2" y="5"/>
                      </a:cubicBezTo>
                      <a:cubicBezTo>
                        <a:pt x="2" y="4"/>
                        <a:pt x="3" y="2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65" name="Freeform 555"/>
                <p:cNvSpPr/>
                <p:nvPr/>
              </p:nvSpPr>
              <p:spPr>
                <a:xfrm>
                  <a:off x="4667251" y="3787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66" name="Oval 556"/>
                <p:cNvSpPr/>
                <p:nvPr/>
              </p:nvSpPr>
              <p:spPr>
                <a:xfrm>
                  <a:off x="4648201" y="37528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067" name="Freeform 557"/>
                <p:cNvSpPr/>
                <p:nvPr/>
              </p:nvSpPr>
              <p:spPr>
                <a:xfrm>
                  <a:off x="4645026" y="3741738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68" name="Freeform 558"/>
                <p:cNvSpPr/>
                <p:nvPr/>
              </p:nvSpPr>
              <p:spPr>
                <a:xfrm>
                  <a:off x="4648201" y="37576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69" name="Oval 559"/>
                <p:cNvSpPr/>
                <p:nvPr/>
              </p:nvSpPr>
              <p:spPr>
                <a:xfrm>
                  <a:off x="4648201" y="3749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070" name="Freeform 560"/>
                <p:cNvSpPr/>
                <p:nvPr/>
              </p:nvSpPr>
              <p:spPr>
                <a:xfrm>
                  <a:off x="4652963" y="3741738"/>
                  <a:ext cx="14288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4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71" name="Oval 561"/>
                <p:cNvSpPr/>
                <p:nvPr/>
              </p:nvSpPr>
              <p:spPr>
                <a:xfrm>
                  <a:off x="4652963" y="3749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072" name="Freeform 562"/>
                <p:cNvSpPr/>
                <p:nvPr/>
              </p:nvSpPr>
              <p:spPr>
                <a:xfrm>
                  <a:off x="4652963" y="3741738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73" name="Oval 563"/>
                <p:cNvSpPr/>
                <p:nvPr/>
              </p:nvSpPr>
              <p:spPr>
                <a:xfrm>
                  <a:off x="4652963" y="37449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074" name="Freeform 564"/>
                <p:cNvSpPr/>
                <p:nvPr/>
              </p:nvSpPr>
              <p:spPr>
                <a:xfrm>
                  <a:off x="4708526" y="3848101"/>
                  <a:ext cx="1270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75" name="Freeform 565"/>
                <p:cNvSpPr/>
                <p:nvPr/>
              </p:nvSpPr>
              <p:spPr>
                <a:xfrm>
                  <a:off x="4735513" y="3798888"/>
                  <a:ext cx="15875" cy="63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4" h="1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3"/>
                        <a:pt x="2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4" y="9"/>
                        <a:pt x="4" y="10"/>
                        <a:pt x="4" y="10"/>
                      </a:cubicBezTo>
                      <a:cubicBezTo>
                        <a:pt x="4" y="11"/>
                        <a:pt x="3" y="12"/>
                        <a:pt x="3" y="13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3" y="17"/>
                        <a:pt x="2" y="17"/>
                        <a:pt x="2" y="17"/>
                      </a:cubicBezTo>
                      <a:cubicBezTo>
                        <a:pt x="2" y="17"/>
                        <a:pt x="3" y="16"/>
                        <a:pt x="3" y="15"/>
                      </a:cubicBezTo>
                      <a:cubicBezTo>
                        <a:pt x="3" y="14"/>
                        <a:pt x="3" y="14"/>
                        <a:pt x="3" y="13"/>
                      </a:cubicBezTo>
                      <a:cubicBezTo>
                        <a:pt x="3" y="12"/>
                        <a:pt x="3" y="12"/>
                        <a:pt x="3" y="11"/>
                      </a:cubicBezTo>
                      <a:cubicBezTo>
                        <a:pt x="3" y="10"/>
                        <a:pt x="3" y="9"/>
                        <a:pt x="3" y="8"/>
                      </a:cubicBezTo>
                      <a:cubicBezTo>
                        <a:pt x="3" y="7"/>
                        <a:pt x="3" y="5"/>
                        <a:pt x="2" y="4"/>
                      </a:cubicBezTo>
                      <a:cubicBezTo>
                        <a:pt x="2" y="3"/>
                        <a:pt x="2" y="3"/>
                        <a:pt x="1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76" name="Freeform 566"/>
                <p:cNvSpPr/>
                <p:nvPr/>
              </p:nvSpPr>
              <p:spPr>
                <a:xfrm>
                  <a:off x="4743451" y="3862388"/>
                  <a:ext cx="14288" cy="317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4" h="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1" y="6"/>
                        <a:pt x="1" y="6"/>
                        <a:pt x="2" y="7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7"/>
                        <a:pt x="3" y="7"/>
                        <a:pt x="2" y="7"/>
                      </a:cubicBezTo>
                      <a:cubicBezTo>
                        <a:pt x="2" y="7"/>
                        <a:pt x="1" y="6"/>
                        <a:pt x="1" y="5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77" name="Freeform 567"/>
                <p:cNvSpPr/>
                <p:nvPr/>
              </p:nvSpPr>
              <p:spPr>
                <a:xfrm>
                  <a:off x="4743451" y="3813176"/>
                  <a:ext cx="3175" cy="57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5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1" y="6"/>
                        <a:pt x="1" y="8"/>
                      </a:cubicBezTo>
                      <a:cubicBezTo>
                        <a:pt x="1" y="9"/>
                        <a:pt x="1" y="10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3"/>
                        <a:pt x="0" y="12"/>
                      </a:cubicBezTo>
                      <a:cubicBezTo>
                        <a:pt x="0" y="11"/>
                        <a:pt x="1" y="11"/>
                        <a:pt x="1" y="10"/>
                      </a:cubicBezTo>
                      <a:cubicBezTo>
                        <a:pt x="1" y="9"/>
                        <a:pt x="1" y="9"/>
                        <a:pt x="1" y="8"/>
                      </a:cubicBezTo>
                      <a:cubicBezTo>
                        <a:pt x="1" y="7"/>
                        <a:pt x="1" y="7"/>
                        <a:pt x="1" y="6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78" name="Freeform 568"/>
                <p:cNvSpPr/>
                <p:nvPr/>
              </p:nvSpPr>
              <p:spPr>
                <a:xfrm>
                  <a:off x="4743451" y="38750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79" name="Freeform 569"/>
                <p:cNvSpPr/>
                <p:nvPr/>
              </p:nvSpPr>
              <p:spPr>
                <a:xfrm>
                  <a:off x="4721226" y="3851276"/>
                  <a:ext cx="1746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5" h="2">
                      <a:moveTo>
                        <a:pt x="4" y="1"/>
                      </a:move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80" name="Freeform 570"/>
                <p:cNvSpPr/>
                <p:nvPr/>
              </p:nvSpPr>
              <p:spPr>
                <a:xfrm>
                  <a:off x="4724401" y="3851276"/>
                  <a:ext cx="1111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81" name="Oval 571"/>
                <p:cNvSpPr/>
                <p:nvPr/>
              </p:nvSpPr>
              <p:spPr>
                <a:xfrm>
                  <a:off x="4721226" y="38512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082" name="Freeform 572"/>
                <p:cNvSpPr/>
                <p:nvPr/>
              </p:nvSpPr>
              <p:spPr>
                <a:xfrm>
                  <a:off x="4738688" y="38131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83" name="Freeform 573"/>
                <p:cNvSpPr/>
                <p:nvPr/>
              </p:nvSpPr>
              <p:spPr>
                <a:xfrm>
                  <a:off x="4738688" y="381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84" name="Rectangle 574"/>
                <p:cNvSpPr/>
                <p:nvPr/>
              </p:nvSpPr>
              <p:spPr>
                <a:xfrm>
                  <a:off x="4738688" y="3813176"/>
                  <a:ext cx="1588" cy="15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085" name="Freeform 575"/>
                <p:cNvSpPr/>
                <p:nvPr/>
              </p:nvSpPr>
              <p:spPr>
                <a:xfrm>
                  <a:off x="4735513" y="38100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86" name="Freeform 576"/>
                <p:cNvSpPr/>
                <p:nvPr/>
              </p:nvSpPr>
              <p:spPr>
                <a:xfrm>
                  <a:off x="4735513" y="3810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87" name="Freeform 577"/>
                <p:cNvSpPr/>
                <p:nvPr/>
              </p:nvSpPr>
              <p:spPr>
                <a:xfrm>
                  <a:off x="4732338" y="38068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88" name="Freeform 578"/>
                <p:cNvSpPr/>
                <p:nvPr/>
              </p:nvSpPr>
              <p:spPr>
                <a:xfrm>
                  <a:off x="4732338" y="38020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89" name="Oval 579"/>
                <p:cNvSpPr/>
                <p:nvPr/>
              </p:nvSpPr>
              <p:spPr>
                <a:xfrm>
                  <a:off x="4727576" y="38020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090" name="Freeform 580"/>
                <p:cNvSpPr/>
                <p:nvPr/>
              </p:nvSpPr>
              <p:spPr>
                <a:xfrm>
                  <a:off x="4727576" y="3802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91" name="Freeform 581"/>
                <p:cNvSpPr/>
                <p:nvPr/>
              </p:nvSpPr>
              <p:spPr>
                <a:xfrm>
                  <a:off x="4743451" y="3886201"/>
                  <a:ext cx="2540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7" h="3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3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7" y="2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6" y="2"/>
                      </a:cubicBezTo>
                      <a:cubicBezTo>
                        <a:pt x="6" y="2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92" name="Freeform 582"/>
                <p:cNvSpPr/>
                <p:nvPr/>
              </p:nvSpPr>
              <p:spPr>
                <a:xfrm>
                  <a:off x="4757738" y="3881438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4">
                      <a:moveTo>
                        <a:pt x="2" y="3"/>
                      </a:move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93" name="Freeform 583"/>
                <p:cNvSpPr/>
                <p:nvPr/>
              </p:nvSpPr>
              <p:spPr>
                <a:xfrm>
                  <a:off x="4754563" y="38941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94" name="Freeform 584"/>
                <p:cNvSpPr/>
                <p:nvPr/>
              </p:nvSpPr>
              <p:spPr>
                <a:xfrm>
                  <a:off x="4652963" y="3848101"/>
                  <a:ext cx="19050" cy="142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5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95" name="Freeform 585"/>
                <p:cNvSpPr/>
                <p:nvPr/>
              </p:nvSpPr>
              <p:spPr>
                <a:xfrm>
                  <a:off x="4652963" y="38703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96" name="Freeform 586"/>
                <p:cNvSpPr/>
                <p:nvPr/>
              </p:nvSpPr>
              <p:spPr>
                <a:xfrm>
                  <a:off x="4656138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97" name="Freeform 587"/>
                <p:cNvSpPr/>
                <p:nvPr/>
              </p:nvSpPr>
              <p:spPr>
                <a:xfrm>
                  <a:off x="4656138" y="3848101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2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98" name="Freeform 588"/>
                <p:cNvSpPr/>
                <p:nvPr/>
              </p:nvSpPr>
              <p:spPr>
                <a:xfrm>
                  <a:off x="4656138" y="38592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099" name="Freeform 589"/>
                <p:cNvSpPr/>
                <p:nvPr/>
              </p:nvSpPr>
              <p:spPr>
                <a:xfrm>
                  <a:off x="4672013" y="38512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00" name="Freeform 590"/>
                <p:cNvSpPr/>
                <p:nvPr/>
              </p:nvSpPr>
              <p:spPr>
                <a:xfrm>
                  <a:off x="4667251" y="38481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01" name="Freeform 591"/>
                <p:cNvSpPr/>
                <p:nvPr/>
              </p:nvSpPr>
              <p:spPr>
                <a:xfrm>
                  <a:off x="4664076" y="38481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02" name="Freeform 592"/>
                <p:cNvSpPr/>
                <p:nvPr/>
              </p:nvSpPr>
              <p:spPr>
                <a:xfrm>
                  <a:off x="4648201" y="3840163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03" name="Freeform 593"/>
                <p:cNvSpPr/>
                <p:nvPr/>
              </p:nvSpPr>
              <p:spPr>
                <a:xfrm>
                  <a:off x="4648201" y="38401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04" name="Oval 594"/>
                <p:cNvSpPr/>
                <p:nvPr/>
              </p:nvSpPr>
              <p:spPr>
                <a:xfrm>
                  <a:off x="4648201" y="38449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05" name="Freeform 595"/>
                <p:cNvSpPr/>
                <p:nvPr/>
              </p:nvSpPr>
              <p:spPr>
                <a:xfrm>
                  <a:off x="4691063" y="3875088"/>
                  <a:ext cx="22225" cy="333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6" h="9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6"/>
                        <a:pt x="4" y="6"/>
                        <a:pt x="4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" y="8"/>
                        <a:pt x="1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8"/>
                        <a:pt x="2" y="8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6" y="4"/>
                        <a:pt x="6" y="2"/>
                        <a:pt x="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06" name="Oval 596"/>
                <p:cNvSpPr/>
                <p:nvPr/>
              </p:nvSpPr>
              <p:spPr>
                <a:xfrm>
                  <a:off x="4691063" y="39084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07" name="Freeform 597"/>
                <p:cNvSpPr/>
                <p:nvPr/>
              </p:nvSpPr>
              <p:spPr>
                <a:xfrm>
                  <a:off x="4683126" y="3881438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8" h="7">
                      <a:moveTo>
                        <a:pt x="1" y="6"/>
                      </a:move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7" y="2"/>
                        <a:pt x="7" y="2"/>
                        <a:pt x="7" y="1"/>
                      </a:cubicBezTo>
                      <a:cubicBezTo>
                        <a:pt x="7" y="1"/>
                        <a:pt x="7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3"/>
                        <a:pt x="5" y="4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7"/>
                        <a:pt x="1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08" name="Freeform 598"/>
                <p:cNvSpPr/>
                <p:nvPr/>
              </p:nvSpPr>
              <p:spPr>
                <a:xfrm>
                  <a:off x="4678363" y="39084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09" name="Freeform 599"/>
                <p:cNvSpPr/>
                <p:nvPr/>
              </p:nvSpPr>
              <p:spPr>
                <a:xfrm>
                  <a:off x="4694238" y="3894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0" name="Freeform 600"/>
                <p:cNvSpPr/>
                <p:nvPr/>
              </p:nvSpPr>
              <p:spPr>
                <a:xfrm>
                  <a:off x="4686301" y="3894138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1" name="Freeform 601"/>
                <p:cNvSpPr/>
                <p:nvPr/>
              </p:nvSpPr>
              <p:spPr>
                <a:xfrm>
                  <a:off x="4708526" y="3870326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2" name="Freeform 602"/>
                <p:cNvSpPr/>
                <p:nvPr/>
              </p:nvSpPr>
              <p:spPr>
                <a:xfrm>
                  <a:off x="4708526" y="38782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3" name="Freeform 603"/>
                <p:cNvSpPr/>
                <p:nvPr/>
              </p:nvSpPr>
              <p:spPr>
                <a:xfrm>
                  <a:off x="4697413" y="38893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4" name="Freeform 604"/>
                <p:cNvSpPr/>
                <p:nvPr/>
              </p:nvSpPr>
              <p:spPr>
                <a:xfrm>
                  <a:off x="4697413" y="38893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5" name="Freeform 605"/>
                <p:cNvSpPr/>
                <p:nvPr/>
              </p:nvSpPr>
              <p:spPr>
                <a:xfrm>
                  <a:off x="4702176" y="38893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6" name="Freeform 606"/>
                <p:cNvSpPr/>
                <p:nvPr/>
              </p:nvSpPr>
              <p:spPr>
                <a:xfrm>
                  <a:off x="4702176" y="38893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7" name="Freeform 607"/>
                <p:cNvSpPr/>
                <p:nvPr/>
              </p:nvSpPr>
              <p:spPr>
                <a:xfrm>
                  <a:off x="4702176" y="38862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8" name="Freeform 608"/>
                <p:cNvSpPr/>
                <p:nvPr/>
              </p:nvSpPr>
              <p:spPr>
                <a:xfrm>
                  <a:off x="4705351" y="3886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19" name="Freeform 609"/>
                <p:cNvSpPr/>
                <p:nvPr/>
              </p:nvSpPr>
              <p:spPr>
                <a:xfrm>
                  <a:off x="4705351" y="38814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20" name="Freeform 610"/>
                <p:cNvSpPr/>
                <p:nvPr/>
              </p:nvSpPr>
              <p:spPr>
                <a:xfrm>
                  <a:off x="4694238" y="38893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21" name="Freeform 611"/>
                <p:cNvSpPr/>
                <p:nvPr/>
              </p:nvSpPr>
              <p:spPr>
                <a:xfrm>
                  <a:off x="4697413" y="38893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22" name="Freeform 612"/>
                <p:cNvSpPr/>
                <p:nvPr/>
              </p:nvSpPr>
              <p:spPr>
                <a:xfrm>
                  <a:off x="4697413" y="38862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23" name="Freeform 613"/>
                <p:cNvSpPr/>
                <p:nvPr/>
              </p:nvSpPr>
              <p:spPr>
                <a:xfrm>
                  <a:off x="4697413" y="3886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24" name="Freeform 614"/>
                <p:cNvSpPr/>
                <p:nvPr/>
              </p:nvSpPr>
              <p:spPr>
                <a:xfrm>
                  <a:off x="4697413" y="38862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25" name="Freeform 615"/>
                <p:cNvSpPr/>
                <p:nvPr/>
              </p:nvSpPr>
              <p:spPr>
                <a:xfrm>
                  <a:off x="4702176" y="38814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26" name="Oval 616"/>
                <p:cNvSpPr/>
                <p:nvPr/>
              </p:nvSpPr>
              <p:spPr>
                <a:xfrm>
                  <a:off x="4702176" y="38814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27" name="Oval 617"/>
                <p:cNvSpPr/>
                <p:nvPr/>
              </p:nvSpPr>
              <p:spPr>
                <a:xfrm>
                  <a:off x="4702176" y="38782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28" name="Freeform 618"/>
                <p:cNvSpPr/>
                <p:nvPr/>
              </p:nvSpPr>
              <p:spPr>
                <a:xfrm>
                  <a:off x="4656138" y="3886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29" name="Freeform 619"/>
                <p:cNvSpPr/>
                <p:nvPr/>
              </p:nvSpPr>
              <p:spPr>
                <a:xfrm>
                  <a:off x="4648201" y="38703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30" name="Freeform 620"/>
                <p:cNvSpPr/>
                <p:nvPr/>
              </p:nvSpPr>
              <p:spPr>
                <a:xfrm>
                  <a:off x="4652963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31" name="Freeform 621"/>
                <p:cNvSpPr/>
                <p:nvPr/>
              </p:nvSpPr>
              <p:spPr>
                <a:xfrm>
                  <a:off x="4652963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32" name="Freeform 622"/>
                <p:cNvSpPr/>
                <p:nvPr/>
              </p:nvSpPr>
              <p:spPr>
                <a:xfrm>
                  <a:off x="4652963" y="38782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33" name="Freeform 623"/>
                <p:cNvSpPr/>
                <p:nvPr/>
              </p:nvSpPr>
              <p:spPr>
                <a:xfrm>
                  <a:off x="4656138" y="387826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34" name="Freeform 624"/>
                <p:cNvSpPr/>
                <p:nvPr/>
              </p:nvSpPr>
              <p:spPr>
                <a:xfrm>
                  <a:off x="4641851" y="3848101"/>
                  <a:ext cx="3175" cy="14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35" name="Freeform 625"/>
                <p:cNvSpPr/>
                <p:nvPr/>
              </p:nvSpPr>
              <p:spPr>
                <a:xfrm>
                  <a:off x="4645026" y="386715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36" name="Freeform 626"/>
                <p:cNvSpPr/>
                <p:nvPr/>
              </p:nvSpPr>
              <p:spPr>
                <a:xfrm>
                  <a:off x="4641851" y="3844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37" name="Oval 627"/>
                <p:cNvSpPr/>
                <p:nvPr/>
              </p:nvSpPr>
              <p:spPr>
                <a:xfrm>
                  <a:off x="4641851" y="38481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38" name="Oval 628"/>
                <p:cNvSpPr/>
                <p:nvPr/>
              </p:nvSpPr>
              <p:spPr>
                <a:xfrm>
                  <a:off x="4641851" y="38512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39" name="Freeform 629"/>
                <p:cNvSpPr/>
                <p:nvPr/>
              </p:nvSpPr>
              <p:spPr>
                <a:xfrm>
                  <a:off x="4675188" y="3783013"/>
                  <a:ext cx="49213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3" h="3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0"/>
                        <a:pt x="6" y="1"/>
                        <a:pt x="7" y="1"/>
                      </a:cubicBezTo>
                      <a:cubicBezTo>
                        <a:pt x="8" y="1"/>
                        <a:pt x="9" y="1"/>
                        <a:pt x="10" y="1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1" y="2"/>
                        <a:pt x="10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1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40" name="Freeform 630"/>
                <p:cNvSpPr/>
                <p:nvPr/>
              </p:nvSpPr>
              <p:spPr>
                <a:xfrm>
                  <a:off x="4672013" y="37909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41" name="Freeform 631"/>
                <p:cNvSpPr/>
                <p:nvPr/>
              </p:nvSpPr>
              <p:spPr>
                <a:xfrm>
                  <a:off x="4822826" y="3825876"/>
                  <a:ext cx="36513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5">
                      <a:moveTo>
                        <a:pt x="2" y="3"/>
                      </a:move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7" y="4"/>
                        <a:pt x="7" y="5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4"/>
                        <a:pt x="2" y="4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42" name="Freeform 632"/>
                <p:cNvSpPr/>
                <p:nvPr/>
              </p:nvSpPr>
              <p:spPr>
                <a:xfrm>
                  <a:off x="4826001" y="3825876"/>
                  <a:ext cx="38100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4">
                      <a:moveTo>
                        <a:pt x="7" y="4"/>
                      </a:moveTo>
                      <a:cubicBezTo>
                        <a:pt x="6" y="4"/>
                        <a:pt x="6" y="4"/>
                        <a:pt x="5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4"/>
                        <a:pt x="2" y="3"/>
                        <a:pt x="1" y="3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7" y="4"/>
                      </a:cubicBezTo>
                      <a:cubicBezTo>
                        <a:pt x="8" y="4"/>
                        <a:pt x="9" y="4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4"/>
                        <a:pt x="8" y="4"/>
                        <a:pt x="7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43" name="Oval 633"/>
                <p:cNvSpPr/>
                <p:nvPr/>
              </p:nvSpPr>
              <p:spPr>
                <a:xfrm>
                  <a:off x="4826001" y="38258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44" name="Freeform 634"/>
                <p:cNvSpPr/>
                <p:nvPr/>
              </p:nvSpPr>
              <p:spPr>
                <a:xfrm>
                  <a:off x="4840288" y="3817938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45" name="Freeform 635"/>
                <p:cNvSpPr/>
                <p:nvPr/>
              </p:nvSpPr>
              <p:spPr>
                <a:xfrm>
                  <a:off x="4833938" y="3817938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46" name="Freeform 636"/>
                <p:cNvSpPr/>
                <p:nvPr/>
              </p:nvSpPr>
              <p:spPr>
                <a:xfrm>
                  <a:off x="4829176" y="382111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47" name="Freeform 637"/>
                <p:cNvSpPr/>
                <p:nvPr/>
              </p:nvSpPr>
              <p:spPr>
                <a:xfrm>
                  <a:off x="4837113" y="3821113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6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4" y="2"/>
                      </a:cubicBezTo>
                      <a:cubicBezTo>
                        <a:pt x="5" y="2"/>
                        <a:pt x="5" y="1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2"/>
                        <a:pt x="2" y="3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48" name="Freeform 638"/>
                <p:cNvSpPr/>
                <p:nvPr/>
              </p:nvSpPr>
              <p:spPr>
                <a:xfrm>
                  <a:off x="4840288" y="3829051"/>
                  <a:ext cx="12700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1" y="1"/>
                      </a:move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49" name="Oval 639"/>
                <p:cNvSpPr/>
                <p:nvPr/>
              </p:nvSpPr>
              <p:spPr>
                <a:xfrm>
                  <a:off x="4837113" y="38290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50" name="Freeform 640"/>
                <p:cNvSpPr/>
                <p:nvPr/>
              </p:nvSpPr>
              <p:spPr>
                <a:xfrm>
                  <a:off x="4870451" y="3859213"/>
                  <a:ext cx="71438" cy="412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9" h="11">
                      <a:moveTo>
                        <a:pt x="0" y="11"/>
                      </a:move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11"/>
                        <a:pt x="2" y="11"/>
                        <a:pt x="2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9"/>
                        <a:pt x="5" y="9"/>
                      </a:cubicBezTo>
                      <a:cubicBezTo>
                        <a:pt x="6" y="8"/>
                        <a:pt x="8" y="7"/>
                        <a:pt x="10" y="6"/>
                      </a:cubicBezTo>
                      <a:cubicBezTo>
                        <a:pt x="11" y="5"/>
                        <a:pt x="13" y="4"/>
                        <a:pt x="15" y="3"/>
                      </a:cubicBezTo>
                      <a:cubicBezTo>
                        <a:pt x="15" y="3"/>
                        <a:pt x="16" y="2"/>
                        <a:pt x="17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9" y="1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1"/>
                        <a:pt x="18" y="1"/>
                        <a:pt x="18" y="1"/>
                      </a:cubicBezTo>
                      <a:cubicBezTo>
                        <a:pt x="18" y="1"/>
                        <a:pt x="17" y="2"/>
                        <a:pt x="17" y="2"/>
                      </a:cubicBezTo>
                      <a:cubicBezTo>
                        <a:pt x="16" y="2"/>
                        <a:pt x="15" y="3"/>
                        <a:pt x="14" y="3"/>
                      </a:cubicBezTo>
                      <a:cubicBezTo>
                        <a:pt x="13" y="4"/>
                        <a:pt x="11" y="5"/>
                        <a:pt x="9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3" y="10"/>
                        <a:pt x="3" y="10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51" name="Freeform 641"/>
                <p:cNvSpPr/>
                <p:nvPr/>
              </p:nvSpPr>
              <p:spPr>
                <a:xfrm>
                  <a:off x="4889501" y="3897313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52" name="Oval 642"/>
                <p:cNvSpPr/>
                <p:nvPr/>
              </p:nvSpPr>
              <p:spPr>
                <a:xfrm>
                  <a:off x="4886326" y="39052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53" name="Freeform 643"/>
                <p:cNvSpPr/>
                <p:nvPr/>
              </p:nvSpPr>
              <p:spPr>
                <a:xfrm>
                  <a:off x="4889501" y="3900488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2" h="1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54" name="Oval 644"/>
                <p:cNvSpPr/>
                <p:nvPr/>
              </p:nvSpPr>
              <p:spPr>
                <a:xfrm>
                  <a:off x="4889501" y="39052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55" name="Freeform 645"/>
                <p:cNvSpPr/>
                <p:nvPr/>
              </p:nvSpPr>
              <p:spPr>
                <a:xfrm>
                  <a:off x="4919663" y="3905251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56" name="Freeform 646"/>
                <p:cNvSpPr/>
                <p:nvPr/>
              </p:nvSpPr>
              <p:spPr>
                <a:xfrm>
                  <a:off x="4900613" y="3889376"/>
                  <a:ext cx="23813" cy="238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6" h="6">
                      <a:moveTo>
                        <a:pt x="2" y="2"/>
                      </a:move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4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57" name="Freeform 647"/>
                <p:cNvSpPr/>
                <p:nvPr/>
              </p:nvSpPr>
              <p:spPr>
                <a:xfrm>
                  <a:off x="4905376" y="3900488"/>
                  <a:ext cx="3175" cy="1270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58" name="Freeform 648"/>
                <p:cNvSpPr/>
                <p:nvPr/>
              </p:nvSpPr>
              <p:spPr>
                <a:xfrm>
                  <a:off x="4938713" y="3870326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59" name="Freeform 649"/>
                <p:cNvSpPr/>
                <p:nvPr/>
              </p:nvSpPr>
              <p:spPr>
                <a:xfrm>
                  <a:off x="4938713" y="38703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60" name="Freeform 650"/>
                <p:cNvSpPr/>
                <p:nvPr/>
              </p:nvSpPr>
              <p:spPr>
                <a:xfrm>
                  <a:off x="4941888" y="38703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61" name="Freeform 651"/>
                <p:cNvSpPr/>
                <p:nvPr/>
              </p:nvSpPr>
              <p:spPr>
                <a:xfrm>
                  <a:off x="4946651" y="38703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62" name="Freeform 652"/>
                <p:cNvSpPr/>
                <p:nvPr/>
              </p:nvSpPr>
              <p:spPr>
                <a:xfrm>
                  <a:off x="4949826" y="38671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63" name="Freeform 653"/>
                <p:cNvSpPr/>
                <p:nvPr/>
              </p:nvSpPr>
              <p:spPr>
                <a:xfrm>
                  <a:off x="4919663" y="3856038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64" name="Freeform 654"/>
                <p:cNvSpPr/>
                <p:nvPr/>
              </p:nvSpPr>
              <p:spPr>
                <a:xfrm>
                  <a:off x="4924426" y="38560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65" name="Freeform 655"/>
                <p:cNvSpPr/>
                <p:nvPr/>
              </p:nvSpPr>
              <p:spPr>
                <a:xfrm>
                  <a:off x="4927601" y="385127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66" name="Freeform 656"/>
                <p:cNvSpPr/>
                <p:nvPr/>
              </p:nvSpPr>
              <p:spPr>
                <a:xfrm>
                  <a:off x="4930776" y="38512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67" name="Freeform 657"/>
                <p:cNvSpPr/>
                <p:nvPr/>
              </p:nvSpPr>
              <p:spPr>
                <a:xfrm>
                  <a:off x="4935538" y="38481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68" name="Oval 658"/>
                <p:cNvSpPr/>
                <p:nvPr/>
              </p:nvSpPr>
              <p:spPr>
                <a:xfrm>
                  <a:off x="4875213" y="38592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69" name="Oval 659"/>
                <p:cNvSpPr/>
                <p:nvPr/>
              </p:nvSpPr>
              <p:spPr>
                <a:xfrm>
                  <a:off x="4870451" y="38560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70" name="Freeform 660"/>
                <p:cNvSpPr/>
                <p:nvPr/>
              </p:nvSpPr>
              <p:spPr>
                <a:xfrm>
                  <a:off x="4941888" y="383698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71" name="Freeform 662"/>
                <p:cNvSpPr/>
                <p:nvPr/>
              </p:nvSpPr>
              <p:spPr>
                <a:xfrm>
                  <a:off x="4938713" y="383698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72" name="Freeform 663"/>
                <p:cNvSpPr/>
                <p:nvPr/>
              </p:nvSpPr>
              <p:spPr>
                <a:xfrm>
                  <a:off x="4870451" y="3840164"/>
                  <a:ext cx="57150" cy="158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5" h="4">
                      <a:moveTo>
                        <a:pt x="14" y="0"/>
                      </a:moveTo>
                      <a:cubicBezTo>
                        <a:pt x="14" y="0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1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2" y="4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6" y="4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3"/>
                        <a:pt x="9" y="2"/>
                        <a:pt x="9" y="2"/>
                      </a:cubicBezTo>
                      <a:cubicBezTo>
                        <a:pt x="10" y="2"/>
                        <a:pt x="11" y="2"/>
                        <a:pt x="11" y="2"/>
                      </a:cubicBezTo>
                      <a:cubicBezTo>
                        <a:pt x="12" y="1"/>
                        <a:pt x="12" y="1"/>
                        <a:pt x="13" y="1"/>
                      </a:cubicBezTo>
                      <a:cubicBezTo>
                        <a:pt x="13" y="1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73" name="Freeform 664"/>
                <p:cNvSpPr/>
                <p:nvPr/>
              </p:nvSpPr>
              <p:spPr>
                <a:xfrm>
                  <a:off x="4867276" y="38449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74" name="Freeform 665"/>
                <p:cNvSpPr/>
                <p:nvPr/>
              </p:nvSpPr>
              <p:spPr>
                <a:xfrm>
                  <a:off x="4881563" y="3878264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75" name="Freeform 666"/>
                <p:cNvSpPr/>
                <p:nvPr/>
              </p:nvSpPr>
              <p:spPr>
                <a:xfrm>
                  <a:off x="4886326" y="38814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76" name="Freeform 667"/>
                <p:cNvSpPr/>
                <p:nvPr/>
              </p:nvSpPr>
              <p:spPr>
                <a:xfrm>
                  <a:off x="4886326" y="38814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77" name="Freeform 668"/>
                <p:cNvSpPr/>
                <p:nvPr/>
              </p:nvSpPr>
              <p:spPr>
                <a:xfrm>
                  <a:off x="4878388" y="38893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78" name="Freeform 669"/>
                <p:cNvSpPr/>
                <p:nvPr/>
              </p:nvSpPr>
              <p:spPr>
                <a:xfrm>
                  <a:off x="4878388" y="38893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79" name="Freeform 670"/>
                <p:cNvSpPr/>
                <p:nvPr/>
              </p:nvSpPr>
              <p:spPr>
                <a:xfrm>
                  <a:off x="4905376" y="3867151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80" name="Freeform 671"/>
                <p:cNvSpPr/>
                <p:nvPr/>
              </p:nvSpPr>
              <p:spPr>
                <a:xfrm>
                  <a:off x="4908551" y="386715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81" name="Freeform 672"/>
                <p:cNvSpPr/>
                <p:nvPr/>
              </p:nvSpPr>
              <p:spPr>
                <a:xfrm>
                  <a:off x="4983163" y="383698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82" name="Freeform 673"/>
                <p:cNvSpPr/>
                <p:nvPr/>
              </p:nvSpPr>
              <p:spPr>
                <a:xfrm>
                  <a:off x="4979988" y="383698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83" name="Oval 674"/>
                <p:cNvSpPr/>
                <p:nvPr/>
              </p:nvSpPr>
              <p:spPr>
                <a:xfrm>
                  <a:off x="4979988" y="38401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84" name="Freeform 675"/>
                <p:cNvSpPr/>
                <p:nvPr/>
              </p:nvSpPr>
              <p:spPr>
                <a:xfrm>
                  <a:off x="4983163" y="3848101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85" name="Freeform 676"/>
                <p:cNvSpPr/>
                <p:nvPr/>
              </p:nvSpPr>
              <p:spPr>
                <a:xfrm>
                  <a:off x="4983163" y="38512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86" name="Freeform 677"/>
                <p:cNvSpPr/>
                <p:nvPr/>
              </p:nvSpPr>
              <p:spPr>
                <a:xfrm>
                  <a:off x="4979988" y="385127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87" name="Freeform 678"/>
                <p:cNvSpPr/>
                <p:nvPr/>
              </p:nvSpPr>
              <p:spPr>
                <a:xfrm>
                  <a:off x="4976813" y="38512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88" name="Freeform 679"/>
                <p:cNvSpPr/>
                <p:nvPr/>
              </p:nvSpPr>
              <p:spPr>
                <a:xfrm>
                  <a:off x="4972051" y="3851276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89" name="Freeform 680"/>
                <p:cNvSpPr/>
                <p:nvPr/>
              </p:nvSpPr>
              <p:spPr>
                <a:xfrm>
                  <a:off x="4968876" y="38512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90" name="Freeform 681"/>
                <p:cNvSpPr/>
                <p:nvPr/>
              </p:nvSpPr>
              <p:spPr>
                <a:xfrm>
                  <a:off x="4987926" y="38449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91" name="Freeform 682"/>
                <p:cNvSpPr/>
                <p:nvPr/>
              </p:nvSpPr>
              <p:spPr>
                <a:xfrm>
                  <a:off x="4965701" y="3832226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92" name="Freeform 683"/>
                <p:cNvSpPr/>
                <p:nvPr/>
              </p:nvSpPr>
              <p:spPr>
                <a:xfrm>
                  <a:off x="4965701" y="3840164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93" name="Oval 684"/>
                <p:cNvSpPr/>
                <p:nvPr/>
              </p:nvSpPr>
              <p:spPr>
                <a:xfrm>
                  <a:off x="4965701" y="38449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94" name="Freeform 685"/>
                <p:cNvSpPr/>
                <p:nvPr/>
              </p:nvSpPr>
              <p:spPr>
                <a:xfrm>
                  <a:off x="4957763" y="3757614"/>
                  <a:ext cx="22225" cy="254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6" h="7">
                      <a:moveTo>
                        <a:pt x="0" y="6"/>
                      </a:move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4" y="6"/>
                        <a:pt x="4" y="6"/>
                        <a:pt x="5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2"/>
                        <a:pt x="6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6" y="1"/>
                      </a:cubicBezTo>
                      <a:cubicBezTo>
                        <a:pt x="6" y="1"/>
                        <a:pt x="6" y="2"/>
                        <a:pt x="6" y="2"/>
                      </a:cubicBezTo>
                      <a:cubicBezTo>
                        <a:pt x="6" y="3"/>
                        <a:pt x="5" y="4"/>
                        <a:pt x="5" y="5"/>
                      </a:cubicBezTo>
                      <a:cubicBezTo>
                        <a:pt x="4" y="6"/>
                        <a:pt x="3" y="6"/>
                        <a:pt x="3" y="7"/>
                      </a:cubicBezTo>
                      <a:cubicBezTo>
                        <a:pt x="2" y="7"/>
                        <a:pt x="1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95" name="Freeform 686"/>
                <p:cNvSpPr/>
                <p:nvPr/>
              </p:nvSpPr>
              <p:spPr>
                <a:xfrm>
                  <a:off x="4954588" y="3768726"/>
                  <a:ext cx="2222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4">
                      <a:moveTo>
                        <a:pt x="6" y="2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5" y="2"/>
                        <a:pt x="5" y="3"/>
                        <a:pt x="4" y="3"/>
                      </a:cubicBezTo>
                      <a:cubicBezTo>
                        <a:pt x="3" y="3"/>
                        <a:pt x="1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5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96" name="Freeform 687"/>
                <p:cNvSpPr/>
                <p:nvPr/>
              </p:nvSpPr>
              <p:spPr>
                <a:xfrm>
                  <a:off x="4976813" y="37687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97" name="Freeform 688"/>
                <p:cNvSpPr/>
                <p:nvPr/>
              </p:nvSpPr>
              <p:spPr>
                <a:xfrm>
                  <a:off x="4976813" y="37687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198" name="Oval 689"/>
                <p:cNvSpPr/>
                <p:nvPr/>
              </p:nvSpPr>
              <p:spPr>
                <a:xfrm>
                  <a:off x="4954588" y="37766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199" name="Freeform 690"/>
                <p:cNvSpPr/>
                <p:nvPr/>
              </p:nvSpPr>
              <p:spPr>
                <a:xfrm>
                  <a:off x="4965701" y="3768726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00" name="Freeform 691"/>
                <p:cNvSpPr/>
                <p:nvPr/>
              </p:nvSpPr>
              <p:spPr>
                <a:xfrm>
                  <a:off x="4960938" y="3768726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01" name="Freeform 692"/>
                <p:cNvSpPr/>
                <p:nvPr/>
              </p:nvSpPr>
              <p:spPr>
                <a:xfrm>
                  <a:off x="4960938" y="37687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02" name="Freeform 693"/>
                <p:cNvSpPr/>
                <p:nvPr/>
              </p:nvSpPr>
              <p:spPr>
                <a:xfrm>
                  <a:off x="4960938" y="37687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03" name="Freeform 694"/>
                <p:cNvSpPr/>
                <p:nvPr/>
              </p:nvSpPr>
              <p:spPr>
                <a:xfrm>
                  <a:off x="4957763" y="37687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04" name="Freeform 695"/>
                <p:cNvSpPr/>
                <p:nvPr/>
              </p:nvSpPr>
              <p:spPr>
                <a:xfrm>
                  <a:off x="4954588" y="3768726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05" name="Freeform 696"/>
                <p:cNvSpPr/>
                <p:nvPr/>
              </p:nvSpPr>
              <p:spPr>
                <a:xfrm>
                  <a:off x="4954588" y="37687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06" name="Freeform 697"/>
                <p:cNvSpPr/>
                <p:nvPr/>
              </p:nvSpPr>
              <p:spPr>
                <a:xfrm>
                  <a:off x="4960938" y="37766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07" name="Freeform 698"/>
                <p:cNvSpPr/>
                <p:nvPr/>
              </p:nvSpPr>
              <p:spPr>
                <a:xfrm>
                  <a:off x="4976813" y="37607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08" name="Oval 699"/>
                <p:cNvSpPr/>
                <p:nvPr/>
              </p:nvSpPr>
              <p:spPr>
                <a:xfrm>
                  <a:off x="4976813" y="37576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09" name="Freeform 700"/>
                <p:cNvSpPr/>
                <p:nvPr/>
              </p:nvSpPr>
              <p:spPr>
                <a:xfrm>
                  <a:off x="4941888" y="3763964"/>
                  <a:ext cx="7938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2" h="4">
                      <a:moveTo>
                        <a:pt x="0" y="4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0" name="Freeform 701"/>
                <p:cNvSpPr/>
                <p:nvPr/>
              </p:nvSpPr>
              <p:spPr>
                <a:xfrm>
                  <a:off x="4972051" y="38131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1" name="Freeform 702"/>
                <p:cNvSpPr/>
                <p:nvPr/>
              </p:nvSpPr>
              <p:spPr>
                <a:xfrm>
                  <a:off x="4968876" y="38131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2" name="Freeform 703"/>
                <p:cNvSpPr/>
                <p:nvPr/>
              </p:nvSpPr>
              <p:spPr>
                <a:xfrm>
                  <a:off x="4941888" y="3779839"/>
                  <a:ext cx="26988" cy="333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9">
                      <a:moveTo>
                        <a:pt x="7" y="9"/>
                      </a:moveTo>
                      <a:cubicBezTo>
                        <a:pt x="6" y="9"/>
                        <a:pt x="5" y="8"/>
                        <a:pt x="4" y="8"/>
                      </a:cubicBezTo>
                      <a:cubicBezTo>
                        <a:pt x="3" y="7"/>
                        <a:pt x="3" y="6"/>
                        <a:pt x="2" y="6"/>
                      </a:cubicBezTo>
                      <a:cubicBezTo>
                        <a:pt x="1" y="4"/>
                        <a:pt x="0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3" y="6"/>
                        <a:pt x="3" y="7"/>
                        <a:pt x="4" y="8"/>
                      </a:cubicBezTo>
                      <a:cubicBezTo>
                        <a:pt x="5" y="8"/>
                        <a:pt x="6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3" name="Freeform 704"/>
                <p:cNvSpPr/>
                <p:nvPr/>
              </p:nvSpPr>
              <p:spPr>
                <a:xfrm>
                  <a:off x="4949826" y="3760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4" name="Freeform 705"/>
                <p:cNvSpPr/>
                <p:nvPr/>
              </p:nvSpPr>
              <p:spPr>
                <a:xfrm>
                  <a:off x="4930776" y="3779839"/>
                  <a:ext cx="4763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5" name="Freeform 706"/>
                <p:cNvSpPr/>
                <p:nvPr/>
              </p:nvSpPr>
              <p:spPr>
                <a:xfrm>
                  <a:off x="4927601" y="3776664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6" name="Freeform 707"/>
                <p:cNvSpPr/>
                <p:nvPr/>
              </p:nvSpPr>
              <p:spPr>
                <a:xfrm>
                  <a:off x="4927601" y="3779839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3">
                      <a:moveTo>
                        <a:pt x="0" y="0"/>
                      </a:moveTo>
                      <a:cubicBezTo>
                        <a:pt x="1" y="0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7" name="Freeform 708"/>
                <p:cNvSpPr/>
                <p:nvPr/>
              </p:nvSpPr>
              <p:spPr>
                <a:xfrm>
                  <a:off x="4924426" y="3776664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8" name="Freeform 709"/>
                <p:cNvSpPr/>
                <p:nvPr/>
              </p:nvSpPr>
              <p:spPr>
                <a:xfrm>
                  <a:off x="4972051" y="3749676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19" name="Oval 710"/>
                <p:cNvSpPr/>
                <p:nvPr/>
              </p:nvSpPr>
              <p:spPr>
                <a:xfrm>
                  <a:off x="4968876" y="3749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20" name="Freeform 711"/>
                <p:cNvSpPr/>
                <p:nvPr/>
              </p:nvSpPr>
              <p:spPr>
                <a:xfrm>
                  <a:off x="4941888" y="3760789"/>
                  <a:ext cx="158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21" name="Freeform 712"/>
                <p:cNvSpPr/>
                <p:nvPr/>
              </p:nvSpPr>
              <p:spPr>
                <a:xfrm>
                  <a:off x="4941888" y="37719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22" name="Freeform 713"/>
                <p:cNvSpPr/>
                <p:nvPr/>
              </p:nvSpPr>
              <p:spPr>
                <a:xfrm>
                  <a:off x="4968876" y="3821114"/>
                  <a:ext cx="38100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1">
                      <a:moveTo>
                        <a:pt x="5" y="1"/>
                      </a:move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9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23" name="Freeform 714"/>
                <p:cNvSpPr/>
                <p:nvPr/>
              </p:nvSpPr>
              <p:spPr>
                <a:xfrm>
                  <a:off x="4976813" y="3821114"/>
                  <a:ext cx="25400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1"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24" name="Oval 715"/>
                <p:cNvSpPr/>
                <p:nvPr/>
              </p:nvSpPr>
              <p:spPr>
                <a:xfrm>
                  <a:off x="4976813" y="38211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25" name="Freeform 716"/>
                <p:cNvSpPr/>
                <p:nvPr/>
              </p:nvSpPr>
              <p:spPr>
                <a:xfrm>
                  <a:off x="5029201" y="384016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26" name="Oval 717"/>
                <p:cNvSpPr/>
                <p:nvPr/>
              </p:nvSpPr>
              <p:spPr>
                <a:xfrm>
                  <a:off x="5026026" y="38449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27" name="Oval 718"/>
                <p:cNvSpPr/>
                <p:nvPr/>
              </p:nvSpPr>
              <p:spPr>
                <a:xfrm>
                  <a:off x="5037138" y="38290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28" name="Freeform 719"/>
                <p:cNvSpPr/>
                <p:nvPr/>
              </p:nvSpPr>
              <p:spPr>
                <a:xfrm>
                  <a:off x="5040313" y="38258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29" name="Freeform 720"/>
                <p:cNvSpPr/>
                <p:nvPr/>
              </p:nvSpPr>
              <p:spPr>
                <a:xfrm>
                  <a:off x="5084763" y="3813176"/>
                  <a:ext cx="15875" cy="3810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0">
                      <a:moveTo>
                        <a:pt x="3" y="0"/>
                      </a:move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2" y="10"/>
                        <a:pt x="2" y="9"/>
                        <a:pt x="1" y="9"/>
                      </a:cubicBezTo>
                      <a:cubicBezTo>
                        <a:pt x="1" y="9"/>
                        <a:pt x="1" y="8"/>
                        <a:pt x="0" y="8"/>
                      </a:cubicBezTo>
                      <a:cubicBezTo>
                        <a:pt x="0" y="7"/>
                        <a:pt x="0" y="6"/>
                        <a:pt x="0" y="5"/>
                      </a:cubicBezTo>
                      <a:cubicBezTo>
                        <a:pt x="0" y="4"/>
                        <a:pt x="0" y="2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30" name="Freeform 721"/>
                <p:cNvSpPr/>
                <p:nvPr/>
              </p:nvSpPr>
              <p:spPr>
                <a:xfrm>
                  <a:off x="5081588" y="3813176"/>
                  <a:ext cx="11113" cy="349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8"/>
                        <a:pt x="1" y="7"/>
                      </a:cubicBezTo>
                      <a:cubicBezTo>
                        <a:pt x="0" y="7"/>
                        <a:pt x="1" y="6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2" y="1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31" name="Freeform 722"/>
                <p:cNvSpPr/>
                <p:nvPr/>
              </p:nvSpPr>
              <p:spPr>
                <a:xfrm>
                  <a:off x="5081588" y="3829051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2"/>
                      </a:move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32" name="Freeform 723"/>
                <p:cNvSpPr/>
                <p:nvPr/>
              </p:nvSpPr>
              <p:spPr>
                <a:xfrm>
                  <a:off x="5089526" y="38512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33" name="Oval 724"/>
                <p:cNvSpPr/>
                <p:nvPr/>
              </p:nvSpPr>
              <p:spPr>
                <a:xfrm>
                  <a:off x="5089526" y="38512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34" name="Freeform 725"/>
                <p:cNvSpPr/>
                <p:nvPr/>
              </p:nvSpPr>
              <p:spPr>
                <a:xfrm>
                  <a:off x="5073651" y="3813176"/>
                  <a:ext cx="7938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35" name="Freeform 726"/>
                <p:cNvSpPr/>
                <p:nvPr/>
              </p:nvSpPr>
              <p:spPr>
                <a:xfrm>
                  <a:off x="5070476" y="38179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36" name="Freeform 727"/>
                <p:cNvSpPr/>
                <p:nvPr/>
              </p:nvSpPr>
              <p:spPr>
                <a:xfrm>
                  <a:off x="5067301" y="38179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37" name="Freeform 728"/>
                <p:cNvSpPr/>
                <p:nvPr/>
              </p:nvSpPr>
              <p:spPr>
                <a:xfrm>
                  <a:off x="5097463" y="3810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38" name="Oval 729"/>
                <p:cNvSpPr/>
                <p:nvPr/>
              </p:nvSpPr>
              <p:spPr>
                <a:xfrm>
                  <a:off x="5092701" y="38131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39" name="Freeform 730"/>
                <p:cNvSpPr/>
                <p:nvPr/>
              </p:nvSpPr>
              <p:spPr>
                <a:xfrm>
                  <a:off x="5153026" y="3825876"/>
                  <a:ext cx="11113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0" name="Freeform 731"/>
                <p:cNvSpPr/>
                <p:nvPr/>
              </p:nvSpPr>
              <p:spPr>
                <a:xfrm>
                  <a:off x="5164138" y="3810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1" name="Freeform 732"/>
                <p:cNvSpPr/>
                <p:nvPr/>
              </p:nvSpPr>
              <p:spPr>
                <a:xfrm>
                  <a:off x="5164138" y="38131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2" name="Freeform 733"/>
                <p:cNvSpPr/>
                <p:nvPr/>
              </p:nvSpPr>
              <p:spPr>
                <a:xfrm>
                  <a:off x="5164138" y="381793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3" name="Freeform 734"/>
                <p:cNvSpPr/>
                <p:nvPr/>
              </p:nvSpPr>
              <p:spPr>
                <a:xfrm>
                  <a:off x="5153026" y="382111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4" name="Freeform 735"/>
                <p:cNvSpPr/>
                <p:nvPr/>
              </p:nvSpPr>
              <p:spPr>
                <a:xfrm>
                  <a:off x="5157788" y="382111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5" name="Freeform 736"/>
                <p:cNvSpPr/>
                <p:nvPr/>
              </p:nvSpPr>
              <p:spPr>
                <a:xfrm>
                  <a:off x="5160963" y="38258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6" name="Freeform 737"/>
                <p:cNvSpPr/>
                <p:nvPr/>
              </p:nvSpPr>
              <p:spPr>
                <a:xfrm>
                  <a:off x="5149851" y="3802064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7" name="Freeform 738"/>
                <p:cNvSpPr/>
                <p:nvPr/>
              </p:nvSpPr>
              <p:spPr>
                <a:xfrm>
                  <a:off x="5149851" y="380206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8" name="Freeform 739"/>
                <p:cNvSpPr/>
                <p:nvPr/>
              </p:nvSpPr>
              <p:spPr>
                <a:xfrm>
                  <a:off x="5149851" y="380206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49" name="Freeform 740"/>
                <p:cNvSpPr/>
                <p:nvPr/>
              </p:nvSpPr>
              <p:spPr>
                <a:xfrm>
                  <a:off x="5153026" y="38020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50" name="Oval 741"/>
                <p:cNvSpPr/>
                <p:nvPr/>
              </p:nvSpPr>
              <p:spPr>
                <a:xfrm>
                  <a:off x="5145088" y="37988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51" name="Freeform 742"/>
                <p:cNvSpPr/>
                <p:nvPr/>
              </p:nvSpPr>
              <p:spPr>
                <a:xfrm>
                  <a:off x="5141913" y="379888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52" name="Freeform 743"/>
                <p:cNvSpPr/>
                <p:nvPr/>
              </p:nvSpPr>
              <p:spPr>
                <a:xfrm>
                  <a:off x="5145088" y="38100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53" name="Freeform 744"/>
                <p:cNvSpPr/>
                <p:nvPr/>
              </p:nvSpPr>
              <p:spPr>
                <a:xfrm>
                  <a:off x="5145088" y="38100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54" name="Freeform 745"/>
                <p:cNvSpPr/>
                <p:nvPr/>
              </p:nvSpPr>
              <p:spPr>
                <a:xfrm>
                  <a:off x="5145088" y="3810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55" name="Freeform 746"/>
                <p:cNvSpPr/>
                <p:nvPr/>
              </p:nvSpPr>
              <p:spPr>
                <a:xfrm>
                  <a:off x="5138738" y="3802064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56" name="Freeform 747"/>
                <p:cNvSpPr/>
                <p:nvPr/>
              </p:nvSpPr>
              <p:spPr>
                <a:xfrm>
                  <a:off x="5138738" y="3802064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57" name="Freeform 748"/>
                <p:cNvSpPr/>
                <p:nvPr/>
              </p:nvSpPr>
              <p:spPr>
                <a:xfrm>
                  <a:off x="5157788" y="3802064"/>
                  <a:ext cx="635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58" name="Freeform 749"/>
                <p:cNvSpPr/>
                <p:nvPr/>
              </p:nvSpPr>
              <p:spPr>
                <a:xfrm>
                  <a:off x="5160963" y="37988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59" name="Oval 750"/>
                <p:cNvSpPr/>
                <p:nvPr/>
              </p:nvSpPr>
              <p:spPr>
                <a:xfrm>
                  <a:off x="5160963" y="37988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60" name="Freeform 751"/>
                <p:cNvSpPr/>
                <p:nvPr/>
              </p:nvSpPr>
              <p:spPr>
                <a:xfrm>
                  <a:off x="5141913" y="3817939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61" name="Freeform 752"/>
                <p:cNvSpPr/>
                <p:nvPr/>
              </p:nvSpPr>
              <p:spPr>
                <a:xfrm>
                  <a:off x="5138738" y="3817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62" name="Freeform 753"/>
                <p:cNvSpPr/>
                <p:nvPr/>
              </p:nvSpPr>
              <p:spPr>
                <a:xfrm>
                  <a:off x="5172076" y="38258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63" name="Freeform 754"/>
                <p:cNvSpPr/>
                <p:nvPr/>
              </p:nvSpPr>
              <p:spPr>
                <a:xfrm>
                  <a:off x="5141913" y="3900489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64" name="Freeform 755"/>
                <p:cNvSpPr/>
                <p:nvPr/>
              </p:nvSpPr>
              <p:spPr>
                <a:xfrm>
                  <a:off x="5138738" y="3900489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65" name="Freeform 756"/>
                <p:cNvSpPr/>
                <p:nvPr/>
              </p:nvSpPr>
              <p:spPr>
                <a:xfrm>
                  <a:off x="5138738" y="3897314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66" name="Freeform 757"/>
                <p:cNvSpPr/>
                <p:nvPr/>
              </p:nvSpPr>
              <p:spPr>
                <a:xfrm>
                  <a:off x="5133976" y="3897314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67" name="Freeform 758"/>
                <p:cNvSpPr/>
                <p:nvPr/>
              </p:nvSpPr>
              <p:spPr>
                <a:xfrm>
                  <a:off x="5130801" y="389413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68" name="Freeform 759"/>
                <p:cNvSpPr/>
                <p:nvPr/>
              </p:nvSpPr>
              <p:spPr>
                <a:xfrm>
                  <a:off x="5127626" y="3894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69" name="Freeform 760"/>
                <p:cNvSpPr/>
                <p:nvPr/>
              </p:nvSpPr>
              <p:spPr>
                <a:xfrm>
                  <a:off x="5149851" y="39131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70" name="Freeform 761"/>
                <p:cNvSpPr/>
                <p:nvPr/>
              </p:nvSpPr>
              <p:spPr>
                <a:xfrm>
                  <a:off x="5145088" y="39131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71" name="Oval 762"/>
                <p:cNvSpPr/>
                <p:nvPr/>
              </p:nvSpPr>
              <p:spPr>
                <a:xfrm>
                  <a:off x="5138738" y="3913189"/>
                  <a:ext cx="3175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72" name="Freeform 763"/>
                <p:cNvSpPr/>
                <p:nvPr/>
              </p:nvSpPr>
              <p:spPr>
                <a:xfrm>
                  <a:off x="5133976" y="39084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73" name="Freeform 764"/>
                <p:cNvSpPr/>
                <p:nvPr/>
              </p:nvSpPr>
              <p:spPr>
                <a:xfrm>
                  <a:off x="5130801" y="39084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74" name="Freeform 765"/>
                <p:cNvSpPr>
                  <a:spLocks noEditPoints="1"/>
                </p:cNvSpPr>
                <p:nvPr/>
              </p:nvSpPr>
              <p:spPr>
                <a:xfrm>
                  <a:off x="5127626" y="390525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75" name="Freeform 766"/>
                <p:cNvSpPr/>
                <p:nvPr/>
              </p:nvSpPr>
              <p:spPr>
                <a:xfrm>
                  <a:off x="5127626" y="39052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76" name="Freeform 767"/>
                <p:cNvSpPr/>
                <p:nvPr/>
              </p:nvSpPr>
              <p:spPr>
                <a:xfrm>
                  <a:off x="5149851" y="3859214"/>
                  <a:ext cx="44450" cy="539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2" h="14">
                      <a:moveTo>
                        <a:pt x="0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4"/>
                        <a:pt x="2" y="13"/>
                        <a:pt x="2" y="13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5" y="12"/>
                        <a:pt x="6" y="11"/>
                        <a:pt x="7" y="11"/>
                      </a:cubicBezTo>
                      <a:cubicBezTo>
                        <a:pt x="7" y="10"/>
                        <a:pt x="8" y="9"/>
                        <a:pt x="9" y="9"/>
                      </a:cubicBezTo>
                      <a:cubicBezTo>
                        <a:pt x="10" y="7"/>
                        <a:pt x="10" y="6"/>
                        <a:pt x="11" y="4"/>
                      </a:cubicBezTo>
                      <a:cubicBezTo>
                        <a:pt x="11" y="3"/>
                        <a:pt x="11" y="3"/>
                        <a:pt x="11" y="2"/>
                      </a:cubicBezTo>
                      <a:cubicBezTo>
                        <a:pt x="12" y="1"/>
                        <a:pt x="11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2" y="1"/>
                        <a:pt x="11" y="2"/>
                        <a:pt x="11" y="2"/>
                      </a:cubicBezTo>
                      <a:cubicBezTo>
                        <a:pt x="11" y="3"/>
                        <a:pt x="11" y="4"/>
                        <a:pt x="11" y="5"/>
                      </a:cubicBezTo>
                      <a:cubicBezTo>
                        <a:pt x="10" y="6"/>
                        <a:pt x="10" y="8"/>
                        <a:pt x="8" y="9"/>
                      </a:cubicBezTo>
                      <a:cubicBezTo>
                        <a:pt x="8" y="9"/>
                        <a:pt x="8" y="10"/>
                        <a:pt x="8" y="10"/>
                      </a:cubicBezTo>
                      <a:cubicBezTo>
                        <a:pt x="7" y="10"/>
                        <a:pt x="7" y="10"/>
                        <a:pt x="7" y="11"/>
                      </a:cubicBezTo>
                      <a:cubicBezTo>
                        <a:pt x="6" y="11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3" y="13"/>
                      </a:cubicBezTo>
                      <a:cubicBezTo>
                        <a:pt x="3" y="13"/>
                        <a:pt x="3" y="13"/>
                        <a:pt x="2" y="13"/>
                      </a:cubicBezTo>
                      <a:cubicBezTo>
                        <a:pt x="2" y="13"/>
                        <a:pt x="1" y="14"/>
                        <a:pt x="0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77" name="Freeform 768"/>
                <p:cNvSpPr/>
                <p:nvPr/>
              </p:nvSpPr>
              <p:spPr>
                <a:xfrm>
                  <a:off x="5153026" y="3859214"/>
                  <a:ext cx="41275" cy="539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1" h="14">
                      <a:moveTo>
                        <a:pt x="0" y="14"/>
                      </a:moveTo>
                      <a:cubicBezTo>
                        <a:pt x="1" y="14"/>
                        <a:pt x="2" y="13"/>
                        <a:pt x="2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5" y="12"/>
                        <a:pt x="6" y="11"/>
                        <a:pt x="6" y="11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9" y="9"/>
                        <a:pt x="9" y="8"/>
                        <a:pt x="9" y="7"/>
                      </a:cubicBezTo>
                      <a:cubicBezTo>
                        <a:pt x="10" y="7"/>
                        <a:pt x="10" y="6"/>
                        <a:pt x="10" y="5"/>
                      </a:cubicBezTo>
                      <a:cubicBezTo>
                        <a:pt x="11" y="4"/>
                        <a:pt x="11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1" y="4"/>
                        <a:pt x="10" y="5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7" y="10"/>
                        <a:pt x="7" y="10"/>
                        <a:pt x="6" y="11"/>
                      </a:cubicBezTo>
                      <a:cubicBezTo>
                        <a:pt x="6" y="11"/>
                        <a:pt x="6" y="11"/>
                        <a:pt x="5" y="12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3"/>
                        <a:pt x="3" y="13"/>
                        <a:pt x="2" y="13"/>
                      </a:cubicBezTo>
                      <a:cubicBezTo>
                        <a:pt x="2" y="14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78" name="Freeform 769"/>
                <p:cNvSpPr/>
                <p:nvPr/>
              </p:nvSpPr>
              <p:spPr>
                <a:xfrm>
                  <a:off x="5157788" y="3867151"/>
                  <a:ext cx="36513" cy="460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0" h="12">
                      <a:moveTo>
                        <a:pt x="0" y="12"/>
                      </a:moveTo>
                      <a:cubicBezTo>
                        <a:pt x="1" y="12"/>
                        <a:pt x="1" y="12"/>
                        <a:pt x="2" y="11"/>
                      </a:cubicBezTo>
                      <a:cubicBezTo>
                        <a:pt x="3" y="11"/>
                        <a:pt x="3" y="11"/>
                        <a:pt x="4" y="10"/>
                      </a:cubicBezTo>
                      <a:cubicBezTo>
                        <a:pt x="5" y="10"/>
                        <a:pt x="5" y="10"/>
                        <a:pt x="6" y="9"/>
                      </a:cubicBezTo>
                      <a:cubicBezTo>
                        <a:pt x="6" y="9"/>
                        <a:pt x="7" y="8"/>
                        <a:pt x="7" y="8"/>
                      </a:cubicBezTo>
                      <a:cubicBezTo>
                        <a:pt x="8" y="7"/>
                        <a:pt x="8" y="6"/>
                        <a:pt x="9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4"/>
                        <a:pt x="10" y="4"/>
                      </a:cubicBezTo>
                      <a:cubicBezTo>
                        <a:pt x="10" y="3"/>
                        <a:pt x="10" y="3"/>
                        <a:pt x="10" y="2"/>
                      </a:cubicBezTo>
                      <a:cubicBezTo>
                        <a:pt x="10" y="1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3"/>
                        <a:pt x="10" y="4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7" y="8"/>
                        <a:pt x="6" y="9"/>
                        <a:pt x="6" y="9"/>
                      </a:cubicBezTo>
                      <a:cubicBezTo>
                        <a:pt x="6" y="9"/>
                        <a:pt x="5" y="10"/>
                        <a:pt x="5" y="10"/>
                      </a:cubicBezTo>
                      <a:cubicBezTo>
                        <a:pt x="5" y="10"/>
                        <a:pt x="4" y="10"/>
                        <a:pt x="4" y="11"/>
                      </a:cubicBezTo>
                      <a:cubicBezTo>
                        <a:pt x="3" y="11"/>
                        <a:pt x="3" y="11"/>
                        <a:pt x="2" y="12"/>
                      </a:cubicBezTo>
                      <a:cubicBezTo>
                        <a:pt x="2" y="12"/>
                        <a:pt x="1" y="12"/>
                        <a:pt x="1" y="12"/>
                      </a:cubicBezTo>
                      <a:cubicBezTo>
                        <a:pt x="1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79" name="Freeform 770"/>
                <p:cNvSpPr/>
                <p:nvPr/>
              </p:nvSpPr>
              <p:spPr>
                <a:xfrm>
                  <a:off x="5111751" y="3897314"/>
                  <a:ext cx="98425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6" h="7">
                      <a:moveTo>
                        <a:pt x="0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5" y="6"/>
                        <a:pt x="5" y="6"/>
                      </a:cubicBezTo>
                      <a:cubicBezTo>
                        <a:pt x="6" y="6"/>
                        <a:pt x="8" y="7"/>
                        <a:pt x="9" y="7"/>
                      </a:cubicBezTo>
                      <a:cubicBezTo>
                        <a:pt x="10" y="7"/>
                        <a:pt x="11" y="7"/>
                        <a:pt x="13" y="7"/>
                      </a:cubicBezTo>
                      <a:cubicBezTo>
                        <a:pt x="14" y="7"/>
                        <a:pt x="15" y="6"/>
                        <a:pt x="16" y="6"/>
                      </a:cubicBezTo>
                      <a:cubicBezTo>
                        <a:pt x="17" y="5"/>
                        <a:pt x="17" y="5"/>
                        <a:pt x="18" y="5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4" y="0"/>
                        <a:pt x="24" y="0"/>
                        <a:pt x="25" y="0"/>
                      </a:cubicBezTo>
                      <a:cubicBezTo>
                        <a:pt x="25" y="0"/>
                        <a:pt x="25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4" y="0"/>
                        <a:pt x="24" y="0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9" y="4"/>
                        <a:pt x="19" y="4"/>
                        <a:pt x="18" y="5"/>
                      </a:cubicBezTo>
                      <a:cubicBezTo>
                        <a:pt x="18" y="5"/>
                        <a:pt x="17" y="5"/>
                        <a:pt x="17" y="6"/>
                      </a:cubicBezTo>
                      <a:cubicBezTo>
                        <a:pt x="16" y="6"/>
                        <a:pt x="14" y="7"/>
                        <a:pt x="13" y="7"/>
                      </a:cubicBezTo>
                      <a:cubicBezTo>
                        <a:pt x="12" y="7"/>
                        <a:pt x="11" y="7"/>
                        <a:pt x="10" y="7"/>
                      </a:cubicBezTo>
                      <a:cubicBezTo>
                        <a:pt x="9" y="7"/>
                        <a:pt x="8" y="7"/>
                        <a:pt x="6" y="6"/>
                      </a:cubicBezTo>
                      <a:cubicBezTo>
                        <a:pt x="5" y="6"/>
                        <a:pt x="4" y="6"/>
                        <a:pt x="3" y="5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80" name="Freeform 771"/>
                <p:cNvSpPr/>
                <p:nvPr/>
              </p:nvSpPr>
              <p:spPr>
                <a:xfrm>
                  <a:off x="5119688" y="3900489"/>
                  <a:ext cx="79375" cy="190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1" h="5">
                      <a:moveTo>
                        <a:pt x="20" y="0"/>
                      </a:moveTo>
                      <a:cubicBezTo>
                        <a:pt x="19" y="1"/>
                        <a:pt x="19" y="1"/>
                        <a:pt x="18" y="1"/>
                      </a:cubicBezTo>
                      <a:cubicBezTo>
                        <a:pt x="17" y="2"/>
                        <a:pt x="17" y="3"/>
                        <a:pt x="16" y="3"/>
                      </a:cubicBezTo>
                      <a:cubicBezTo>
                        <a:pt x="15" y="4"/>
                        <a:pt x="15" y="4"/>
                        <a:pt x="14" y="4"/>
                      </a:cubicBezTo>
                      <a:cubicBezTo>
                        <a:pt x="14" y="4"/>
                        <a:pt x="14" y="5"/>
                        <a:pt x="13" y="5"/>
                      </a:cubicBezTo>
                      <a:cubicBezTo>
                        <a:pt x="12" y="5"/>
                        <a:pt x="11" y="5"/>
                        <a:pt x="10" y="5"/>
                      </a:cubicBezTo>
                      <a:cubicBezTo>
                        <a:pt x="9" y="5"/>
                        <a:pt x="8" y="5"/>
                        <a:pt x="7" y="5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1" y="3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3" y="4"/>
                        <a:pt x="4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8" y="5"/>
                        <a:pt x="10" y="5"/>
                        <a:pt x="11" y="5"/>
                      </a:cubicBezTo>
                      <a:cubicBezTo>
                        <a:pt x="11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4" y="4"/>
                      </a:cubicBezTo>
                      <a:cubicBezTo>
                        <a:pt x="14" y="4"/>
                        <a:pt x="15" y="4"/>
                        <a:pt x="16" y="3"/>
                      </a:cubicBezTo>
                      <a:cubicBezTo>
                        <a:pt x="17" y="2"/>
                        <a:pt x="18" y="2"/>
                        <a:pt x="19" y="1"/>
                      </a:cubicBezTo>
                      <a:cubicBezTo>
                        <a:pt x="19" y="1"/>
                        <a:pt x="19" y="0"/>
                        <a:pt x="20" y="0"/>
                      </a:cubicBezTo>
                      <a:cubicBezTo>
                        <a:pt x="20" y="0"/>
                        <a:pt x="20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81" name="Oval 772"/>
                <p:cNvSpPr/>
                <p:nvPr/>
              </p:nvSpPr>
              <p:spPr>
                <a:xfrm>
                  <a:off x="5114926" y="39004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82" name="Oval 773"/>
                <p:cNvSpPr/>
                <p:nvPr/>
              </p:nvSpPr>
              <p:spPr>
                <a:xfrm>
                  <a:off x="5111751" y="38973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83" name="Oval 774"/>
                <p:cNvSpPr/>
                <p:nvPr/>
              </p:nvSpPr>
              <p:spPr>
                <a:xfrm>
                  <a:off x="5108576" y="38941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84" name="Freeform 775"/>
                <p:cNvSpPr/>
                <p:nvPr/>
              </p:nvSpPr>
              <p:spPr>
                <a:xfrm>
                  <a:off x="5127626" y="3878264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5">
                      <a:moveTo>
                        <a:pt x="5" y="4"/>
                      </a:moveTo>
                      <a:cubicBezTo>
                        <a:pt x="4" y="5"/>
                        <a:pt x="4" y="4"/>
                        <a:pt x="3" y="4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1" y="3"/>
                        <a:pt x="0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4" y="4"/>
                        <a:pt x="4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85" name="Freeform 776"/>
                <p:cNvSpPr/>
                <p:nvPr/>
              </p:nvSpPr>
              <p:spPr>
                <a:xfrm>
                  <a:off x="5127626" y="3886201"/>
                  <a:ext cx="14288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86" name="Freeform 777"/>
                <p:cNvSpPr/>
                <p:nvPr/>
              </p:nvSpPr>
              <p:spPr>
                <a:xfrm>
                  <a:off x="5127626" y="3889376"/>
                  <a:ext cx="635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87" name="Freeform 778"/>
                <p:cNvSpPr/>
                <p:nvPr/>
              </p:nvSpPr>
              <p:spPr>
                <a:xfrm>
                  <a:off x="5138738" y="3870326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88" name="Freeform 779"/>
                <p:cNvSpPr/>
                <p:nvPr/>
              </p:nvSpPr>
              <p:spPr>
                <a:xfrm>
                  <a:off x="5133976" y="3870326"/>
                  <a:ext cx="4763" cy="158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4">
                      <a:moveTo>
                        <a:pt x="1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89" name="Freeform 780"/>
                <p:cNvSpPr/>
                <p:nvPr/>
              </p:nvSpPr>
              <p:spPr>
                <a:xfrm>
                  <a:off x="5153026" y="3867151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6" h="8">
                      <a:moveTo>
                        <a:pt x="1" y="8"/>
                      </a:moveTo>
                      <a:cubicBezTo>
                        <a:pt x="1" y="8"/>
                        <a:pt x="2" y="7"/>
                        <a:pt x="2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5" y="5"/>
                        <a:pt x="5" y="4"/>
                        <a:pt x="5" y="3"/>
                      </a:cubicBezTo>
                      <a:cubicBezTo>
                        <a:pt x="6" y="2"/>
                        <a:pt x="6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2"/>
                        <a:pt x="6" y="4"/>
                        <a:pt x="4" y="5"/>
                      </a:cubicBezTo>
                      <a:cubicBezTo>
                        <a:pt x="3" y="7"/>
                        <a:pt x="2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90" name="Freeform 781"/>
                <p:cNvSpPr/>
                <p:nvPr/>
              </p:nvSpPr>
              <p:spPr>
                <a:xfrm>
                  <a:off x="5157788" y="3859214"/>
                  <a:ext cx="17463" cy="349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5" h="9">
                      <a:moveTo>
                        <a:pt x="4" y="6"/>
                      </a:moveTo>
                      <a:cubicBezTo>
                        <a:pt x="3" y="7"/>
                        <a:pt x="3" y="8"/>
                        <a:pt x="2" y="8"/>
                      </a:cubicBezTo>
                      <a:cubicBezTo>
                        <a:pt x="2" y="8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9"/>
                        <a:pt x="2" y="8"/>
                        <a:pt x="2" y="8"/>
                      </a:cubicBezTo>
                      <a:cubicBezTo>
                        <a:pt x="3" y="7"/>
                        <a:pt x="3" y="7"/>
                        <a:pt x="4" y="6"/>
                      </a:cubicBezTo>
                      <a:cubicBezTo>
                        <a:pt x="4" y="4"/>
                        <a:pt x="4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2"/>
                        <a:pt x="5" y="4"/>
                        <a:pt x="4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91" name="Freeform 782"/>
                <p:cNvSpPr/>
                <p:nvPr/>
              </p:nvSpPr>
              <p:spPr>
                <a:xfrm>
                  <a:off x="5168901" y="3867151"/>
                  <a:ext cx="3175" cy="190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5">
                      <a:moveTo>
                        <a:pt x="0" y="0"/>
                      </a:move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92" name="Freeform 783"/>
                <p:cNvSpPr/>
                <p:nvPr/>
              </p:nvSpPr>
              <p:spPr>
                <a:xfrm>
                  <a:off x="5164138" y="3886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93" name="Oval 784"/>
                <p:cNvSpPr/>
                <p:nvPr/>
              </p:nvSpPr>
              <p:spPr>
                <a:xfrm>
                  <a:off x="5122863" y="38750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94" name="Oval 785"/>
                <p:cNvSpPr/>
                <p:nvPr/>
              </p:nvSpPr>
              <p:spPr>
                <a:xfrm>
                  <a:off x="5122863" y="38782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95" name="Freeform 786"/>
                <p:cNvSpPr/>
                <p:nvPr/>
              </p:nvSpPr>
              <p:spPr>
                <a:xfrm>
                  <a:off x="5122863" y="38814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96" name="Freeform 787"/>
                <p:cNvSpPr/>
                <p:nvPr/>
              </p:nvSpPr>
              <p:spPr>
                <a:xfrm>
                  <a:off x="5175251" y="3875089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97" name="Oval 788"/>
                <p:cNvSpPr/>
                <p:nvPr/>
              </p:nvSpPr>
              <p:spPr>
                <a:xfrm>
                  <a:off x="5175251" y="38862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298" name="Freeform 789"/>
                <p:cNvSpPr/>
                <p:nvPr/>
              </p:nvSpPr>
              <p:spPr>
                <a:xfrm>
                  <a:off x="5018088" y="3881439"/>
                  <a:ext cx="3175" cy="238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6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299" name="Freeform 790"/>
                <p:cNvSpPr/>
                <p:nvPr/>
              </p:nvSpPr>
              <p:spPr>
                <a:xfrm>
                  <a:off x="5021263" y="38703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00" name="Freeform 791"/>
                <p:cNvSpPr/>
                <p:nvPr/>
              </p:nvSpPr>
              <p:spPr>
                <a:xfrm>
                  <a:off x="5021263" y="38671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01" name="Freeform 792"/>
                <p:cNvSpPr/>
                <p:nvPr/>
              </p:nvSpPr>
              <p:spPr>
                <a:xfrm>
                  <a:off x="5021263" y="386238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02" name="Oval 793"/>
                <p:cNvSpPr/>
                <p:nvPr/>
              </p:nvSpPr>
              <p:spPr>
                <a:xfrm>
                  <a:off x="5026026" y="38623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03" name="Oval 794"/>
                <p:cNvSpPr/>
                <p:nvPr/>
              </p:nvSpPr>
              <p:spPr>
                <a:xfrm>
                  <a:off x="5026026" y="38592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04" name="Freeform 795"/>
                <p:cNvSpPr/>
                <p:nvPr/>
              </p:nvSpPr>
              <p:spPr>
                <a:xfrm>
                  <a:off x="5013326" y="38671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05" name="Freeform 796"/>
                <p:cNvSpPr/>
                <p:nvPr/>
              </p:nvSpPr>
              <p:spPr>
                <a:xfrm>
                  <a:off x="5013326" y="386238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06" name="Freeform 797"/>
                <p:cNvSpPr/>
                <p:nvPr/>
              </p:nvSpPr>
              <p:spPr>
                <a:xfrm>
                  <a:off x="5013326" y="386238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07" name="Freeform 798"/>
                <p:cNvSpPr/>
                <p:nvPr/>
              </p:nvSpPr>
              <p:spPr>
                <a:xfrm>
                  <a:off x="5018088" y="3859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08" name="Freeform 799"/>
                <p:cNvSpPr/>
                <p:nvPr/>
              </p:nvSpPr>
              <p:spPr>
                <a:xfrm>
                  <a:off x="5006976" y="3862389"/>
                  <a:ext cx="3175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09" name="Freeform 800"/>
                <p:cNvSpPr/>
                <p:nvPr/>
              </p:nvSpPr>
              <p:spPr>
                <a:xfrm>
                  <a:off x="5037138" y="3900489"/>
                  <a:ext cx="41275" cy="190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1" h="5">
                      <a:moveTo>
                        <a:pt x="11" y="0"/>
                      </a:move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9" y="3"/>
                        <a:pt x="8" y="4"/>
                        <a:pt x="7" y="4"/>
                      </a:cubicBezTo>
                      <a:cubicBezTo>
                        <a:pt x="6" y="4"/>
                        <a:pt x="6" y="5"/>
                        <a:pt x="5" y="5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3" y="5"/>
                        <a:pt x="2" y="5"/>
                        <a:pt x="1" y="5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5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5"/>
                        <a:pt x="6" y="4"/>
                        <a:pt x="7" y="4"/>
                      </a:cubicBezTo>
                      <a:cubicBezTo>
                        <a:pt x="8" y="4"/>
                        <a:pt x="9" y="3"/>
                        <a:pt x="9" y="3"/>
                      </a:cubicBezTo>
                      <a:cubicBezTo>
                        <a:pt x="10" y="2"/>
                        <a:pt x="10" y="2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10" name="Oval 801"/>
                <p:cNvSpPr/>
                <p:nvPr/>
              </p:nvSpPr>
              <p:spPr>
                <a:xfrm>
                  <a:off x="5032376" y="39163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11" name="Freeform 802"/>
                <p:cNvSpPr/>
                <p:nvPr/>
              </p:nvSpPr>
              <p:spPr>
                <a:xfrm>
                  <a:off x="5051426" y="3916364"/>
                  <a:ext cx="1111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12" name="Oval 803"/>
                <p:cNvSpPr/>
                <p:nvPr/>
              </p:nvSpPr>
              <p:spPr>
                <a:xfrm>
                  <a:off x="5048251" y="39163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13" name="Freeform 804"/>
                <p:cNvSpPr/>
                <p:nvPr/>
              </p:nvSpPr>
              <p:spPr>
                <a:xfrm>
                  <a:off x="5056188" y="3886201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14" name="Freeform 805"/>
                <p:cNvSpPr/>
                <p:nvPr/>
              </p:nvSpPr>
              <p:spPr>
                <a:xfrm>
                  <a:off x="5048251" y="3886201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15" name="Freeform 806"/>
                <p:cNvSpPr/>
                <p:nvPr/>
              </p:nvSpPr>
              <p:spPr>
                <a:xfrm>
                  <a:off x="5048251" y="3881439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16" name="Freeform 807"/>
                <p:cNvSpPr/>
                <p:nvPr/>
              </p:nvSpPr>
              <p:spPr>
                <a:xfrm>
                  <a:off x="5059363" y="3881439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17" name="Oval 808"/>
                <p:cNvSpPr/>
                <p:nvPr/>
              </p:nvSpPr>
              <p:spPr>
                <a:xfrm>
                  <a:off x="5056188" y="3878264"/>
                  <a:ext cx="1588" cy="317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18" name="Freeform 809"/>
                <p:cNvSpPr/>
                <p:nvPr/>
              </p:nvSpPr>
              <p:spPr>
                <a:xfrm>
                  <a:off x="5056188" y="3878264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19" name="Freeform 810"/>
                <p:cNvSpPr/>
                <p:nvPr/>
              </p:nvSpPr>
              <p:spPr>
                <a:xfrm>
                  <a:off x="5056188" y="3878264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20" name="Freeform 811"/>
                <p:cNvSpPr/>
                <p:nvPr/>
              </p:nvSpPr>
              <p:spPr>
                <a:xfrm>
                  <a:off x="5056188" y="3878264"/>
                  <a:ext cx="6350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21" name="Freeform 812"/>
                <p:cNvSpPr/>
                <p:nvPr/>
              </p:nvSpPr>
              <p:spPr>
                <a:xfrm>
                  <a:off x="4954588" y="3813176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2">
                      <a:moveTo>
                        <a:pt x="0" y="0"/>
                      </a:moveTo>
                      <a:cubicBezTo>
                        <a:pt x="1" y="1"/>
                        <a:pt x="2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22" name="Freeform 813"/>
                <p:cNvSpPr/>
                <p:nvPr/>
              </p:nvSpPr>
              <p:spPr>
                <a:xfrm>
                  <a:off x="4949826" y="381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23" name="Freeform 814"/>
                <p:cNvSpPr/>
                <p:nvPr/>
              </p:nvSpPr>
              <p:spPr>
                <a:xfrm>
                  <a:off x="4949826" y="381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24" name="Freeform 815"/>
                <p:cNvSpPr/>
                <p:nvPr/>
              </p:nvSpPr>
              <p:spPr>
                <a:xfrm>
                  <a:off x="4949826" y="381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25" name="Oval 816"/>
                <p:cNvSpPr/>
                <p:nvPr/>
              </p:nvSpPr>
              <p:spPr>
                <a:xfrm>
                  <a:off x="4946651" y="38100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26" name="Freeform 817"/>
                <p:cNvSpPr/>
                <p:nvPr/>
              </p:nvSpPr>
              <p:spPr>
                <a:xfrm>
                  <a:off x="4867276" y="3790951"/>
                  <a:ext cx="38100" cy="22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0" h="6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3"/>
                        <a:pt x="3" y="4"/>
                        <a:pt x="4" y="5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8" y="6"/>
                        <a:pt x="8" y="6"/>
                        <a:pt x="9" y="6"/>
                      </a:cubicBezTo>
                      <a:cubicBezTo>
                        <a:pt x="9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3" y="4"/>
                        <a:pt x="3" y="4"/>
                        <a:pt x="2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27" name="Freeform 818"/>
                <p:cNvSpPr/>
                <p:nvPr/>
              </p:nvSpPr>
              <p:spPr>
                <a:xfrm>
                  <a:off x="4867276" y="37877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28" name="Freeform 819"/>
                <p:cNvSpPr/>
                <p:nvPr/>
              </p:nvSpPr>
              <p:spPr>
                <a:xfrm>
                  <a:off x="4878388" y="3802064"/>
                  <a:ext cx="158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29" name="Freeform 820"/>
                <p:cNvSpPr/>
                <p:nvPr/>
              </p:nvSpPr>
              <p:spPr>
                <a:xfrm>
                  <a:off x="4875213" y="3798889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30" name="Freeform 821"/>
                <p:cNvSpPr/>
                <p:nvPr/>
              </p:nvSpPr>
              <p:spPr>
                <a:xfrm>
                  <a:off x="4784726" y="3787776"/>
                  <a:ext cx="71438" cy="714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9" h="19">
                      <a:moveTo>
                        <a:pt x="19" y="3"/>
                      </a:moveTo>
                      <a:cubicBezTo>
                        <a:pt x="18" y="1"/>
                        <a:pt x="15" y="0"/>
                        <a:pt x="13" y="0"/>
                      </a:cubicBezTo>
                      <a:cubicBezTo>
                        <a:pt x="13" y="0"/>
                        <a:pt x="12" y="0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3" y="4"/>
                        <a:pt x="3" y="5"/>
                        <a:pt x="2" y="5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1" y="9"/>
                        <a:pt x="1" y="12"/>
                        <a:pt x="1" y="14"/>
                      </a:cubicBezTo>
                      <a:cubicBezTo>
                        <a:pt x="1" y="16"/>
                        <a:pt x="2" y="18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0" y="16"/>
                        <a:pt x="0" y="12"/>
                        <a:pt x="1" y="8"/>
                      </a:cubicBezTo>
                      <a:cubicBezTo>
                        <a:pt x="2" y="7"/>
                        <a:pt x="2" y="5"/>
                        <a:pt x="3" y="4"/>
                      </a:cubicBezTo>
                      <a:cubicBezTo>
                        <a:pt x="3" y="4"/>
                        <a:pt x="3" y="4"/>
                        <a:pt x="4" y="3"/>
                      </a:cubicBezTo>
                      <a:cubicBezTo>
                        <a:pt x="4" y="3"/>
                        <a:pt x="5" y="2"/>
                        <a:pt x="5" y="2"/>
                      </a:cubicBezTo>
                      <a:cubicBezTo>
                        <a:pt x="6" y="1"/>
                        <a:pt x="7" y="1"/>
                        <a:pt x="8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2" y="0"/>
                        <a:pt x="13" y="0"/>
                        <a:pt x="14" y="0"/>
                      </a:cubicBezTo>
                      <a:cubicBezTo>
                        <a:pt x="14" y="0"/>
                        <a:pt x="15" y="0"/>
                        <a:pt x="16" y="0"/>
                      </a:cubicBezTo>
                      <a:cubicBezTo>
                        <a:pt x="17" y="1"/>
                        <a:pt x="18" y="1"/>
                        <a:pt x="19" y="2"/>
                      </a:cubicBezTo>
                      <a:cubicBezTo>
                        <a:pt x="19" y="3"/>
                        <a:pt x="19" y="3"/>
                        <a:pt x="19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31" name="Freeform 822"/>
                <p:cNvSpPr/>
                <p:nvPr/>
              </p:nvSpPr>
              <p:spPr>
                <a:xfrm>
                  <a:off x="4787901" y="3787776"/>
                  <a:ext cx="34925" cy="523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9" h="14">
                      <a:moveTo>
                        <a:pt x="0" y="11"/>
                      </a:move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3"/>
                        <a:pt x="0" y="12"/>
                        <a:pt x="0" y="11"/>
                      </a:cubicBezTo>
                      <a:cubicBezTo>
                        <a:pt x="0" y="11"/>
                        <a:pt x="0" y="10"/>
                        <a:pt x="0" y="9"/>
                      </a:cubicBezTo>
                      <a:cubicBezTo>
                        <a:pt x="0" y="9"/>
                        <a:pt x="1" y="8"/>
                        <a:pt x="1" y="7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5" y="2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6" y="1"/>
                        <a:pt x="6" y="2"/>
                        <a:pt x="5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2" y="6"/>
                        <a:pt x="1" y="6"/>
                        <a:pt x="1" y="7"/>
                      </a:cubicBezTo>
                      <a:cubicBezTo>
                        <a:pt x="1" y="8"/>
                        <a:pt x="1" y="8"/>
                        <a:pt x="0" y="9"/>
                      </a:cubicBezTo>
                      <a:cubicBezTo>
                        <a:pt x="0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32" name="Freeform 823"/>
                <p:cNvSpPr/>
                <p:nvPr/>
              </p:nvSpPr>
              <p:spPr>
                <a:xfrm>
                  <a:off x="4784726" y="3790951"/>
                  <a:ext cx="22225" cy="539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6" h="14">
                      <a:moveTo>
                        <a:pt x="6" y="0"/>
                      </a:move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4" y="1"/>
                        <a:pt x="4" y="2"/>
                        <a:pt x="3" y="2"/>
                      </a:cubicBezTo>
                      <a:cubicBezTo>
                        <a:pt x="2" y="3"/>
                        <a:pt x="2" y="5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9"/>
                        <a:pt x="0" y="8"/>
                        <a:pt x="1" y="7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33" name="Freeform 824"/>
                <p:cNvSpPr/>
                <p:nvPr/>
              </p:nvSpPr>
              <p:spPr>
                <a:xfrm>
                  <a:off x="4814888" y="3783014"/>
                  <a:ext cx="3810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2">
                      <a:moveTo>
                        <a:pt x="8" y="1"/>
                      </a:move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0"/>
                        <a:pt x="4" y="0"/>
                        <a:pt x="5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8" y="1"/>
                        <a:pt x="9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8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34" name="Freeform 825"/>
                <p:cNvSpPr/>
                <p:nvPr/>
              </p:nvSpPr>
              <p:spPr>
                <a:xfrm>
                  <a:off x="4814888" y="3787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35" name="Oval 826"/>
                <p:cNvSpPr/>
                <p:nvPr/>
              </p:nvSpPr>
              <p:spPr>
                <a:xfrm>
                  <a:off x="4810126" y="37909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36" name="Freeform 827"/>
                <p:cNvSpPr/>
                <p:nvPr/>
              </p:nvSpPr>
              <p:spPr>
                <a:xfrm>
                  <a:off x="4806951" y="37909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37" name="Freeform 828"/>
                <p:cNvSpPr/>
                <p:nvPr/>
              </p:nvSpPr>
              <p:spPr>
                <a:xfrm>
                  <a:off x="4773613" y="3810001"/>
                  <a:ext cx="3175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6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1" y="4"/>
                        <a:pt x="1" y="3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38" name="Freeform 829"/>
                <p:cNvSpPr/>
                <p:nvPr/>
              </p:nvSpPr>
              <p:spPr>
                <a:xfrm>
                  <a:off x="4773613" y="3810001"/>
                  <a:ext cx="0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6">
                      <a:moveTo>
                        <a:pt x="0" y="4"/>
                      </a:move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39" name="Freeform 830"/>
                <p:cNvSpPr/>
                <p:nvPr/>
              </p:nvSpPr>
              <p:spPr>
                <a:xfrm>
                  <a:off x="4773613" y="3817939"/>
                  <a:ext cx="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40" name="Freeform 831"/>
                <p:cNvSpPr/>
                <p:nvPr/>
              </p:nvSpPr>
              <p:spPr>
                <a:xfrm>
                  <a:off x="4773613" y="382905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41" name="Oval 832"/>
                <p:cNvSpPr/>
                <p:nvPr/>
              </p:nvSpPr>
              <p:spPr>
                <a:xfrm>
                  <a:off x="4792663" y="38750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42" name="Oval 833"/>
                <p:cNvSpPr/>
                <p:nvPr/>
              </p:nvSpPr>
              <p:spPr>
                <a:xfrm>
                  <a:off x="4787901" y="38703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43" name="Freeform 834"/>
                <p:cNvSpPr/>
                <p:nvPr/>
              </p:nvSpPr>
              <p:spPr>
                <a:xfrm>
                  <a:off x="4779963" y="386238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44" name="Freeform 835"/>
                <p:cNvSpPr/>
                <p:nvPr/>
              </p:nvSpPr>
              <p:spPr>
                <a:xfrm>
                  <a:off x="4822826" y="3875089"/>
                  <a:ext cx="14288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3"/>
                        <a:pt x="4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45" name="Freeform 836"/>
                <p:cNvSpPr/>
                <p:nvPr/>
              </p:nvSpPr>
              <p:spPr>
                <a:xfrm>
                  <a:off x="4826001" y="3878264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46" name="Freeform 837"/>
                <p:cNvSpPr/>
                <p:nvPr/>
              </p:nvSpPr>
              <p:spPr>
                <a:xfrm>
                  <a:off x="4840288" y="38814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47" name="Freeform 838"/>
                <p:cNvSpPr/>
                <p:nvPr/>
              </p:nvSpPr>
              <p:spPr>
                <a:xfrm>
                  <a:off x="4829176" y="388143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48" name="Freeform 839"/>
                <p:cNvSpPr/>
                <p:nvPr/>
              </p:nvSpPr>
              <p:spPr>
                <a:xfrm>
                  <a:off x="4826001" y="38814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49" name="Freeform 840"/>
                <p:cNvSpPr/>
                <p:nvPr/>
              </p:nvSpPr>
              <p:spPr>
                <a:xfrm>
                  <a:off x="5243513" y="3889376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50" name="Freeform 841"/>
                <p:cNvSpPr/>
                <p:nvPr/>
              </p:nvSpPr>
              <p:spPr>
                <a:xfrm>
                  <a:off x="5240338" y="3889376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51" name="Freeform 842"/>
                <p:cNvSpPr/>
                <p:nvPr/>
              </p:nvSpPr>
              <p:spPr>
                <a:xfrm>
                  <a:off x="5240338" y="3889376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52" name="Freeform 843"/>
                <p:cNvSpPr/>
                <p:nvPr/>
              </p:nvSpPr>
              <p:spPr>
                <a:xfrm>
                  <a:off x="5235576" y="3894139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53" name="Freeform 844"/>
                <p:cNvSpPr/>
                <p:nvPr/>
              </p:nvSpPr>
              <p:spPr>
                <a:xfrm>
                  <a:off x="5235576" y="3894139"/>
                  <a:ext cx="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54" name="Freeform 845"/>
                <p:cNvSpPr/>
                <p:nvPr/>
              </p:nvSpPr>
              <p:spPr>
                <a:xfrm>
                  <a:off x="5232401" y="3897314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55" name="Freeform 846"/>
                <p:cNvSpPr/>
                <p:nvPr/>
              </p:nvSpPr>
              <p:spPr>
                <a:xfrm>
                  <a:off x="5229226" y="3894139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56" name="Freeform 847"/>
                <p:cNvSpPr/>
                <p:nvPr/>
              </p:nvSpPr>
              <p:spPr>
                <a:xfrm>
                  <a:off x="5213351" y="3900489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57" name="Oval 848"/>
                <p:cNvSpPr/>
                <p:nvPr/>
              </p:nvSpPr>
              <p:spPr>
                <a:xfrm>
                  <a:off x="5235576" y="39084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58" name="Freeform 849"/>
                <p:cNvSpPr/>
                <p:nvPr/>
              </p:nvSpPr>
              <p:spPr>
                <a:xfrm>
                  <a:off x="5232401" y="39084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59" name="Freeform 850"/>
                <p:cNvSpPr/>
                <p:nvPr/>
              </p:nvSpPr>
              <p:spPr>
                <a:xfrm>
                  <a:off x="5229226" y="39084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60" name="Freeform 851"/>
                <p:cNvSpPr/>
                <p:nvPr/>
              </p:nvSpPr>
              <p:spPr>
                <a:xfrm>
                  <a:off x="5259388" y="3870326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61" name="Freeform 852"/>
                <p:cNvSpPr/>
                <p:nvPr/>
              </p:nvSpPr>
              <p:spPr>
                <a:xfrm>
                  <a:off x="5254626" y="386715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62" name="Freeform 853"/>
                <p:cNvSpPr/>
                <p:nvPr/>
              </p:nvSpPr>
              <p:spPr>
                <a:xfrm>
                  <a:off x="5213351" y="3832226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6" h="8">
                      <a:moveTo>
                        <a:pt x="2" y="6"/>
                      </a:moveTo>
                      <a:cubicBezTo>
                        <a:pt x="3" y="6"/>
                        <a:pt x="4" y="5"/>
                        <a:pt x="4" y="4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5" y="3"/>
                        <a:pt x="5" y="2"/>
                        <a:pt x="6" y="2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4" y="5"/>
                        <a:pt x="4" y="6"/>
                        <a:pt x="3" y="6"/>
                      </a:cubicBezTo>
                      <a:cubicBezTo>
                        <a:pt x="2" y="7"/>
                        <a:pt x="1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7"/>
                        <a:pt x="2" y="7"/>
                        <a:pt x="2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63" name="Oval 854"/>
                <p:cNvSpPr/>
                <p:nvPr/>
              </p:nvSpPr>
              <p:spPr>
                <a:xfrm>
                  <a:off x="5213351" y="38623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64" name="Oval 855"/>
                <p:cNvSpPr/>
                <p:nvPr/>
              </p:nvSpPr>
              <p:spPr>
                <a:xfrm>
                  <a:off x="5210176" y="3867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65" name="Freeform 856"/>
                <p:cNvSpPr/>
                <p:nvPr/>
              </p:nvSpPr>
              <p:spPr>
                <a:xfrm>
                  <a:off x="5224463" y="3832226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5">
                      <a:moveTo>
                        <a:pt x="2" y="3"/>
                      </a:move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4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66" name="Freeform 857"/>
                <p:cNvSpPr/>
                <p:nvPr/>
              </p:nvSpPr>
              <p:spPr>
                <a:xfrm>
                  <a:off x="5216526" y="3856039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67" name="Freeform 858"/>
                <p:cNvSpPr/>
                <p:nvPr/>
              </p:nvSpPr>
              <p:spPr>
                <a:xfrm>
                  <a:off x="5229226" y="382905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68" name="Freeform 859"/>
                <p:cNvSpPr/>
                <p:nvPr/>
              </p:nvSpPr>
              <p:spPr>
                <a:xfrm>
                  <a:off x="5287963" y="3894139"/>
                  <a:ext cx="49213" cy="25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3" h="7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3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1" y="7"/>
                      </a:cubicBezTo>
                      <a:cubicBezTo>
                        <a:pt x="11" y="7"/>
                        <a:pt x="12" y="7"/>
                        <a:pt x="12" y="7"/>
                      </a:cubicBezTo>
                      <a:cubicBezTo>
                        <a:pt x="12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9" y="6"/>
                        <a:pt x="8" y="6"/>
                        <a:pt x="8" y="6"/>
                      </a:cubicBezTo>
                      <a:cubicBezTo>
                        <a:pt x="7" y="5"/>
                        <a:pt x="6" y="5"/>
                        <a:pt x="6" y="5"/>
                      </a:cubicBezTo>
                      <a:cubicBezTo>
                        <a:pt x="5" y="5"/>
                        <a:pt x="5" y="4"/>
                        <a:pt x="4" y="4"/>
                      </a:cubicBezTo>
                      <a:cubicBezTo>
                        <a:pt x="4" y="4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69" name="Oval 860"/>
                <p:cNvSpPr/>
                <p:nvPr/>
              </p:nvSpPr>
              <p:spPr>
                <a:xfrm>
                  <a:off x="5284788" y="38893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70" name="Oval 861"/>
                <p:cNvSpPr/>
                <p:nvPr/>
              </p:nvSpPr>
              <p:spPr>
                <a:xfrm>
                  <a:off x="5281613" y="38862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71" name="Freeform 863"/>
                <p:cNvSpPr/>
                <p:nvPr/>
              </p:nvSpPr>
              <p:spPr>
                <a:xfrm>
                  <a:off x="5364163" y="389731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72" name="Freeform 864"/>
                <p:cNvSpPr/>
                <p:nvPr/>
              </p:nvSpPr>
              <p:spPr>
                <a:xfrm>
                  <a:off x="5360988" y="3900488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73" name="Freeform 865"/>
                <p:cNvSpPr/>
                <p:nvPr/>
              </p:nvSpPr>
              <p:spPr>
                <a:xfrm>
                  <a:off x="5345113" y="3908426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74" name="Freeform 866"/>
                <p:cNvSpPr/>
                <p:nvPr/>
              </p:nvSpPr>
              <p:spPr>
                <a:xfrm>
                  <a:off x="5341938" y="3916363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75" name="Freeform 867"/>
                <p:cNvSpPr/>
                <p:nvPr/>
              </p:nvSpPr>
              <p:spPr>
                <a:xfrm>
                  <a:off x="5356226" y="388620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76" name="Oval 868"/>
                <p:cNvSpPr/>
                <p:nvPr/>
              </p:nvSpPr>
              <p:spPr>
                <a:xfrm>
                  <a:off x="5356226" y="38862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77" name="Freeform 869"/>
                <p:cNvSpPr/>
                <p:nvPr/>
              </p:nvSpPr>
              <p:spPr>
                <a:xfrm>
                  <a:off x="5345113" y="3894138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5">
                      <a:moveTo>
                        <a:pt x="0" y="4"/>
                      </a:move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5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78" name="Freeform 870"/>
                <p:cNvSpPr/>
                <p:nvPr/>
              </p:nvSpPr>
              <p:spPr>
                <a:xfrm>
                  <a:off x="5348288" y="3900488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79" name="Freeform 871"/>
                <p:cNvSpPr/>
                <p:nvPr/>
              </p:nvSpPr>
              <p:spPr>
                <a:xfrm>
                  <a:off x="5345113" y="39084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80" name="Oval 872"/>
                <p:cNvSpPr/>
                <p:nvPr/>
              </p:nvSpPr>
              <p:spPr>
                <a:xfrm>
                  <a:off x="5341938" y="39131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81" name="Freeform 873"/>
                <p:cNvSpPr/>
                <p:nvPr/>
              </p:nvSpPr>
              <p:spPr>
                <a:xfrm>
                  <a:off x="5262563" y="3859213"/>
                  <a:ext cx="19050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5" h="4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4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82" name="Freeform 874"/>
                <p:cNvSpPr/>
                <p:nvPr/>
              </p:nvSpPr>
              <p:spPr>
                <a:xfrm>
                  <a:off x="5254626" y="3856038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83" name="Oval 875"/>
                <p:cNvSpPr/>
                <p:nvPr/>
              </p:nvSpPr>
              <p:spPr>
                <a:xfrm>
                  <a:off x="5254626" y="38560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84" name="Freeform 876"/>
                <p:cNvSpPr/>
                <p:nvPr/>
              </p:nvSpPr>
              <p:spPr>
                <a:xfrm>
                  <a:off x="5284788" y="3878263"/>
                  <a:ext cx="15875" cy="158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4" h="4">
                      <a:moveTo>
                        <a:pt x="1" y="0"/>
                      </a:moveTo>
                      <a:cubicBezTo>
                        <a:pt x="1" y="1"/>
                        <a:pt x="2" y="1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85" name="Freeform 877"/>
                <p:cNvSpPr/>
                <p:nvPr/>
              </p:nvSpPr>
              <p:spPr>
                <a:xfrm>
                  <a:off x="5281613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86" name="Freeform 878"/>
                <p:cNvSpPr/>
                <p:nvPr/>
              </p:nvSpPr>
              <p:spPr>
                <a:xfrm>
                  <a:off x="5281613" y="38750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87" name="Freeform 879"/>
                <p:cNvSpPr/>
                <p:nvPr/>
              </p:nvSpPr>
              <p:spPr>
                <a:xfrm>
                  <a:off x="5284788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88" name="Freeform 880"/>
                <p:cNvSpPr/>
                <p:nvPr/>
              </p:nvSpPr>
              <p:spPr>
                <a:xfrm>
                  <a:off x="5303838" y="3897313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3">
                      <a:moveTo>
                        <a:pt x="5" y="3"/>
                      </a:move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89" name="Freeform 881"/>
                <p:cNvSpPr/>
                <p:nvPr/>
              </p:nvSpPr>
              <p:spPr>
                <a:xfrm>
                  <a:off x="5300663" y="389413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90" name="Freeform 882"/>
                <p:cNvSpPr/>
                <p:nvPr/>
              </p:nvSpPr>
              <p:spPr>
                <a:xfrm>
                  <a:off x="5067301" y="3875088"/>
                  <a:ext cx="11113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2">
                      <a:moveTo>
                        <a:pt x="3" y="2"/>
                      </a:move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ubicBezTo>
                        <a:pt x="2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91" name="Freeform 883"/>
                <p:cNvSpPr/>
                <p:nvPr/>
              </p:nvSpPr>
              <p:spPr>
                <a:xfrm>
                  <a:off x="5059363" y="38703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92" name="Freeform 884"/>
                <p:cNvSpPr/>
                <p:nvPr/>
              </p:nvSpPr>
              <p:spPr>
                <a:xfrm>
                  <a:off x="5056188" y="38703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93" name="Freeform 885"/>
                <p:cNvSpPr/>
                <p:nvPr/>
              </p:nvSpPr>
              <p:spPr>
                <a:xfrm>
                  <a:off x="4908551" y="3798888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94" name="Freeform 886"/>
                <p:cNvSpPr/>
                <p:nvPr/>
              </p:nvSpPr>
              <p:spPr>
                <a:xfrm>
                  <a:off x="5043488" y="3806826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3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95" name="Oval 887"/>
                <p:cNvSpPr/>
                <p:nvPr/>
              </p:nvSpPr>
              <p:spPr>
                <a:xfrm>
                  <a:off x="5062538" y="38068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396" name="Freeform 888"/>
                <p:cNvSpPr/>
                <p:nvPr/>
              </p:nvSpPr>
              <p:spPr>
                <a:xfrm>
                  <a:off x="5048251" y="3806826"/>
                  <a:ext cx="14288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4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97" name="Freeform 889"/>
                <p:cNvSpPr/>
                <p:nvPr/>
              </p:nvSpPr>
              <p:spPr>
                <a:xfrm>
                  <a:off x="5043488" y="38020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98" name="Freeform 890"/>
                <p:cNvSpPr/>
                <p:nvPr/>
              </p:nvSpPr>
              <p:spPr>
                <a:xfrm>
                  <a:off x="5040313" y="38020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399" name="Oval 891"/>
                <p:cNvSpPr/>
                <p:nvPr/>
              </p:nvSpPr>
              <p:spPr>
                <a:xfrm>
                  <a:off x="5040313" y="38020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00" name="Freeform 892"/>
                <p:cNvSpPr/>
                <p:nvPr/>
              </p:nvSpPr>
              <p:spPr>
                <a:xfrm>
                  <a:off x="5032376" y="38020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01" name="Oval 893"/>
                <p:cNvSpPr/>
                <p:nvPr/>
              </p:nvSpPr>
              <p:spPr>
                <a:xfrm>
                  <a:off x="5032376" y="37988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02" name="Freeform 894"/>
                <p:cNvSpPr/>
                <p:nvPr/>
              </p:nvSpPr>
              <p:spPr>
                <a:xfrm>
                  <a:off x="4991101" y="3813176"/>
                  <a:ext cx="46038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2" h="1"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0" y="0"/>
                        <a:pt x="10" y="0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03" name="Oval 895"/>
                <p:cNvSpPr/>
                <p:nvPr/>
              </p:nvSpPr>
              <p:spPr>
                <a:xfrm>
                  <a:off x="4987926" y="38179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04" name="Freeform 896"/>
                <p:cNvSpPr/>
                <p:nvPr/>
              </p:nvSpPr>
              <p:spPr>
                <a:xfrm>
                  <a:off x="4924426" y="3776663"/>
                  <a:ext cx="17463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8">
                      <a:moveTo>
                        <a:pt x="5" y="8"/>
                      </a:moveTo>
                      <a:cubicBezTo>
                        <a:pt x="5" y="8"/>
                        <a:pt x="4" y="7"/>
                        <a:pt x="4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05" name="Oval 897"/>
                <p:cNvSpPr/>
                <p:nvPr/>
              </p:nvSpPr>
              <p:spPr>
                <a:xfrm>
                  <a:off x="4919663" y="37766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06" name="Freeform 898"/>
                <p:cNvSpPr/>
                <p:nvPr/>
              </p:nvSpPr>
              <p:spPr>
                <a:xfrm>
                  <a:off x="4930776" y="3744913"/>
                  <a:ext cx="34925" cy="317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9" h="8">
                      <a:moveTo>
                        <a:pt x="4" y="1"/>
                      </a:move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0" y="7"/>
                        <a:pt x="1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7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1" y="5"/>
                      </a:cubicBezTo>
                      <a:cubicBezTo>
                        <a:pt x="1" y="4"/>
                        <a:pt x="2" y="3"/>
                        <a:pt x="3" y="2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7" y="0"/>
                        <a:pt x="8" y="0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0"/>
                        <a:pt x="6" y="0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07" name="Freeform 899"/>
                <p:cNvSpPr/>
                <p:nvPr/>
              </p:nvSpPr>
              <p:spPr>
                <a:xfrm>
                  <a:off x="4806951" y="3771901"/>
                  <a:ext cx="98425" cy="3810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26" h="10"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2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3" y="1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8" y="0"/>
                        <a:pt x="9" y="0"/>
                        <a:pt x="10" y="0"/>
                      </a:cubicBezTo>
                      <a:cubicBezTo>
                        <a:pt x="11" y="0"/>
                        <a:pt x="12" y="1"/>
                        <a:pt x="13" y="1"/>
                      </a:cubicBezTo>
                      <a:cubicBezTo>
                        <a:pt x="14" y="2"/>
                        <a:pt x="15" y="2"/>
                        <a:pt x="16" y="3"/>
                      </a:cubicBezTo>
                      <a:cubicBezTo>
                        <a:pt x="17" y="4"/>
                        <a:pt x="18" y="5"/>
                        <a:pt x="18" y="5"/>
                      </a:cubicBezTo>
                      <a:cubicBezTo>
                        <a:pt x="20" y="7"/>
                        <a:pt x="22" y="9"/>
                        <a:pt x="24" y="9"/>
                      </a:cubicBezTo>
                      <a:cubicBezTo>
                        <a:pt x="25" y="10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4" y="10"/>
                        <a:pt x="22" y="9"/>
                        <a:pt x="20" y="8"/>
                      </a:cubicBezTo>
                      <a:cubicBezTo>
                        <a:pt x="20" y="7"/>
                        <a:pt x="19" y="6"/>
                        <a:pt x="18" y="5"/>
                      </a:cubicBezTo>
                      <a:cubicBezTo>
                        <a:pt x="17" y="4"/>
                        <a:pt x="16" y="4"/>
                        <a:pt x="15" y="3"/>
                      </a:cubicBezTo>
                      <a:cubicBezTo>
                        <a:pt x="15" y="3"/>
                        <a:pt x="14" y="2"/>
                        <a:pt x="14" y="2"/>
                      </a:cubicBezTo>
                      <a:cubicBezTo>
                        <a:pt x="13" y="2"/>
                        <a:pt x="13" y="1"/>
                        <a:pt x="12" y="1"/>
                      </a:cubicBezTo>
                      <a:cubicBezTo>
                        <a:pt x="11" y="1"/>
                        <a:pt x="10" y="0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08" name="Oval 900"/>
                <p:cNvSpPr/>
                <p:nvPr/>
              </p:nvSpPr>
              <p:spPr>
                <a:xfrm>
                  <a:off x="4799013" y="37830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09" name="Freeform 901"/>
                <p:cNvSpPr/>
                <p:nvPr/>
              </p:nvSpPr>
              <p:spPr>
                <a:xfrm>
                  <a:off x="4799013" y="3867151"/>
                  <a:ext cx="15875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4" h="3">
                      <a:moveTo>
                        <a:pt x="0" y="0"/>
                      </a:move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10" name="Freeform 902"/>
                <p:cNvSpPr/>
                <p:nvPr/>
              </p:nvSpPr>
              <p:spPr>
                <a:xfrm>
                  <a:off x="4795838" y="38623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11" name="Freeform 903"/>
                <p:cNvSpPr/>
                <p:nvPr/>
              </p:nvSpPr>
              <p:spPr>
                <a:xfrm>
                  <a:off x="4773613" y="3836988"/>
                  <a:ext cx="6350" cy="22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6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12" name="Freeform 904"/>
                <p:cNvSpPr/>
                <p:nvPr/>
              </p:nvSpPr>
              <p:spPr>
                <a:xfrm>
                  <a:off x="4768851" y="3802063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13" name="Oval 905"/>
                <p:cNvSpPr/>
                <p:nvPr/>
              </p:nvSpPr>
              <p:spPr>
                <a:xfrm>
                  <a:off x="4768851" y="38020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14" name="Freeform 906"/>
                <p:cNvSpPr/>
                <p:nvPr/>
              </p:nvSpPr>
              <p:spPr>
                <a:xfrm>
                  <a:off x="5108576" y="3856038"/>
                  <a:ext cx="33338" cy="381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9" h="10">
                      <a:moveTo>
                        <a:pt x="0" y="5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9"/>
                        <a:pt x="0" y="8"/>
                        <a:pt x="0" y="7"/>
                      </a:cubicBezTo>
                      <a:cubicBezTo>
                        <a:pt x="0" y="7"/>
                        <a:pt x="0" y="6"/>
                        <a:pt x="0" y="5"/>
                      </a:cubicBezTo>
                      <a:cubicBezTo>
                        <a:pt x="0" y="4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0"/>
                        <a:pt x="7" y="0"/>
                        <a:pt x="8" y="1"/>
                      </a:cubicBezTo>
                      <a:cubicBezTo>
                        <a:pt x="8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0"/>
                        <a:pt x="3" y="1"/>
                        <a:pt x="2" y="2"/>
                      </a:cubicBezTo>
                      <a:cubicBezTo>
                        <a:pt x="1" y="3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15" name="Freeform 907"/>
                <p:cNvSpPr/>
                <p:nvPr/>
              </p:nvSpPr>
              <p:spPr>
                <a:xfrm>
                  <a:off x="5108576" y="3875088"/>
                  <a:ext cx="3175" cy="1428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16" name="Freeform 908"/>
                <p:cNvSpPr/>
                <p:nvPr/>
              </p:nvSpPr>
              <p:spPr>
                <a:xfrm>
                  <a:off x="5111751" y="38941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17" name="Freeform 909"/>
                <p:cNvSpPr/>
                <p:nvPr/>
              </p:nvSpPr>
              <p:spPr>
                <a:xfrm>
                  <a:off x="4803776" y="37385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18" name="Oval 910"/>
                <p:cNvSpPr/>
                <p:nvPr/>
              </p:nvSpPr>
              <p:spPr>
                <a:xfrm>
                  <a:off x="4735513" y="37576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19" name="Oval 911"/>
                <p:cNvSpPr/>
                <p:nvPr/>
              </p:nvSpPr>
              <p:spPr>
                <a:xfrm>
                  <a:off x="4732338" y="37576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20" name="Oval 912"/>
                <p:cNvSpPr/>
                <p:nvPr/>
              </p:nvSpPr>
              <p:spPr>
                <a:xfrm>
                  <a:off x="4727576" y="37576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21" name="Freeform 913"/>
                <p:cNvSpPr/>
                <p:nvPr/>
              </p:nvSpPr>
              <p:spPr>
                <a:xfrm>
                  <a:off x="4724401" y="37528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22" name="Freeform 914"/>
                <p:cNvSpPr/>
                <p:nvPr/>
              </p:nvSpPr>
              <p:spPr>
                <a:xfrm>
                  <a:off x="4773613" y="37607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23" name="Freeform 915"/>
                <p:cNvSpPr/>
                <p:nvPr/>
              </p:nvSpPr>
              <p:spPr>
                <a:xfrm>
                  <a:off x="4746626" y="3760788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4" h="1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4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24" name="Oval 916"/>
                <p:cNvSpPr/>
                <p:nvPr/>
              </p:nvSpPr>
              <p:spPr>
                <a:xfrm>
                  <a:off x="4633913" y="36163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25" name="Freeform 917"/>
                <p:cNvSpPr/>
                <p:nvPr/>
              </p:nvSpPr>
              <p:spPr>
                <a:xfrm>
                  <a:off x="4633913" y="36131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26" name="Freeform 918"/>
                <p:cNvSpPr/>
                <p:nvPr/>
              </p:nvSpPr>
              <p:spPr>
                <a:xfrm>
                  <a:off x="4672013" y="3703638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2">
                      <a:moveTo>
                        <a:pt x="0" y="0"/>
                      </a:moveTo>
                      <a:cubicBezTo>
                        <a:pt x="1" y="0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27" name="Freeform 919"/>
                <p:cNvSpPr/>
                <p:nvPr/>
              </p:nvSpPr>
              <p:spPr>
                <a:xfrm>
                  <a:off x="4678363" y="3711576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28" name="Freeform 920"/>
                <p:cNvSpPr/>
                <p:nvPr/>
              </p:nvSpPr>
              <p:spPr>
                <a:xfrm>
                  <a:off x="4672013" y="3714751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29" name="Freeform 921"/>
                <p:cNvSpPr/>
                <p:nvPr/>
              </p:nvSpPr>
              <p:spPr>
                <a:xfrm>
                  <a:off x="4667251" y="3711576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30" name="Freeform 922"/>
                <p:cNvSpPr/>
                <p:nvPr/>
              </p:nvSpPr>
              <p:spPr>
                <a:xfrm>
                  <a:off x="4667251" y="37115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31" name="Freeform 923"/>
                <p:cNvSpPr/>
                <p:nvPr/>
              </p:nvSpPr>
              <p:spPr>
                <a:xfrm>
                  <a:off x="4672013" y="37147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32" name="Oval 924"/>
                <p:cNvSpPr/>
                <p:nvPr/>
              </p:nvSpPr>
              <p:spPr>
                <a:xfrm>
                  <a:off x="4664076" y="37084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33" name="Freeform 925"/>
                <p:cNvSpPr/>
                <p:nvPr/>
              </p:nvSpPr>
              <p:spPr>
                <a:xfrm>
                  <a:off x="4721226" y="37004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34" name="Freeform 926"/>
                <p:cNvSpPr/>
                <p:nvPr/>
              </p:nvSpPr>
              <p:spPr>
                <a:xfrm>
                  <a:off x="4721226" y="37004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35" name="Oval 927"/>
                <p:cNvSpPr/>
                <p:nvPr/>
              </p:nvSpPr>
              <p:spPr>
                <a:xfrm>
                  <a:off x="4721226" y="36957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36" name="Freeform 928"/>
                <p:cNvSpPr/>
                <p:nvPr/>
              </p:nvSpPr>
              <p:spPr>
                <a:xfrm>
                  <a:off x="4697413" y="3708401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37" name="Freeform 929"/>
                <p:cNvSpPr/>
                <p:nvPr/>
              </p:nvSpPr>
              <p:spPr>
                <a:xfrm>
                  <a:off x="4702176" y="3719513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38" name="Freeform 930"/>
                <p:cNvSpPr/>
                <p:nvPr/>
              </p:nvSpPr>
              <p:spPr>
                <a:xfrm>
                  <a:off x="4705351" y="372586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39" name="Oval 931"/>
                <p:cNvSpPr/>
                <p:nvPr/>
              </p:nvSpPr>
              <p:spPr>
                <a:xfrm>
                  <a:off x="4713288" y="37338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40" name="Freeform 932"/>
                <p:cNvSpPr/>
                <p:nvPr/>
              </p:nvSpPr>
              <p:spPr>
                <a:xfrm>
                  <a:off x="4713288" y="373380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41" name="Oval 933"/>
                <p:cNvSpPr/>
                <p:nvPr/>
              </p:nvSpPr>
              <p:spPr>
                <a:xfrm>
                  <a:off x="4716463" y="37385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42" name="Oval 934"/>
                <p:cNvSpPr/>
                <p:nvPr/>
              </p:nvSpPr>
              <p:spPr>
                <a:xfrm>
                  <a:off x="4705351" y="37449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43" name="Oval 935"/>
                <p:cNvSpPr/>
                <p:nvPr/>
              </p:nvSpPr>
              <p:spPr>
                <a:xfrm>
                  <a:off x="4702176" y="37449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44" name="Freeform 936"/>
                <p:cNvSpPr/>
                <p:nvPr/>
              </p:nvSpPr>
              <p:spPr>
                <a:xfrm>
                  <a:off x="4779963" y="3752851"/>
                  <a:ext cx="158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4" h="1">
                      <a:moveTo>
                        <a:pt x="2" y="1"/>
                      </a:move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45" name="Freeform 937"/>
                <p:cNvSpPr/>
                <p:nvPr/>
              </p:nvSpPr>
              <p:spPr>
                <a:xfrm>
                  <a:off x="4746626" y="3725863"/>
                  <a:ext cx="26988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7">
                      <a:moveTo>
                        <a:pt x="7" y="6"/>
                      </a:moveTo>
                      <a:cubicBezTo>
                        <a:pt x="6" y="7"/>
                        <a:pt x="5" y="7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2" y="6"/>
                        <a:pt x="2" y="5"/>
                        <a:pt x="2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4"/>
                        <a:pt x="1" y="5"/>
                        <a:pt x="2" y="5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5" y="7"/>
                        <a:pt x="6" y="7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46" name="Freeform 938"/>
                <p:cNvSpPr/>
                <p:nvPr/>
              </p:nvSpPr>
              <p:spPr>
                <a:xfrm>
                  <a:off x="4751388" y="3741738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3">
                      <a:moveTo>
                        <a:pt x="0" y="0"/>
                      </a:moveTo>
                      <a:cubicBezTo>
                        <a:pt x="0" y="1"/>
                        <a:pt x="1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47" name="Freeform 939"/>
                <p:cNvSpPr/>
                <p:nvPr/>
              </p:nvSpPr>
              <p:spPr>
                <a:xfrm>
                  <a:off x="4762501" y="375285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48" name="Freeform 940"/>
                <p:cNvSpPr/>
                <p:nvPr/>
              </p:nvSpPr>
              <p:spPr>
                <a:xfrm>
                  <a:off x="4787901" y="3730626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3">
                      <a:moveTo>
                        <a:pt x="3" y="0"/>
                      </a:moveTo>
                      <a:cubicBezTo>
                        <a:pt x="3" y="2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49" name="Freeform 941"/>
                <p:cNvSpPr/>
                <p:nvPr/>
              </p:nvSpPr>
              <p:spPr>
                <a:xfrm>
                  <a:off x="4787901" y="37417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0" name="Freeform 942"/>
                <p:cNvSpPr/>
                <p:nvPr/>
              </p:nvSpPr>
              <p:spPr>
                <a:xfrm>
                  <a:off x="4787901" y="37417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1" name="Freeform 943"/>
                <p:cNvSpPr/>
                <p:nvPr/>
              </p:nvSpPr>
              <p:spPr>
                <a:xfrm>
                  <a:off x="4784726" y="3738563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2" name="Freeform 944"/>
                <p:cNvSpPr/>
                <p:nvPr/>
              </p:nvSpPr>
              <p:spPr>
                <a:xfrm>
                  <a:off x="4708526" y="3714751"/>
                  <a:ext cx="101600" cy="492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7" h="13">
                      <a:moveTo>
                        <a:pt x="24" y="9"/>
                      </a:moveTo>
                      <a:cubicBezTo>
                        <a:pt x="24" y="9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21" y="11"/>
                        <a:pt x="20" y="12"/>
                        <a:pt x="20" y="12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7" y="12"/>
                        <a:pt x="17" y="13"/>
                        <a:pt x="16" y="13"/>
                      </a:cubicBezTo>
                      <a:cubicBezTo>
                        <a:pt x="15" y="13"/>
                        <a:pt x="15" y="13"/>
                        <a:pt x="14" y="13"/>
                      </a:cubicBezTo>
                      <a:cubicBezTo>
                        <a:pt x="12" y="13"/>
                        <a:pt x="9" y="13"/>
                        <a:pt x="7" y="12"/>
                      </a:cubicBezTo>
                      <a:cubicBezTo>
                        <a:pt x="6" y="12"/>
                        <a:pt x="5" y="11"/>
                        <a:pt x="3" y="11"/>
                      </a:cubicBezTo>
                      <a:cubicBezTo>
                        <a:pt x="3" y="10"/>
                        <a:pt x="2" y="10"/>
                        <a:pt x="2" y="10"/>
                      </a:cubicBezTo>
                      <a:cubicBezTo>
                        <a:pt x="1" y="10"/>
                        <a:pt x="1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10"/>
                        <a:pt x="2" y="10"/>
                      </a:cubicBezTo>
                      <a:cubicBezTo>
                        <a:pt x="2" y="10"/>
                        <a:pt x="3" y="10"/>
                        <a:pt x="4" y="10"/>
                      </a:cubicBezTo>
                      <a:cubicBezTo>
                        <a:pt x="5" y="11"/>
                        <a:pt x="6" y="11"/>
                        <a:pt x="7" y="12"/>
                      </a:cubicBezTo>
                      <a:cubicBezTo>
                        <a:pt x="8" y="12"/>
                        <a:pt x="8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3"/>
                        <a:pt x="11" y="13"/>
                      </a:cubicBezTo>
                      <a:cubicBezTo>
                        <a:pt x="11" y="13"/>
                        <a:pt x="11" y="13"/>
                        <a:pt x="12" y="13"/>
                      </a:cubicBezTo>
                      <a:cubicBezTo>
                        <a:pt x="12" y="13"/>
                        <a:pt x="12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3"/>
                        <a:pt x="16" y="13"/>
                        <a:pt x="16" y="12"/>
                      </a:cubicBezTo>
                      <a:cubicBezTo>
                        <a:pt x="17" y="12"/>
                        <a:pt x="18" y="12"/>
                        <a:pt x="18" y="12"/>
                      </a:cubicBezTo>
                      <a:cubicBezTo>
                        <a:pt x="19" y="12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21" y="11"/>
                      </a:cubicBezTo>
                      <a:cubicBezTo>
                        <a:pt x="21" y="11"/>
                        <a:pt x="21" y="11"/>
                        <a:pt x="22" y="11"/>
                      </a:cubicBezTo>
                      <a:cubicBezTo>
                        <a:pt x="22" y="10"/>
                        <a:pt x="23" y="10"/>
                        <a:pt x="23" y="10"/>
                      </a:cubicBezTo>
                      <a:cubicBezTo>
                        <a:pt x="24" y="9"/>
                        <a:pt x="24" y="9"/>
                        <a:pt x="25" y="9"/>
                      </a:cubicBezTo>
                      <a:cubicBezTo>
                        <a:pt x="25" y="8"/>
                        <a:pt x="25" y="8"/>
                        <a:pt x="26" y="7"/>
                      </a:cubicBezTo>
                      <a:cubicBezTo>
                        <a:pt x="26" y="7"/>
                        <a:pt x="26" y="6"/>
                        <a:pt x="26" y="6"/>
                      </a:cubicBezTo>
                      <a:cubicBezTo>
                        <a:pt x="27" y="5"/>
                        <a:pt x="27" y="4"/>
                        <a:pt x="27" y="3"/>
                      </a:cubicBezTo>
                      <a:cubicBezTo>
                        <a:pt x="27" y="2"/>
                        <a:pt x="26" y="1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1"/>
                        <a:pt x="27" y="2"/>
                        <a:pt x="27" y="2"/>
                      </a:cubicBezTo>
                      <a:cubicBezTo>
                        <a:pt x="27" y="2"/>
                        <a:pt x="27" y="3"/>
                        <a:pt x="27" y="4"/>
                      </a:cubicBezTo>
                      <a:cubicBezTo>
                        <a:pt x="27" y="5"/>
                        <a:pt x="26" y="6"/>
                        <a:pt x="26" y="7"/>
                      </a:cubicBezTo>
                      <a:cubicBezTo>
                        <a:pt x="26" y="7"/>
                        <a:pt x="25" y="8"/>
                        <a:pt x="25" y="8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3" name="Freeform 945"/>
                <p:cNvSpPr/>
                <p:nvPr/>
              </p:nvSpPr>
              <p:spPr>
                <a:xfrm>
                  <a:off x="4738688" y="3708401"/>
                  <a:ext cx="68263" cy="523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8" h="14">
                      <a:moveTo>
                        <a:pt x="17" y="9"/>
                      </a:moveTo>
                      <a:cubicBezTo>
                        <a:pt x="17" y="10"/>
                        <a:pt x="16" y="11"/>
                        <a:pt x="15" y="11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3"/>
                        <a:pt x="12" y="13"/>
                        <a:pt x="12" y="13"/>
                      </a:cubicBezTo>
                      <a:cubicBezTo>
                        <a:pt x="11" y="13"/>
                        <a:pt x="10" y="14"/>
                        <a:pt x="8" y="14"/>
                      </a:cubicBez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3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4"/>
                        <a:pt x="0" y="14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6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9" y="14"/>
                        <a:pt x="10" y="14"/>
                        <a:pt x="10" y="13"/>
                      </a:cubicBezTo>
                      <a:cubicBezTo>
                        <a:pt x="11" y="13"/>
                        <a:pt x="13" y="13"/>
                        <a:pt x="13" y="12"/>
                      </a:cubicBezTo>
                      <a:cubicBezTo>
                        <a:pt x="14" y="12"/>
                        <a:pt x="14" y="12"/>
                        <a:pt x="15" y="11"/>
                      </a:cubicBezTo>
                      <a:cubicBezTo>
                        <a:pt x="15" y="11"/>
                        <a:pt x="16" y="11"/>
                        <a:pt x="16" y="10"/>
                      </a:cubicBezTo>
                      <a:cubicBezTo>
                        <a:pt x="17" y="9"/>
                        <a:pt x="18" y="8"/>
                        <a:pt x="18" y="7"/>
                      </a:cubicBezTo>
                      <a:cubicBezTo>
                        <a:pt x="18" y="6"/>
                        <a:pt x="18" y="6"/>
                        <a:pt x="18" y="5"/>
                      </a:cubicBezTo>
                      <a:cubicBezTo>
                        <a:pt x="18" y="5"/>
                        <a:pt x="18" y="4"/>
                        <a:pt x="18" y="3"/>
                      </a:cubicBezTo>
                      <a:cubicBezTo>
                        <a:pt x="18" y="3"/>
                        <a:pt x="17" y="2"/>
                        <a:pt x="17" y="2"/>
                      </a:cubicBezTo>
                      <a:cubicBezTo>
                        <a:pt x="17" y="2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"/>
                        <a:pt x="17" y="1"/>
                        <a:pt x="17" y="1"/>
                      </a:cubicBezTo>
                      <a:cubicBezTo>
                        <a:pt x="17" y="2"/>
                        <a:pt x="18" y="2"/>
                        <a:pt x="18" y="3"/>
                      </a:cubicBezTo>
                      <a:cubicBezTo>
                        <a:pt x="18" y="4"/>
                        <a:pt x="18" y="5"/>
                        <a:pt x="18" y="6"/>
                      </a:cubicBezTo>
                      <a:cubicBezTo>
                        <a:pt x="18" y="7"/>
                        <a:pt x="18" y="8"/>
                        <a:pt x="17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4" name="Freeform 946"/>
                <p:cNvSpPr/>
                <p:nvPr/>
              </p:nvSpPr>
              <p:spPr>
                <a:xfrm>
                  <a:off x="4792663" y="3703638"/>
                  <a:ext cx="6350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5" name="Freeform 947"/>
                <p:cNvSpPr/>
                <p:nvPr/>
              </p:nvSpPr>
              <p:spPr>
                <a:xfrm>
                  <a:off x="4792663" y="37036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6" name="Freeform 948"/>
                <p:cNvSpPr/>
                <p:nvPr/>
              </p:nvSpPr>
              <p:spPr>
                <a:xfrm>
                  <a:off x="4799013" y="3711576"/>
                  <a:ext cx="7938" cy="22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6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2" y="4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7" name="Freeform 949"/>
                <p:cNvSpPr>
                  <a:spLocks noEditPoints="1"/>
                </p:cNvSpPr>
                <p:nvPr/>
              </p:nvSpPr>
              <p:spPr>
                <a:xfrm>
                  <a:off x="4630738" y="3563938"/>
                  <a:ext cx="184150" cy="2047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9" h="54">
                      <a:moveTo>
                        <a:pt x="48" y="41"/>
                      </a:moveTo>
                      <a:cubicBezTo>
                        <a:pt x="47" y="38"/>
                        <a:pt x="44" y="36"/>
                        <a:pt x="40" y="37"/>
                      </a:cubicBezTo>
                      <a:cubicBezTo>
                        <a:pt x="39" y="37"/>
                        <a:pt x="38" y="38"/>
                        <a:pt x="38" y="40"/>
                      </a:cubicBezTo>
                      <a:cubicBezTo>
                        <a:pt x="38" y="41"/>
                        <a:pt x="38" y="43"/>
                        <a:pt x="40" y="43"/>
                      </a:cubicBezTo>
                      <a:cubicBezTo>
                        <a:pt x="41" y="43"/>
                        <a:pt x="42" y="43"/>
                        <a:pt x="43" y="42"/>
                      </a:cubicBezTo>
                      <a:cubicBezTo>
                        <a:pt x="43" y="41"/>
                        <a:pt x="43" y="41"/>
                        <a:pt x="43" y="40"/>
                      </a:cubicBezTo>
                      <a:cubicBezTo>
                        <a:pt x="44" y="41"/>
                        <a:pt x="44" y="43"/>
                        <a:pt x="43" y="45"/>
                      </a:cubicBezTo>
                      <a:cubicBezTo>
                        <a:pt x="42" y="46"/>
                        <a:pt x="40" y="46"/>
                        <a:pt x="40" y="45"/>
                      </a:cubicBezTo>
                      <a:cubicBezTo>
                        <a:pt x="40" y="45"/>
                        <a:pt x="39" y="45"/>
                        <a:pt x="39" y="45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9" y="46"/>
                        <a:pt x="40" y="46"/>
                        <a:pt x="40" y="47"/>
                      </a:cubicBezTo>
                      <a:cubicBezTo>
                        <a:pt x="41" y="47"/>
                        <a:pt x="42" y="47"/>
                        <a:pt x="43" y="47"/>
                      </a:cubicBezTo>
                      <a:cubicBezTo>
                        <a:pt x="43" y="47"/>
                        <a:pt x="43" y="47"/>
                        <a:pt x="43" y="47"/>
                      </a:cubicBezTo>
                      <a:cubicBezTo>
                        <a:pt x="42" y="47"/>
                        <a:pt x="42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0" y="49"/>
                        <a:pt x="36" y="49"/>
                        <a:pt x="34" y="48"/>
                      </a:cubicBezTo>
                      <a:cubicBezTo>
                        <a:pt x="33" y="48"/>
                        <a:pt x="32" y="47"/>
                        <a:pt x="32" y="45"/>
                      </a:cubicBezTo>
                      <a:cubicBezTo>
                        <a:pt x="32" y="45"/>
                        <a:pt x="32" y="44"/>
                        <a:pt x="32" y="44"/>
                      </a:cubicBezTo>
                      <a:cubicBezTo>
                        <a:pt x="33" y="43"/>
                        <a:pt x="33" y="43"/>
                        <a:pt x="34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44"/>
                        <a:pt x="34" y="43"/>
                        <a:pt x="34" y="43"/>
                      </a:cubicBezTo>
                      <a:cubicBezTo>
                        <a:pt x="33" y="43"/>
                        <a:pt x="32" y="42"/>
                        <a:pt x="32" y="43"/>
                      </a:cubicBezTo>
                      <a:cubicBezTo>
                        <a:pt x="30" y="43"/>
                        <a:pt x="30" y="44"/>
                        <a:pt x="30" y="45"/>
                      </a:cubicBezTo>
                      <a:cubicBezTo>
                        <a:pt x="30" y="47"/>
                        <a:pt x="30" y="48"/>
                        <a:pt x="31" y="49"/>
                      </a:cubicBezTo>
                      <a:cubicBezTo>
                        <a:pt x="30" y="49"/>
                        <a:pt x="30" y="49"/>
                        <a:pt x="29" y="48"/>
                      </a:cubicBezTo>
                      <a:cubicBezTo>
                        <a:pt x="28" y="48"/>
                        <a:pt x="28" y="48"/>
                        <a:pt x="27" y="48"/>
                      </a:cubicBezTo>
                      <a:cubicBezTo>
                        <a:pt x="26" y="47"/>
                        <a:pt x="24" y="46"/>
                        <a:pt x="23" y="45"/>
                      </a:cubicBezTo>
                      <a:cubicBezTo>
                        <a:pt x="21" y="43"/>
                        <a:pt x="19" y="40"/>
                        <a:pt x="19" y="37"/>
                      </a:cubicBezTo>
                      <a:cubicBezTo>
                        <a:pt x="19" y="34"/>
                        <a:pt x="21" y="31"/>
                        <a:pt x="24" y="31"/>
                      </a:cubicBezTo>
                      <a:cubicBezTo>
                        <a:pt x="25" y="30"/>
                        <a:pt x="26" y="30"/>
                        <a:pt x="28" y="31"/>
                      </a:cubicBezTo>
                      <a:cubicBezTo>
                        <a:pt x="28" y="31"/>
                        <a:pt x="29" y="32"/>
                        <a:pt x="28" y="33"/>
                      </a:cubicBezTo>
                      <a:cubicBezTo>
                        <a:pt x="28" y="33"/>
                        <a:pt x="28" y="34"/>
                        <a:pt x="27" y="34"/>
                      </a:cubicBezTo>
                      <a:cubicBezTo>
                        <a:pt x="27" y="34"/>
                        <a:pt x="27" y="33"/>
                        <a:pt x="27" y="33"/>
                      </a:cubicBezTo>
                      <a:cubicBezTo>
                        <a:pt x="27" y="32"/>
                        <a:pt x="27" y="32"/>
                        <a:pt x="26" y="32"/>
                      </a:cubicBezTo>
                      <a:cubicBezTo>
                        <a:pt x="25" y="31"/>
                        <a:pt x="23" y="32"/>
                        <a:pt x="23" y="33"/>
                      </a:cubicBezTo>
                      <a:cubicBezTo>
                        <a:pt x="22" y="35"/>
                        <a:pt x="23" y="37"/>
                        <a:pt x="25" y="37"/>
                      </a:cubicBezTo>
                      <a:cubicBezTo>
                        <a:pt x="26" y="38"/>
                        <a:pt x="28" y="38"/>
                        <a:pt x="30" y="37"/>
                      </a:cubicBezTo>
                      <a:cubicBezTo>
                        <a:pt x="32" y="35"/>
                        <a:pt x="33" y="32"/>
                        <a:pt x="31" y="30"/>
                      </a:cubicBezTo>
                      <a:cubicBezTo>
                        <a:pt x="30" y="27"/>
                        <a:pt x="26" y="26"/>
                        <a:pt x="23" y="27"/>
                      </a:cubicBezTo>
                      <a:cubicBezTo>
                        <a:pt x="20" y="27"/>
                        <a:pt x="18" y="29"/>
                        <a:pt x="16" y="33"/>
                      </a:cubicBezTo>
                      <a:cubicBezTo>
                        <a:pt x="16" y="34"/>
                        <a:pt x="15" y="36"/>
                        <a:pt x="15" y="38"/>
                      </a:cubicBezTo>
                      <a:cubicBezTo>
                        <a:pt x="15" y="39"/>
                        <a:pt x="16" y="40"/>
                        <a:pt x="16" y="41"/>
                      </a:cubicBezTo>
                      <a:cubicBezTo>
                        <a:pt x="16" y="41"/>
                        <a:pt x="16" y="40"/>
                        <a:pt x="15" y="40"/>
                      </a:cubicBezTo>
                      <a:cubicBezTo>
                        <a:pt x="14" y="39"/>
                        <a:pt x="14" y="38"/>
                        <a:pt x="13" y="38"/>
                      </a:cubicBezTo>
                      <a:cubicBezTo>
                        <a:pt x="11" y="36"/>
                        <a:pt x="10" y="34"/>
                        <a:pt x="9" y="32"/>
                      </a:cubicBezTo>
                      <a:cubicBezTo>
                        <a:pt x="9" y="31"/>
                        <a:pt x="8" y="30"/>
                        <a:pt x="8" y="29"/>
                      </a:cubicBezTo>
                      <a:cubicBezTo>
                        <a:pt x="8" y="28"/>
                        <a:pt x="8" y="27"/>
                        <a:pt x="9" y="26"/>
                      </a:cubicBezTo>
                      <a:cubicBezTo>
                        <a:pt x="10" y="25"/>
                        <a:pt x="11" y="25"/>
                        <a:pt x="12" y="26"/>
                      </a:cubicBezTo>
                      <a:cubicBezTo>
                        <a:pt x="13" y="26"/>
                        <a:pt x="13" y="27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7"/>
                      </a:cubicBezTo>
                      <a:cubicBezTo>
                        <a:pt x="14" y="27"/>
                        <a:pt x="14" y="26"/>
                        <a:pt x="14" y="25"/>
                      </a:cubicBezTo>
                      <a:cubicBezTo>
                        <a:pt x="13" y="23"/>
                        <a:pt x="11" y="23"/>
                        <a:pt x="9" y="23"/>
                      </a:cubicBezTo>
                      <a:cubicBezTo>
                        <a:pt x="7" y="23"/>
                        <a:pt x="6" y="25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5" y="24"/>
                        <a:pt x="4" y="22"/>
                        <a:pt x="4" y="19"/>
                      </a:cubicBezTo>
                      <a:cubicBezTo>
                        <a:pt x="4" y="18"/>
                        <a:pt x="5" y="16"/>
                        <a:pt x="5" y="15"/>
                      </a:cubicBezTo>
                      <a:cubicBezTo>
                        <a:pt x="6" y="15"/>
                        <a:pt x="7" y="14"/>
                        <a:pt x="7" y="14"/>
                      </a:cubicBezTo>
                      <a:cubicBezTo>
                        <a:pt x="8" y="14"/>
                        <a:pt x="9" y="14"/>
                        <a:pt x="9" y="15"/>
                      </a:cubicBezTo>
                      <a:cubicBezTo>
                        <a:pt x="9" y="15"/>
                        <a:pt x="9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6"/>
                        <a:pt x="10" y="16"/>
                        <a:pt x="10" y="15"/>
                      </a:cubicBezTo>
                      <a:cubicBezTo>
                        <a:pt x="10" y="13"/>
                        <a:pt x="9" y="12"/>
                        <a:pt x="8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6" y="11"/>
                        <a:pt x="7" y="10"/>
                        <a:pt x="7" y="9"/>
                      </a:cubicBezTo>
                      <a:cubicBezTo>
                        <a:pt x="8" y="8"/>
                        <a:pt x="9" y="7"/>
                        <a:pt x="10" y="6"/>
                      </a:cubicBezTo>
                      <a:cubicBezTo>
                        <a:pt x="11" y="6"/>
                        <a:pt x="13" y="5"/>
                        <a:pt x="14" y="5"/>
                      </a:cubicBezTo>
                      <a:cubicBezTo>
                        <a:pt x="15" y="5"/>
                        <a:pt x="15" y="5"/>
                        <a:pt x="16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4"/>
                        <a:pt x="17" y="4"/>
                        <a:pt x="17" y="4"/>
                      </a:cubicBezTo>
                      <a:cubicBezTo>
                        <a:pt x="19" y="4"/>
                        <a:pt x="21" y="4"/>
                        <a:pt x="23" y="5"/>
                      </a:cubicBezTo>
                      <a:cubicBezTo>
                        <a:pt x="24" y="6"/>
                        <a:pt x="26" y="8"/>
                        <a:pt x="26" y="10"/>
                      </a:cubicBezTo>
                      <a:cubicBezTo>
                        <a:pt x="26" y="12"/>
                        <a:pt x="26" y="14"/>
                        <a:pt x="24" y="15"/>
                      </a:cubicBezTo>
                      <a:cubicBezTo>
                        <a:pt x="23" y="16"/>
                        <a:pt x="22" y="17"/>
                        <a:pt x="21" y="17"/>
                      </a:cubicBezTo>
                      <a:cubicBezTo>
                        <a:pt x="20" y="17"/>
                        <a:pt x="20" y="17"/>
                        <a:pt x="19" y="16"/>
                      </a:cubicBezTo>
                      <a:cubicBezTo>
                        <a:pt x="20" y="16"/>
                        <a:pt x="22" y="16"/>
                        <a:pt x="22" y="15"/>
                      </a:cubicBezTo>
                      <a:cubicBezTo>
                        <a:pt x="24" y="13"/>
                        <a:pt x="22" y="10"/>
                        <a:pt x="20" y="10"/>
                      </a:cubicBezTo>
                      <a:cubicBezTo>
                        <a:pt x="17" y="9"/>
                        <a:pt x="14" y="11"/>
                        <a:pt x="14" y="13"/>
                      </a:cubicBezTo>
                      <a:cubicBezTo>
                        <a:pt x="13" y="16"/>
                        <a:pt x="14" y="19"/>
                        <a:pt x="17" y="20"/>
                      </a:cubicBezTo>
                      <a:cubicBezTo>
                        <a:pt x="20" y="22"/>
                        <a:pt x="24" y="21"/>
                        <a:pt x="27" y="19"/>
                      </a:cubicBezTo>
                      <a:cubicBezTo>
                        <a:pt x="30" y="16"/>
                        <a:pt x="31" y="13"/>
                        <a:pt x="30" y="9"/>
                      </a:cubicBezTo>
                      <a:cubicBezTo>
                        <a:pt x="29" y="5"/>
                        <a:pt x="27" y="3"/>
                        <a:pt x="24" y="1"/>
                      </a:cubicBezTo>
                      <a:cubicBezTo>
                        <a:pt x="21" y="0"/>
                        <a:pt x="17" y="0"/>
                        <a:pt x="14" y="0"/>
                      </a:cubicBezTo>
                      <a:cubicBezTo>
                        <a:pt x="11" y="1"/>
                        <a:pt x="8" y="2"/>
                        <a:pt x="5" y="4"/>
                      </a:cubicBezTo>
                      <a:cubicBezTo>
                        <a:pt x="3" y="7"/>
                        <a:pt x="2" y="10"/>
                        <a:pt x="1" y="13"/>
                      </a:cubicBezTo>
                      <a:cubicBezTo>
                        <a:pt x="0" y="16"/>
                        <a:pt x="0" y="20"/>
                        <a:pt x="1" y="23"/>
                      </a:cubicBezTo>
                      <a:cubicBezTo>
                        <a:pt x="1" y="25"/>
                        <a:pt x="2" y="27"/>
                        <a:pt x="2" y="28"/>
                      </a:cubicBezTo>
                      <a:cubicBezTo>
                        <a:pt x="3" y="29"/>
                        <a:pt x="3" y="30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3"/>
                        <a:pt x="6" y="35"/>
                        <a:pt x="7" y="37"/>
                      </a:cubicBezTo>
                      <a:cubicBezTo>
                        <a:pt x="8" y="39"/>
                        <a:pt x="9" y="40"/>
                        <a:pt x="11" y="42"/>
                      </a:cubicBezTo>
                      <a:cubicBezTo>
                        <a:pt x="13" y="43"/>
                        <a:pt x="14" y="45"/>
                        <a:pt x="16" y="46"/>
                      </a:cubicBezTo>
                      <a:cubicBezTo>
                        <a:pt x="17" y="47"/>
                        <a:pt x="19" y="48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1" y="50"/>
                        <a:pt x="23" y="50"/>
                        <a:pt x="24" y="51"/>
                      </a:cubicBezTo>
                      <a:cubicBezTo>
                        <a:pt x="25" y="52"/>
                        <a:pt x="27" y="52"/>
                        <a:pt x="28" y="52"/>
                      </a:cubicBezTo>
                      <a:cubicBezTo>
                        <a:pt x="29" y="53"/>
                        <a:pt x="31" y="53"/>
                        <a:pt x="32" y="53"/>
                      </a:cubicBezTo>
                      <a:cubicBezTo>
                        <a:pt x="33" y="53"/>
                        <a:pt x="35" y="54"/>
                        <a:pt x="36" y="53"/>
                      </a:cubicBezTo>
                      <a:cubicBezTo>
                        <a:pt x="36" y="53"/>
                        <a:pt x="37" y="53"/>
                        <a:pt x="37" y="53"/>
                      </a:cubicBezTo>
                      <a:cubicBezTo>
                        <a:pt x="38" y="53"/>
                        <a:pt x="39" y="53"/>
                        <a:pt x="40" y="53"/>
                      </a:cubicBezTo>
                      <a:cubicBezTo>
                        <a:pt x="42" y="52"/>
                        <a:pt x="44" y="51"/>
                        <a:pt x="45" y="50"/>
                      </a:cubicBezTo>
                      <a:cubicBezTo>
                        <a:pt x="48" y="48"/>
                        <a:pt x="49" y="45"/>
                        <a:pt x="48" y="41"/>
                      </a:cubicBezTo>
                      <a:close/>
                      <a:moveTo>
                        <a:pt x="47" y="47"/>
                      </a:moveTo>
                      <a:cubicBezTo>
                        <a:pt x="47" y="48"/>
                        <a:pt x="46" y="49"/>
                        <a:pt x="44" y="50"/>
                      </a:cubicBezTo>
                      <a:cubicBezTo>
                        <a:pt x="43" y="51"/>
                        <a:pt x="41" y="52"/>
                        <a:pt x="40" y="52"/>
                      </a:cubicBezTo>
                      <a:cubicBezTo>
                        <a:pt x="38" y="53"/>
                        <a:pt x="37" y="53"/>
                        <a:pt x="35" y="53"/>
                      </a:cubicBezTo>
                      <a:cubicBezTo>
                        <a:pt x="33" y="53"/>
                        <a:pt x="30" y="53"/>
                        <a:pt x="28" y="52"/>
                      </a:cubicBezTo>
                      <a:cubicBezTo>
                        <a:pt x="26" y="52"/>
                        <a:pt x="25" y="51"/>
                        <a:pt x="24" y="51"/>
                      </a:cubicBezTo>
                      <a:cubicBezTo>
                        <a:pt x="23" y="50"/>
                        <a:pt x="22" y="50"/>
                        <a:pt x="21" y="49"/>
                      </a:cubicBezTo>
                      <a:cubicBezTo>
                        <a:pt x="20" y="49"/>
                        <a:pt x="19" y="48"/>
                        <a:pt x="19" y="48"/>
                      </a:cubicBezTo>
                      <a:cubicBezTo>
                        <a:pt x="18" y="47"/>
                        <a:pt x="17" y="46"/>
                        <a:pt x="16" y="46"/>
                      </a:cubicBezTo>
                      <a:cubicBezTo>
                        <a:pt x="14" y="44"/>
                        <a:pt x="13" y="43"/>
                        <a:pt x="11" y="41"/>
                      </a:cubicBezTo>
                      <a:cubicBezTo>
                        <a:pt x="10" y="40"/>
                        <a:pt x="8" y="38"/>
                        <a:pt x="7" y="36"/>
                      </a:cubicBezTo>
                      <a:cubicBezTo>
                        <a:pt x="6" y="36"/>
                        <a:pt x="6" y="35"/>
                        <a:pt x="5" y="34"/>
                      </a:cubicBezTo>
                      <a:cubicBezTo>
                        <a:pt x="5" y="33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1" y="27"/>
                        <a:pt x="0" y="21"/>
                        <a:pt x="1" y="16"/>
                      </a:cubicBezTo>
                      <a:cubicBezTo>
                        <a:pt x="1" y="12"/>
                        <a:pt x="2" y="9"/>
                        <a:pt x="4" y="6"/>
                      </a:cubicBezTo>
                      <a:cubicBezTo>
                        <a:pt x="7" y="3"/>
                        <a:pt x="10" y="2"/>
                        <a:pt x="13" y="1"/>
                      </a:cubicBezTo>
                      <a:cubicBezTo>
                        <a:pt x="17" y="0"/>
                        <a:pt x="20" y="0"/>
                        <a:pt x="24" y="1"/>
                      </a:cubicBezTo>
                      <a:cubicBezTo>
                        <a:pt x="27" y="3"/>
                        <a:pt x="30" y="7"/>
                        <a:pt x="30" y="11"/>
                      </a:cubicBezTo>
                      <a:cubicBezTo>
                        <a:pt x="30" y="15"/>
                        <a:pt x="27" y="19"/>
                        <a:pt x="23" y="20"/>
                      </a:cubicBezTo>
                      <a:cubicBezTo>
                        <a:pt x="21" y="21"/>
                        <a:pt x="19" y="21"/>
                        <a:pt x="17" y="20"/>
                      </a:cubicBezTo>
                      <a:cubicBezTo>
                        <a:pt x="15" y="19"/>
                        <a:pt x="14" y="17"/>
                        <a:pt x="14" y="15"/>
                      </a:cubicBezTo>
                      <a:cubicBezTo>
                        <a:pt x="14" y="14"/>
                        <a:pt x="14" y="12"/>
                        <a:pt x="16" y="11"/>
                      </a:cubicBezTo>
                      <a:cubicBezTo>
                        <a:pt x="17" y="10"/>
                        <a:pt x="20" y="9"/>
                        <a:pt x="21" y="11"/>
                      </a:cubicBezTo>
                      <a:cubicBezTo>
                        <a:pt x="22" y="11"/>
                        <a:pt x="22" y="12"/>
                        <a:pt x="22" y="13"/>
                      </a:cubicBezTo>
                      <a:cubicBezTo>
                        <a:pt x="22" y="13"/>
                        <a:pt x="22" y="13"/>
                        <a:pt x="22" y="12"/>
                      </a:cubicBezTo>
                      <a:cubicBezTo>
                        <a:pt x="22" y="12"/>
                        <a:pt x="22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2" y="11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3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2"/>
                        <a:pt x="21" y="12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2" y="12"/>
                        <a:pt x="22" y="13"/>
                      </a:cubicBezTo>
                      <a:cubicBezTo>
                        <a:pt x="22" y="13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4"/>
                        <a:pt x="22" y="14"/>
                      </a:cubicBezTo>
                      <a:cubicBezTo>
                        <a:pt x="22" y="14"/>
                        <a:pt x="21" y="13"/>
                        <a:pt x="21" y="13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3"/>
                        <a:pt x="21" y="14"/>
                      </a:cubicBezTo>
                      <a:cubicBezTo>
                        <a:pt x="21" y="14"/>
                        <a:pt x="22" y="15"/>
                        <a:pt x="21" y="15"/>
                      </a:cubicBezTo>
                      <a:cubicBezTo>
                        <a:pt x="21" y="15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5"/>
                        <a:pt x="21" y="15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3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3"/>
                        <a:pt x="20" y="13"/>
                        <a:pt x="21" y="14"/>
                      </a:cubicBezTo>
                      <a:cubicBezTo>
                        <a:pt x="21" y="14"/>
                        <a:pt x="21" y="15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4"/>
                      </a:cubicBezTo>
                      <a:cubicBezTo>
                        <a:pt x="20" y="14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20" y="14"/>
                        <a:pt x="20" y="14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5"/>
                        <a:pt x="19" y="15"/>
                        <a:pt x="19" y="15"/>
                      </a:cubicBezTo>
                      <a:cubicBezTo>
                        <a:pt x="19" y="14"/>
                        <a:pt x="19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9" y="14"/>
                        <a:pt x="19" y="15"/>
                      </a:cubicBezTo>
                      <a:cubicBezTo>
                        <a:pt x="19" y="15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8" y="15"/>
                        <a:pt x="19" y="15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4"/>
                        <a:pt x="17" y="14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8" y="15"/>
                        <a:pt x="18" y="15"/>
                        <a:pt x="18" y="16"/>
                      </a:cubicBezTo>
                      <a:cubicBezTo>
                        <a:pt x="19" y="17"/>
                        <a:pt x="22" y="17"/>
                        <a:pt x="24" y="16"/>
                      </a:cubicBezTo>
                      <a:cubicBezTo>
                        <a:pt x="26" y="15"/>
                        <a:pt x="26" y="13"/>
                        <a:pt x="26" y="11"/>
                      </a:cubicBezTo>
                      <a:cubicBezTo>
                        <a:pt x="26" y="9"/>
                        <a:pt x="25" y="6"/>
                        <a:pt x="23" y="5"/>
                      </a:cubicBezTo>
                      <a:cubicBezTo>
                        <a:pt x="21" y="4"/>
                        <a:pt x="18" y="3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4"/>
                        <a:pt x="17" y="4"/>
                        <a:pt x="17" y="5"/>
                      </a:cubicBezTo>
                      <a:cubicBezTo>
                        <a:pt x="17" y="5"/>
                        <a:pt x="17" y="5"/>
                        <a:pt x="17" y="4"/>
                      </a:cubicBezTo>
                      <a:cubicBezTo>
                        <a:pt x="17" y="4"/>
                        <a:pt x="16" y="4"/>
                        <a:pt x="16" y="4"/>
                      </a:cubicBezTo>
                      <a:cubicBezTo>
                        <a:pt x="15" y="5"/>
                        <a:pt x="14" y="5"/>
                        <a:pt x="14" y="5"/>
                      </a:cubicBezTo>
                      <a:cubicBezTo>
                        <a:pt x="12" y="5"/>
                        <a:pt x="11" y="5"/>
                        <a:pt x="10" y="6"/>
                      </a:cubicBezTo>
                      <a:cubicBezTo>
                        <a:pt x="9" y="7"/>
                        <a:pt x="8" y="8"/>
                        <a:pt x="7" y="9"/>
                      </a:cubicBezTo>
                      <a:cubicBezTo>
                        <a:pt x="6" y="10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1"/>
                        <a:pt x="6" y="10"/>
                        <a:pt x="7" y="9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11" y="5"/>
                        <a:pt x="12" y="5"/>
                        <a:pt x="13" y="5"/>
                      </a:cubicBezTo>
                      <a:cubicBezTo>
                        <a:pt x="13" y="4"/>
                        <a:pt x="14" y="4"/>
                        <a:pt x="14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4" y="4"/>
                      </a:cubicBezTo>
                      <a:cubicBezTo>
                        <a:pt x="14" y="4"/>
                        <a:pt x="13" y="4"/>
                        <a:pt x="12" y="5"/>
                      </a:cubicBezTo>
                      <a:cubicBezTo>
                        <a:pt x="12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9" y="6"/>
                      </a:cubicBezTo>
                      <a:cubicBezTo>
                        <a:pt x="8" y="7"/>
                        <a:pt x="7" y="8"/>
                        <a:pt x="7" y="9"/>
                      </a:cubicBezTo>
                      <a:cubicBezTo>
                        <a:pt x="6" y="10"/>
                        <a:pt x="5" y="11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1"/>
                        <a:pt x="5" y="11"/>
                      </a:cubicBezTo>
                      <a:cubicBezTo>
                        <a:pt x="5" y="10"/>
                        <a:pt x="6" y="9"/>
                        <a:pt x="7" y="8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9" y="6"/>
                        <a:pt x="9" y="6"/>
                        <a:pt x="10" y="6"/>
                      </a:cubicBezTo>
                      <a:cubicBezTo>
                        <a:pt x="10" y="6"/>
                        <a:pt x="10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8"/>
                        <a:pt x="7" y="8"/>
                      </a:cubicBezTo>
                      <a:cubicBezTo>
                        <a:pt x="6" y="9"/>
                        <a:pt x="5" y="10"/>
                        <a:pt x="5" y="11"/>
                      </a:cubicBezTo>
                      <a:cubicBezTo>
                        <a:pt x="5" y="11"/>
                        <a:pt x="4" y="11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5" y="10"/>
                        <a:pt x="5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4" y="11"/>
                        <a:pt x="4" y="11"/>
                        <a:pt x="4" y="12"/>
                      </a:cubicBezTo>
                      <a:cubicBezTo>
                        <a:pt x="4" y="12"/>
                        <a:pt x="4" y="12"/>
                        <a:pt x="4" y="13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5" y="12"/>
                        <a:pt x="5" y="12"/>
                      </a:cubicBezTo>
                      <a:cubicBezTo>
                        <a:pt x="6" y="12"/>
                        <a:pt x="7" y="12"/>
                        <a:pt x="8" y="12"/>
                      </a:cubicBezTo>
                      <a:cubicBezTo>
                        <a:pt x="9" y="12"/>
                        <a:pt x="10" y="13"/>
                        <a:pt x="10" y="14"/>
                      </a:cubicBezTo>
                      <a:cubicBezTo>
                        <a:pt x="10" y="14"/>
                        <a:pt x="10" y="15"/>
                        <a:pt x="10" y="15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9" y="16"/>
                      </a:cubicBezTo>
                      <a:cubicBezTo>
                        <a:pt x="10" y="16"/>
                        <a:pt x="10" y="15"/>
                        <a:pt x="10" y="15"/>
                      </a:cubicBezTo>
                      <a:cubicBezTo>
                        <a:pt x="10" y="15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10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5"/>
                        <a:pt x="9" y="15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6" y="14"/>
                        <a:pt x="5" y="15"/>
                        <a:pt x="4" y="16"/>
                      </a:cubicBezTo>
                      <a:cubicBezTo>
                        <a:pt x="4" y="18"/>
                        <a:pt x="4" y="20"/>
                        <a:pt x="4" y="21"/>
                      </a:cubicBezTo>
                      <a:cubicBezTo>
                        <a:pt x="5" y="24"/>
                        <a:pt x="5" y="26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7"/>
                        <a:pt x="5" y="26"/>
                        <a:pt x="5" y="25"/>
                      </a:cubicBezTo>
                      <a:cubicBezTo>
                        <a:pt x="5" y="25"/>
                        <a:pt x="5" y="24"/>
                        <a:pt x="5" y="23"/>
                      </a:cubicBezTo>
                      <a:cubicBezTo>
                        <a:pt x="4" y="23"/>
                        <a:pt x="4" y="22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5" y="24"/>
                        <a:pt x="5" y="25"/>
                        <a:pt x="5" y="26"/>
                      </a:cubicBezTo>
                      <a:cubicBezTo>
                        <a:pt x="5" y="27"/>
                        <a:pt x="6" y="28"/>
                        <a:pt x="6" y="29"/>
                      </a:cubicBezTo>
                      <a:cubicBezTo>
                        <a:pt x="6" y="29"/>
                        <a:pt x="6" y="29"/>
                        <a:pt x="6" y="30"/>
                      </a:cubicBezTo>
                      <a:cubicBezTo>
                        <a:pt x="6" y="29"/>
                        <a:pt x="6" y="29"/>
                        <a:pt x="6" y="28"/>
                      </a:cubicBezTo>
                      <a:cubicBezTo>
                        <a:pt x="5" y="27"/>
                        <a:pt x="5" y="26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7"/>
                        <a:pt x="6" y="28"/>
                      </a:cubicBezTo>
                      <a:cubicBezTo>
                        <a:pt x="6" y="29"/>
                        <a:pt x="6" y="29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7" y="31"/>
                        <a:pt x="7" y="32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2"/>
                        <a:pt x="7" y="31"/>
                        <a:pt x="7" y="31"/>
                      </a:cubicBezTo>
                      <a:cubicBezTo>
                        <a:pt x="7" y="30"/>
                        <a:pt x="6" y="29"/>
                        <a:pt x="6" y="28"/>
                      </a:cubicBezTo>
                      <a:cubicBezTo>
                        <a:pt x="6" y="27"/>
                        <a:pt x="6" y="25"/>
                        <a:pt x="8" y="24"/>
                      </a:cubicBezTo>
                      <a:cubicBezTo>
                        <a:pt x="9" y="24"/>
                        <a:pt x="10" y="24"/>
                        <a:pt x="10" y="24"/>
                      </a:cubicBezTo>
                      <a:cubicBezTo>
                        <a:pt x="11" y="24"/>
                        <a:pt x="12" y="24"/>
                        <a:pt x="13" y="24"/>
                      </a:cubicBezTo>
                      <a:cubicBezTo>
                        <a:pt x="13" y="25"/>
                        <a:pt x="14" y="26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6"/>
                        <a:pt x="13" y="26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6"/>
                        <a:pt x="13" y="27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6"/>
                      </a:cubicBezTo>
                      <a:cubicBezTo>
                        <a:pt x="13" y="26"/>
                        <a:pt x="13" y="26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6"/>
                        <a:pt x="12" y="25"/>
                        <a:pt x="12" y="25"/>
                      </a:cubicBezTo>
                      <a:cubicBezTo>
                        <a:pt x="11" y="25"/>
                        <a:pt x="10" y="25"/>
                        <a:pt x="9" y="26"/>
                      </a:cubicBezTo>
                      <a:cubicBezTo>
                        <a:pt x="8" y="26"/>
                        <a:pt x="8" y="27"/>
                        <a:pt x="8" y="28"/>
                      </a:cubicBezTo>
                      <a:cubicBezTo>
                        <a:pt x="8" y="31"/>
                        <a:pt x="9" y="34"/>
                        <a:pt x="11" y="36"/>
                      </a:cubicBezTo>
                      <a:cubicBezTo>
                        <a:pt x="12" y="37"/>
                        <a:pt x="13" y="38"/>
                        <a:pt x="14" y="39"/>
                      </a:cubicBezTo>
                      <a:cubicBezTo>
                        <a:pt x="15" y="40"/>
                        <a:pt x="16" y="41"/>
                        <a:pt x="16" y="41"/>
                      </a:cubicBezTo>
                      <a:cubicBezTo>
                        <a:pt x="16" y="41"/>
                        <a:pt x="17" y="41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1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6" y="40"/>
                        <a:pt x="16" y="38"/>
                        <a:pt x="16" y="37"/>
                      </a:cubicBezTo>
                      <a:cubicBezTo>
                        <a:pt x="16" y="35"/>
                        <a:pt x="16" y="33"/>
                        <a:pt x="17" y="31"/>
                      </a:cubicBezTo>
                      <a:cubicBezTo>
                        <a:pt x="18" y="30"/>
                        <a:pt x="19" y="28"/>
                        <a:pt x="21" y="28"/>
                      </a:cubicBezTo>
                      <a:cubicBezTo>
                        <a:pt x="23" y="27"/>
                        <a:pt x="25" y="27"/>
                        <a:pt x="26" y="27"/>
                      </a:cubicBezTo>
                      <a:cubicBezTo>
                        <a:pt x="28" y="27"/>
                        <a:pt x="30" y="28"/>
                        <a:pt x="31" y="30"/>
                      </a:cubicBezTo>
                      <a:cubicBezTo>
                        <a:pt x="32" y="31"/>
                        <a:pt x="32" y="33"/>
                        <a:pt x="31" y="35"/>
                      </a:cubicBezTo>
                      <a:cubicBezTo>
                        <a:pt x="31" y="36"/>
                        <a:pt x="29" y="37"/>
                        <a:pt x="28" y="37"/>
                      </a:cubicBezTo>
                      <a:cubicBezTo>
                        <a:pt x="26" y="37"/>
                        <a:pt x="25" y="37"/>
                        <a:pt x="24" y="36"/>
                      </a:cubicBezTo>
                      <a:cubicBezTo>
                        <a:pt x="23" y="35"/>
                        <a:pt x="23" y="33"/>
                        <a:pt x="24" y="32"/>
                      </a:cubicBezTo>
                      <a:cubicBezTo>
                        <a:pt x="25" y="32"/>
                        <a:pt x="26" y="32"/>
                        <a:pt x="27" y="32"/>
                      </a:cubicBezTo>
                      <a:cubicBezTo>
                        <a:pt x="27" y="32"/>
                        <a:pt x="27" y="33"/>
                        <a:pt x="27" y="34"/>
                      </a:cubicBezTo>
                      <a:cubicBezTo>
                        <a:pt x="27" y="34"/>
                        <a:pt x="27" y="34"/>
                        <a:pt x="27" y="33"/>
                      </a:cubicBezTo>
                      <a:cubicBezTo>
                        <a:pt x="27" y="33"/>
                        <a:pt x="27" y="33"/>
                        <a:pt x="27" y="32"/>
                      </a:cubicBezTo>
                      <a:cubicBezTo>
                        <a:pt x="27" y="32"/>
                        <a:pt x="27" y="32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34"/>
                        <a:pt x="26" y="33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6" y="34"/>
                        <a:pt x="27" y="34"/>
                      </a:cubicBezTo>
                      <a:cubicBezTo>
                        <a:pt x="26" y="34"/>
                        <a:pt x="26" y="34"/>
                        <a:pt x="27" y="34"/>
                      </a:cubicBezTo>
                      <a:cubicBezTo>
                        <a:pt x="27" y="34"/>
                        <a:pt x="27" y="34"/>
                        <a:pt x="28" y="34"/>
                      </a:cubicBezTo>
                      <a:cubicBezTo>
                        <a:pt x="29" y="34"/>
                        <a:pt x="29" y="33"/>
                        <a:pt x="28" y="32"/>
                      </a:cubicBezTo>
                      <a:cubicBezTo>
                        <a:pt x="28" y="30"/>
                        <a:pt x="26" y="30"/>
                        <a:pt x="25" y="30"/>
                      </a:cubicBezTo>
                      <a:cubicBezTo>
                        <a:pt x="22" y="30"/>
                        <a:pt x="20" y="32"/>
                        <a:pt x="19" y="35"/>
                      </a:cubicBezTo>
                      <a:cubicBezTo>
                        <a:pt x="18" y="39"/>
                        <a:pt x="20" y="42"/>
                        <a:pt x="22" y="45"/>
                      </a:cubicBezTo>
                      <a:cubicBezTo>
                        <a:pt x="23" y="46"/>
                        <a:pt x="25" y="47"/>
                        <a:pt x="26" y="47"/>
                      </a:cubicBezTo>
                      <a:cubicBezTo>
                        <a:pt x="27" y="48"/>
                        <a:pt x="28" y="48"/>
                        <a:pt x="29" y="49"/>
                      </a:cubicBezTo>
                      <a:cubicBezTo>
                        <a:pt x="30" y="49"/>
                        <a:pt x="30" y="49"/>
                        <a:pt x="31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9"/>
                        <a:pt x="31" y="49"/>
                        <a:pt x="30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1" y="49"/>
                        <a:pt x="30" y="49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1" y="49"/>
                      </a:cubicBezTo>
                      <a:cubicBezTo>
                        <a:pt x="31" y="50"/>
                        <a:pt x="32" y="50"/>
                        <a:pt x="32" y="50"/>
                      </a:cubicBezTo>
                      <a:cubicBezTo>
                        <a:pt x="32" y="50"/>
                        <a:pt x="32" y="50"/>
                        <a:pt x="33" y="50"/>
                      </a:cubicBezTo>
                      <a:cubicBezTo>
                        <a:pt x="32" y="50"/>
                        <a:pt x="32" y="50"/>
                        <a:pt x="31" y="50"/>
                      </a:cubicBezTo>
                      <a:cubicBezTo>
                        <a:pt x="31" y="50"/>
                        <a:pt x="30" y="50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50"/>
                        <a:pt x="31" y="50"/>
                        <a:pt x="31" y="50"/>
                      </a:cubicBezTo>
                      <a:cubicBezTo>
                        <a:pt x="32" y="50"/>
                        <a:pt x="32" y="50"/>
                        <a:pt x="33" y="50"/>
                      </a:cubicBezTo>
                      <a:cubicBezTo>
                        <a:pt x="34" y="51"/>
                        <a:pt x="35" y="51"/>
                        <a:pt x="36" y="51"/>
                      </a:cubicBezTo>
                      <a:cubicBezTo>
                        <a:pt x="36" y="51"/>
                        <a:pt x="36" y="50"/>
                        <a:pt x="36" y="50"/>
                      </a:cubicBezTo>
                      <a:cubicBezTo>
                        <a:pt x="34" y="50"/>
                        <a:pt x="31" y="50"/>
                        <a:pt x="30" y="47"/>
                      </a:cubicBezTo>
                      <a:cubicBezTo>
                        <a:pt x="30" y="46"/>
                        <a:pt x="30" y="45"/>
                        <a:pt x="31" y="44"/>
                      </a:cubicBezTo>
                      <a:cubicBezTo>
                        <a:pt x="31" y="43"/>
                        <a:pt x="32" y="43"/>
                        <a:pt x="32" y="43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33" y="43"/>
                        <a:pt x="32" y="43"/>
                        <a:pt x="32" y="44"/>
                      </a:cubicBezTo>
                      <a:cubicBezTo>
                        <a:pt x="31" y="45"/>
                        <a:pt x="32" y="47"/>
                        <a:pt x="32" y="47"/>
                      </a:cubicBezTo>
                      <a:cubicBezTo>
                        <a:pt x="34" y="49"/>
                        <a:pt x="35" y="49"/>
                        <a:pt x="37" y="49"/>
                      </a:cubicBezTo>
                      <a:cubicBezTo>
                        <a:pt x="38" y="49"/>
                        <a:pt x="39" y="49"/>
                        <a:pt x="40" y="49"/>
                      </a:cubicBezTo>
                      <a:cubicBezTo>
                        <a:pt x="40" y="49"/>
                        <a:pt x="40" y="49"/>
                        <a:pt x="41" y="49"/>
                      </a:cubicBezTo>
                      <a:cubicBezTo>
                        <a:pt x="41" y="48"/>
                        <a:pt x="42" y="48"/>
                        <a:pt x="42" y="48"/>
                      </a:cubicBezTo>
                      <a:cubicBezTo>
                        <a:pt x="42" y="48"/>
                        <a:pt x="43" y="47"/>
                        <a:pt x="43" y="47"/>
                      </a:cubicBezTo>
                      <a:cubicBezTo>
                        <a:pt x="44" y="47"/>
                        <a:pt x="46" y="46"/>
                        <a:pt x="45" y="44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5" y="46"/>
                        <a:pt x="44" y="47"/>
                        <a:pt x="43" y="47"/>
                      </a:cubicBezTo>
                      <a:cubicBezTo>
                        <a:pt x="41" y="47"/>
                        <a:pt x="40" y="47"/>
                        <a:pt x="40" y="45"/>
                      </a:cubicBezTo>
                      <a:cubicBezTo>
                        <a:pt x="40" y="46"/>
                        <a:pt x="41" y="46"/>
                        <a:pt x="41" y="46"/>
                      </a:cubicBezTo>
                      <a:cubicBezTo>
                        <a:pt x="42" y="46"/>
                        <a:pt x="43" y="46"/>
                        <a:pt x="44" y="45"/>
                      </a:cubicBezTo>
                      <a:cubicBezTo>
                        <a:pt x="44" y="44"/>
                        <a:pt x="44" y="42"/>
                        <a:pt x="44" y="41"/>
                      </a:cubicBezTo>
                      <a:cubicBezTo>
                        <a:pt x="44" y="41"/>
                        <a:pt x="43" y="40"/>
                        <a:pt x="42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40"/>
                        <a:pt x="43" y="41"/>
                        <a:pt x="43" y="42"/>
                      </a:cubicBezTo>
                      <a:cubicBezTo>
                        <a:pt x="43" y="42"/>
                        <a:pt x="43" y="41"/>
                        <a:pt x="42" y="41"/>
                      </a:cubicBezTo>
                      <a:cubicBezTo>
                        <a:pt x="42" y="41"/>
                        <a:pt x="42" y="40"/>
                        <a:pt x="42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41"/>
                        <a:pt x="43" y="41"/>
                        <a:pt x="42" y="42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2"/>
                        <a:pt x="42" y="42"/>
                        <a:pt x="42" y="41"/>
                      </a:cubicBezTo>
                      <a:cubicBezTo>
                        <a:pt x="42" y="41"/>
                        <a:pt x="42" y="41"/>
                        <a:pt x="42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2" y="42"/>
                      </a:cubicBezTo>
                      <a:cubicBezTo>
                        <a:pt x="42" y="42"/>
                        <a:pt x="42" y="42"/>
                        <a:pt x="42" y="43"/>
                      </a:cubicBezTo>
                      <a:cubicBezTo>
                        <a:pt x="42" y="43"/>
                        <a:pt x="41" y="43"/>
                        <a:pt x="41" y="43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2"/>
                        <a:pt x="41" y="42"/>
                        <a:pt x="41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1" y="42"/>
                        <a:pt x="40" y="42"/>
                        <a:pt x="40" y="42"/>
                      </a:cubicBezTo>
                      <a:cubicBezTo>
                        <a:pt x="40" y="42"/>
                        <a:pt x="40" y="41"/>
                        <a:pt x="40" y="41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40" y="41"/>
                        <a:pt x="40" y="42"/>
                        <a:pt x="41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0" y="42"/>
                        <a:pt x="40" y="42"/>
                        <a:pt x="40" y="42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1"/>
                        <a:pt x="40" y="42"/>
                        <a:pt x="40" y="42"/>
                      </a:cubicBezTo>
                      <a:cubicBezTo>
                        <a:pt x="40" y="42"/>
                        <a:pt x="40" y="42"/>
                        <a:pt x="40" y="43"/>
                      </a:cubicBezTo>
                      <a:cubicBezTo>
                        <a:pt x="40" y="42"/>
                        <a:pt x="39" y="42"/>
                        <a:pt x="39" y="42"/>
                      </a:cubicBezTo>
                      <a:cubicBezTo>
                        <a:pt x="39" y="42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2"/>
                        <a:pt x="39" y="42"/>
                      </a:cubicBezTo>
                      <a:cubicBezTo>
                        <a:pt x="39" y="42"/>
                        <a:pt x="39" y="42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8" y="40"/>
                        <a:pt x="38" y="39"/>
                        <a:pt x="39" y="38"/>
                      </a:cubicBezTo>
                      <a:cubicBezTo>
                        <a:pt x="42" y="35"/>
                        <a:pt x="47" y="38"/>
                        <a:pt x="48" y="41"/>
                      </a:cubicBezTo>
                      <a:cubicBezTo>
                        <a:pt x="48" y="43"/>
                        <a:pt x="48" y="45"/>
                        <a:pt x="47" y="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8" name="Freeform 950"/>
                <p:cNvSpPr/>
                <p:nvPr/>
              </p:nvSpPr>
              <p:spPr>
                <a:xfrm>
                  <a:off x="4727576" y="3689351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59" name="Freeform 951"/>
                <p:cNvSpPr/>
                <p:nvPr/>
              </p:nvSpPr>
              <p:spPr>
                <a:xfrm>
                  <a:off x="4724401" y="3689351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0" name="Freeform 952"/>
                <p:cNvSpPr/>
                <p:nvPr/>
              </p:nvSpPr>
              <p:spPr>
                <a:xfrm>
                  <a:off x="4724401" y="3689351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1" name="Freeform 953"/>
                <p:cNvSpPr/>
                <p:nvPr/>
              </p:nvSpPr>
              <p:spPr>
                <a:xfrm>
                  <a:off x="4721226" y="3689351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2" name="Freeform 954"/>
                <p:cNvSpPr/>
                <p:nvPr/>
              </p:nvSpPr>
              <p:spPr>
                <a:xfrm>
                  <a:off x="4721226" y="3689351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3" name="Freeform 955"/>
                <p:cNvSpPr/>
                <p:nvPr/>
              </p:nvSpPr>
              <p:spPr>
                <a:xfrm>
                  <a:off x="4716463" y="368935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4" name="Freeform 956"/>
                <p:cNvSpPr/>
                <p:nvPr/>
              </p:nvSpPr>
              <p:spPr>
                <a:xfrm>
                  <a:off x="4724401" y="3676651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6" h="7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7"/>
                        <a:pt x="4" y="7"/>
                        <a:pt x="4" y="6"/>
                      </a:cubicBezTo>
                      <a:cubicBezTo>
                        <a:pt x="4" y="6"/>
                        <a:pt x="5" y="6"/>
                        <a:pt x="5" y="5"/>
                      </a:cubicBezTo>
                      <a:cubicBezTo>
                        <a:pt x="6" y="5"/>
                        <a:pt x="6" y="4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1"/>
                      </a:cubicBezTo>
                      <a:cubicBezTo>
                        <a:pt x="6" y="1"/>
                        <a:pt x="6" y="2"/>
                        <a:pt x="6" y="2"/>
                      </a:cubicBezTo>
                      <a:cubicBezTo>
                        <a:pt x="6" y="3"/>
                        <a:pt x="6" y="4"/>
                        <a:pt x="6" y="5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2" y="7"/>
                        <a:pt x="2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5" name="Freeform 957"/>
                <p:cNvSpPr/>
                <p:nvPr/>
              </p:nvSpPr>
              <p:spPr>
                <a:xfrm>
                  <a:off x="4724401" y="3689351"/>
                  <a:ext cx="2222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4">
                      <a:moveTo>
                        <a:pt x="5" y="2"/>
                      </a:move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2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6" name="Freeform 958"/>
                <p:cNvSpPr/>
                <p:nvPr/>
              </p:nvSpPr>
              <p:spPr>
                <a:xfrm>
                  <a:off x="4697413" y="3673476"/>
                  <a:ext cx="38100" cy="349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0" h="9">
                      <a:moveTo>
                        <a:pt x="0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7"/>
                      </a:cubicBezTo>
                      <a:cubicBezTo>
                        <a:pt x="0" y="6"/>
                        <a:pt x="0" y="6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4" y="1"/>
                        <a:pt x="6" y="0"/>
                        <a:pt x="7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8" y="0"/>
                        <a:pt x="7" y="1"/>
                      </a:cubicBezTo>
                      <a:cubicBezTo>
                        <a:pt x="5" y="1"/>
                        <a:pt x="4" y="1"/>
                        <a:pt x="3" y="2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7" name="Freeform 959"/>
                <p:cNvSpPr/>
                <p:nvPr/>
              </p:nvSpPr>
              <p:spPr>
                <a:xfrm>
                  <a:off x="4705351" y="3673476"/>
                  <a:ext cx="26988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7" h="2">
                      <a:moveTo>
                        <a:pt x="7" y="0"/>
                      </a:moveTo>
                      <a:cubicBezTo>
                        <a:pt x="6" y="0"/>
                        <a:pt x="4" y="0"/>
                        <a:pt x="3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6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8" name="Freeform 960"/>
                <p:cNvSpPr/>
                <p:nvPr/>
              </p:nvSpPr>
              <p:spPr>
                <a:xfrm>
                  <a:off x="4702176" y="36845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69" name="Oval 961"/>
                <p:cNvSpPr/>
                <p:nvPr/>
              </p:nvSpPr>
              <p:spPr>
                <a:xfrm>
                  <a:off x="4702176" y="36893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70" name="Freeform 962"/>
                <p:cNvSpPr/>
                <p:nvPr/>
              </p:nvSpPr>
              <p:spPr>
                <a:xfrm>
                  <a:off x="4697413" y="36925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71" name="Freeform 963"/>
                <p:cNvSpPr/>
                <p:nvPr/>
              </p:nvSpPr>
              <p:spPr>
                <a:xfrm>
                  <a:off x="4697413" y="36925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72" name="Freeform 964"/>
                <p:cNvSpPr/>
                <p:nvPr/>
              </p:nvSpPr>
              <p:spPr>
                <a:xfrm>
                  <a:off x="4656138" y="3654426"/>
                  <a:ext cx="34925" cy="650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9" h="17">
                      <a:moveTo>
                        <a:pt x="9" y="17"/>
                      </a:moveTo>
                      <a:cubicBezTo>
                        <a:pt x="8" y="17"/>
                        <a:pt x="7" y="16"/>
                        <a:pt x="7" y="16"/>
                      </a:cubicBezTo>
                      <a:cubicBezTo>
                        <a:pt x="6" y="15"/>
                        <a:pt x="5" y="14"/>
                        <a:pt x="5" y="13"/>
                      </a:cubicBezTo>
                      <a:cubicBezTo>
                        <a:pt x="3" y="12"/>
                        <a:pt x="2" y="10"/>
                        <a:pt x="1" y="8"/>
                      </a:cubicBezTo>
                      <a:cubicBezTo>
                        <a:pt x="1" y="7"/>
                        <a:pt x="1" y="6"/>
                        <a:pt x="1" y="5"/>
                      </a:cubicBez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7"/>
                        <a:pt x="1" y="8"/>
                        <a:pt x="2" y="9"/>
                      </a:cubicBezTo>
                      <a:cubicBezTo>
                        <a:pt x="3" y="10"/>
                        <a:pt x="4" y="12"/>
                        <a:pt x="5" y="13"/>
                      </a:cubicBezTo>
                      <a:cubicBezTo>
                        <a:pt x="6" y="14"/>
                        <a:pt x="6" y="15"/>
                        <a:pt x="7" y="16"/>
                      </a:cubicBezTo>
                      <a:cubicBezTo>
                        <a:pt x="8" y="16"/>
                        <a:pt x="8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73" name="Freeform 965"/>
                <p:cNvSpPr/>
                <p:nvPr/>
              </p:nvSpPr>
              <p:spPr>
                <a:xfrm>
                  <a:off x="4656138" y="3665538"/>
                  <a:ext cx="15875" cy="349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4" h="9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2" y="7"/>
                      </a:cubicBezTo>
                      <a:cubicBezTo>
                        <a:pt x="2" y="7"/>
                        <a:pt x="1" y="6"/>
                        <a:pt x="1" y="5"/>
                      </a:cubicBezTo>
                      <a:cubicBezTo>
                        <a:pt x="1" y="4"/>
                        <a:pt x="1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74" name="Freeform 966"/>
                <p:cNvSpPr/>
                <p:nvPr/>
              </p:nvSpPr>
              <p:spPr>
                <a:xfrm>
                  <a:off x="4652963" y="3695701"/>
                  <a:ext cx="44450" cy="460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2" h="12">
                      <a:moveTo>
                        <a:pt x="12" y="12"/>
                      </a:moveTo>
                      <a:cubicBezTo>
                        <a:pt x="12" y="12"/>
                        <a:pt x="11" y="11"/>
                        <a:pt x="10" y="11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8" y="9"/>
                        <a:pt x="8" y="8"/>
                        <a:pt x="7" y="8"/>
                      </a:cubicBezTo>
                      <a:cubicBezTo>
                        <a:pt x="7" y="7"/>
                        <a:pt x="6" y="7"/>
                        <a:pt x="5" y="6"/>
                      </a:cubicBezTo>
                      <a:cubicBezTo>
                        <a:pt x="4" y="5"/>
                        <a:pt x="4" y="4"/>
                        <a:pt x="3" y="3"/>
                      </a:cubicBezTo>
                      <a:cubicBezTo>
                        <a:pt x="2" y="3"/>
                        <a:pt x="2" y="2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3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5" y="5"/>
                        <a:pt x="5" y="6"/>
                        <a:pt x="6" y="6"/>
                      </a:cubicBezTo>
                      <a:cubicBezTo>
                        <a:pt x="6" y="7"/>
                        <a:pt x="7" y="7"/>
                        <a:pt x="7" y="8"/>
                      </a:cubicBezTo>
                      <a:cubicBezTo>
                        <a:pt x="8" y="8"/>
                        <a:pt x="8" y="9"/>
                        <a:pt x="9" y="9"/>
                      </a:cubicBezTo>
                      <a:cubicBezTo>
                        <a:pt x="9" y="10"/>
                        <a:pt x="10" y="10"/>
                        <a:pt x="11" y="11"/>
                      </a:cubicBezTo>
                      <a:cubicBezTo>
                        <a:pt x="11" y="11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75" name="Freeform 967"/>
                <p:cNvSpPr/>
                <p:nvPr/>
              </p:nvSpPr>
              <p:spPr>
                <a:xfrm>
                  <a:off x="4648201" y="36925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76" name="Freeform 968"/>
                <p:cNvSpPr/>
                <p:nvPr/>
              </p:nvSpPr>
              <p:spPr>
                <a:xfrm>
                  <a:off x="4645026" y="3613151"/>
                  <a:ext cx="19050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5" h="7">
                      <a:moveTo>
                        <a:pt x="0" y="7"/>
                      </a:move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1"/>
                        <a:pt x="2" y="1"/>
                        <a:pt x="1" y="2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77" name="Freeform 969"/>
                <p:cNvSpPr/>
                <p:nvPr/>
              </p:nvSpPr>
              <p:spPr>
                <a:xfrm>
                  <a:off x="4645026" y="36401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78" name="Freeform 970"/>
                <p:cNvSpPr/>
                <p:nvPr/>
              </p:nvSpPr>
              <p:spPr>
                <a:xfrm>
                  <a:off x="4645026" y="3616326"/>
                  <a:ext cx="3175" cy="539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4">
                      <a:moveTo>
                        <a:pt x="1" y="14"/>
                      </a:moveTo>
                      <a:cubicBezTo>
                        <a:pt x="1" y="13"/>
                        <a:pt x="1" y="12"/>
                        <a:pt x="1" y="12"/>
                      </a:cubicBezTo>
                      <a:cubicBezTo>
                        <a:pt x="0" y="11"/>
                        <a:pt x="0" y="11"/>
                        <a:pt x="0" y="10"/>
                      </a:cubicBezTo>
                      <a:cubicBezTo>
                        <a:pt x="0" y="9"/>
                        <a:pt x="0" y="9"/>
                        <a:pt x="0" y="8"/>
                      </a:cubicBezTo>
                      <a:cubicBezTo>
                        <a:pt x="0" y="7"/>
                        <a:pt x="0" y="7"/>
                        <a:pt x="0" y="6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79" name="Freeform 971"/>
                <p:cNvSpPr/>
                <p:nvPr/>
              </p:nvSpPr>
              <p:spPr>
                <a:xfrm>
                  <a:off x="4648201" y="36703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80" name="Freeform 972"/>
                <p:cNvSpPr/>
                <p:nvPr/>
              </p:nvSpPr>
              <p:spPr>
                <a:xfrm>
                  <a:off x="4691063" y="3571876"/>
                  <a:ext cx="52388" cy="714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4" h="19">
                      <a:moveTo>
                        <a:pt x="9" y="0"/>
                      </a:moveTo>
                      <a:cubicBezTo>
                        <a:pt x="9" y="1"/>
                        <a:pt x="10" y="1"/>
                        <a:pt x="10" y="1"/>
                      </a:cubicBezTo>
                      <a:cubicBezTo>
                        <a:pt x="11" y="2"/>
                        <a:pt x="11" y="2"/>
                        <a:pt x="11" y="3"/>
                      </a:cubicBezTo>
                      <a:cubicBezTo>
                        <a:pt x="11" y="3"/>
                        <a:pt x="12" y="3"/>
                        <a:pt x="12" y="4"/>
                      </a:cubicBezTo>
                      <a:cubicBezTo>
                        <a:pt x="12" y="4"/>
                        <a:pt x="13" y="5"/>
                        <a:pt x="13" y="6"/>
                      </a:cubicBezTo>
                      <a:cubicBezTo>
                        <a:pt x="13" y="7"/>
                        <a:pt x="14" y="8"/>
                        <a:pt x="14" y="9"/>
                      </a:cubicBezTo>
                      <a:cubicBezTo>
                        <a:pt x="14" y="10"/>
                        <a:pt x="13" y="10"/>
                        <a:pt x="13" y="11"/>
                      </a:cubicBezTo>
                      <a:cubicBezTo>
                        <a:pt x="13" y="11"/>
                        <a:pt x="13" y="12"/>
                        <a:pt x="13" y="12"/>
                      </a:cubicBezTo>
                      <a:cubicBezTo>
                        <a:pt x="12" y="14"/>
                        <a:pt x="11" y="16"/>
                        <a:pt x="9" y="17"/>
                      </a:cubicBezTo>
                      <a:cubicBezTo>
                        <a:pt x="7" y="18"/>
                        <a:pt x="4" y="19"/>
                        <a:pt x="2" y="18"/>
                      </a:cubicBezTo>
                      <a:cubicBezTo>
                        <a:pt x="1" y="18"/>
                        <a:pt x="0" y="17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1" y="18"/>
                        <a:pt x="2" y="18"/>
                        <a:pt x="3" y="18"/>
                      </a:cubicBezTo>
                      <a:cubicBezTo>
                        <a:pt x="3" y="18"/>
                        <a:pt x="4" y="18"/>
                        <a:pt x="5" y="18"/>
                      </a:cubicBezTo>
                      <a:cubicBezTo>
                        <a:pt x="5" y="18"/>
                        <a:pt x="6" y="18"/>
                        <a:pt x="6" y="18"/>
                      </a:cubicBezTo>
                      <a:cubicBezTo>
                        <a:pt x="8" y="17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2" y="14"/>
                      </a:cubicBezTo>
                      <a:cubicBezTo>
                        <a:pt x="13" y="13"/>
                        <a:pt x="13" y="11"/>
                        <a:pt x="13" y="10"/>
                      </a:cubicBezTo>
                      <a:cubicBezTo>
                        <a:pt x="14" y="9"/>
                        <a:pt x="13" y="7"/>
                        <a:pt x="13" y="6"/>
                      </a:cubicBezTo>
                      <a:cubicBezTo>
                        <a:pt x="13" y="5"/>
                        <a:pt x="12" y="4"/>
                        <a:pt x="11" y="3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81" name="Freeform 973"/>
                <p:cNvSpPr/>
                <p:nvPr/>
              </p:nvSpPr>
              <p:spPr>
                <a:xfrm>
                  <a:off x="4705351" y="3582988"/>
                  <a:ext cx="38100" cy="571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15">
                      <a:moveTo>
                        <a:pt x="8" y="10"/>
                      </a:moveTo>
                      <a:cubicBezTo>
                        <a:pt x="9" y="8"/>
                        <a:pt x="9" y="6"/>
                        <a:pt x="9" y="5"/>
                      </a:cubicBezTo>
                      <a:cubicBezTo>
                        <a:pt x="9" y="4"/>
                        <a:pt x="9" y="3"/>
                        <a:pt x="8" y="2"/>
                      </a:cubicBezTo>
                      <a:cubicBezTo>
                        <a:pt x="8" y="2"/>
                        <a:pt x="8" y="2"/>
                        <a:pt x="8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9" y="3"/>
                        <a:pt x="10" y="7"/>
                        <a:pt x="8" y="10"/>
                      </a:cubicBezTo>
                      <a:cubicBezTo>
                        <a:pt x="8" y="11"/>
                        <a:pt x="6" y="12"/>
                        <a:pt x="5" y="13"/>
                      </a:cubicBezTo>
                      <a:cubicBezTo>
                        <a:pt x="5" y="13"/>
                        <a:pt x="4" y="14"/>
                        <a:pt x="4" y="14"/>
                      </a:cubicBezTo>
                      <a:cubicBezTo>
                        <a:pt x="4" y="14"/>
                        <a:pt x="3" y="14"/>
                        <a:pt x="3" y="14"/>
                      </a:cubicBezTo>
                      <a:cubicBezTo>
                        <a:pt x="2" y="14"/>
                        <a:pt x="1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4" y="14"/>
                        <a:pt x="4" y="13"/>
                        <a:pt x="5" y="13"/>
                      </a:cubicBezTo>
                      <a:cubicBezTo>
                        <a:pt x="6" y="12"/>
                        <a:pt x="7" y="11"/>
                        <a:pt x="8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82" name="Oval 974"/>
                <p:cNvSpPr/>
                <p:nvPr/>
              </p:nvSpPr>
              <p:spPr>
                <a:xfrm>
                  <a:off x="4697413" y="36353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83" name="Freeform 975"/>
                <p:cNvSpPr/>
                <p:nvPr/>
              </p:nvSpPr>
              <p:spPr>
                <a:xfrm>
                  <a:off x="4694238" y="3575051"/>
                  <a:ext cx="2222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4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84" name="Freeform 976"/>
                <p:cNvSpPr/>
                <p:nvPr/>
              </p:nvSpPr>
              <p:spPr>
                <a:xfrm>
                  <a:off x="4691063" y="35750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85" name="Oval 977"/>
                <p:cNvSpPr/>
                <p:nvPr/>
              </p:nvSpPr>
              <p:spPr>
                <a:xfrm>
                  <a:off x="4686301" y="35750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86" name="Oval 978"/>
                <p:cNvSpPr/>
                <p:nvPr/>
              </p:nvSpPr>
              <p:spPr>
                <a:xfrm>
                  <a:off x="4683126" y="35782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87" name="Freeform 979"/>
                <p:cNvSpPr/>
                <p:nvPr/>
              </p:nvSpPr>
              <p:spPr>
                <a:xfrm>
                  <a:off x="4675188" y="36576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88" name="Freeform 980"/>
                <p:cNvSpPr/>
                <p:nvPr/>
              </p:nvSpPr>
              <p:spPr>
                <a:xfrm>
                  <a:off x="4664076" y="3563938"/>
                  <a:ext cx="5715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5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5" y="1"/>
                        <a:pt x="6" y="1"/>
                        <a:pt x="7" y="0"/>
                      </a:cubicBezTo>
                      <a:cubicBezTo>
                        <a:pt x="8" y="0"/>
                        <a:pt x="9" y="0"/>
                        <a:pt x="9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1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6" y="1"/>
                        <a:pt x="5" y="1"/>
                        <a:pt x="3" y="1"/>
                      </a:cubicBezTo>
                      <a:cubicBezTo>
                        <a:pt x="3" y="1"/>
                        <a:pt x="2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89" name="Oval 981"/>
                <p:cNvSpPr/>
                <p:nvPr/>
              </p:nvSpPr>
              <p:spPr>
                <a:xfrm>
                  <a:off x="4656138" y="35782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490" name="Freeform 982"/>
                <p:cNvSpPr/>
                <p:nvPr/>
              </p:nvSpPr>
              <p:spPr>
                <a:xfrm>
                  <a:off x="4697413" y="3624263"/>
                  <a:ext cx="19050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1">
                      <a:moveTo>
                        <a:pt x="5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91" name="Freeform 983"/>
                <p:cNvSpPr/>
                <p:nvPr/>
              </p:nvSpPr>
              <p:spPr>
                <a:xfrm>
                  <a:off x="4694238" y="3624263"/>
                  <a:ext cx="1905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5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2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92" name="Freeform 984"/>
                <p:cNvSpPr/>
                <p:nvPr/>
              </p:nvSpPr>
              <p:spPr>
                <a:xfrm>
                  <a:off x="4694238" y="3624263"/>
                  <a:ext cx="7938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93" name="Freeform 985"/>
                <p:cNvSpPr/>
                <p:nvPr/>
              </p:nvSpPr>
              <p:spPr>
                <a:xfrm>
                  <a:off x="4691063" y="362108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94" name="Freeform 986"/>
                <p:cNvSpPr/>
                <p:nvPr/>
              </p:nvSpPr>
              <p:spPr>
                <a:xfrm>
                  <a:off x="4691063" y="3621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95" name="Freeform 987"/>
                <p:cNvSpPr/>
                <p:nvPr/>
              </p:nvSpPr>
              <p:spPr>
                <a:xfrm>
                  <a:off x="4694238" y="36210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96" name="Freeform 988"/>
                <p:cNvSpPr/>
                <p:nvPr/>
              </p:nvSpPr>
              <p:spPr>
                <a:xfrm>
                  <a:off x="4694238" y="36163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97" name="Freeform 989"/>
                <p:cNvSpPr/>
                <p:nvPr/>
              </p:nvSpPr>
              <p:spPr>
                <a:xfrm>
                  <a:off x="4743451" y="367665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98" name="Freeform 990"/>
                <p:cNvSpPr/>
                <p:nvPr/>
              </p:nvSpPr>
              <p:spPr>
                <a:xfrm>
                  <a:off x="4746626" y="36845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499" name="Freeform 991"/>
                <p:cNvSpPr/>
                <p:nvPr/>
              </p:nvSpPr>
              <p:spPr>
                <a:xfrm>
                  <a:off x="4633913" y="3621088"/>
                  <a:ext cx="14288" cy="682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18">
                      <a:moveTo>
                        <a:pt x="4" y="18"/>
                      </a:moveTo>
                      <a:cubicBezTo>
                        <a:pt x="4" y="17"/>
                        <a:pt x="3" y="17"/>
                        <a:pt x="3" y="16"/>
                      </a:cubicBezTo>
                      <a:cubicBezTo>
                        <a:pt x="3" y="15"/>
                        <a:pt x="2" y="15"/>
                        <a:pt x="2" y="14"/>
                      </a:cubicBezTo>
                      <a:cubicBezTo>
                        <a:pt x="2" y="13"/>
                        <a:pt x="1" y="13"/>
                        <a:pt x="1" y="12"/>
                      </a:cubicBezTo>
                      <a:cubicBezTo>
                        <a:pt x="1" y="11"/>
                        <a:pt x="1" y="10"/>
                        <a:pt x="1" y="9"/>
                      </a:cubicBezTo>
                      <a:cubicBezTo>
                        <a:pt x="0" y="8"/>
                        <a:pt x="0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1" y="10"/>
                        <a:pt x="1" y="11"/>
                        <a:pt x="1" y="12"/>
                      </a:cubicBezTo>
                      <a:cubicBezTo>
                        <a:pt x="1" y="13"/>
                        <a:pt x="2" y="13"/>
                        <a:pt x="2" y="14"/>
                      </a:cubicBezTo>
                      <a:cubicBezTo>
                        <a:pt x="2" y="15"/>
                        <a:pt x="3" y="15"/>
                        <a:pt x="3" y="16"/>
                      </a:cubicBezTo>
                      <a:cubicBezTo>
                        <a:pt x="3" y="17"/>
                        <a:pt x="4" y="17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00" name="Freeform 992"/>
                <p:cNvSpPr/>
                <p:nvPr/>
              </p:nvSpPr>
              <p:spPr>
                <a:xfrm>
                  <a:off x="4637088" y="3582988"/>
                  <a:ext cx="15875" cy="254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7"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2" y="3"/>
                        <a:pt x="2" y="2"/>
                        <a:pt x="3" y="1"/>
                      </a:cubicBezTo>
                      <a:cubicBezTo>
                        <a:pt x="3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1" y="5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01" name="Oval 993"/>
                <p:cNvSpPr/>
                <p:nvPr/>
              </p:nvSpPr>
              <p:spPr>
                <a:xfrm>
                  <a:off x="4637088" y="3613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02" name="Freeform 994"/>
                <p:cNvSpPr/>
                <p:nvPr/>
              </p:nvSpPr>
              <p:spPr>
                <a:xfrm>
                  <a:off x="4641851" y="3608388"/>
                  <a:ext cx="2222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6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4" y="0"/>
                        <a:pt x="6" y="0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03" name="Oval 995"/>
                <p:cNvSpPr/>
                <p:nvPr/>
              </p:nvSpPr>
              <p:spPr>
                <a:xfrm>
                  <a:off x="4641851" y="36210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04" name="Freeform 996"/>
                <p:cNvSpPr/>
                <p:nvPr/>
              </p:nvSpPr>
              <p:spPr>
                <a:xfrm>
                  <a:off x="4768851" y="37528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05" name="Freeform 997"/>
                <p:cNvSpPr/>
                <p:nvPr/>
              </p:nvSpPr>
              <p:spPr>
                <a:xfrm>
                  <a:off x="4773613" y="37528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06" name="Freeform 998"/>
                <p:cNvSpPr/>
                <p:nvPr/>
              </p:nvSpPr>
              <p:spPr>
                <a:xfrm>
                  <a:off x="4773613" y="375285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07" name="Freeform 999"/>
                <p:cNvSpPr/>
                <p:nvPr/>
              </p:nvSpPr>
              <p:spPr>
                <a:xfrm>
                  <a:off x="4776788" y="375285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08" name="Freeform 1000"/>
                <p:cNvSpPr>
                  <a:spLocks noEditPoints="1"/>
                </p:cNvSpPr>
                <p:nvPr/>
              </p:nvSpPr>
              <p:spPr>
                <a:xfrm>
                  <a:off x="4779963" y="37528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09" name="Freeform 1001"/>
                <p:cNvSpPr/>
                <p:nvPr/>
              </p:nvSpPr>
              <p:spPr>
                <a:xfrm>
                  <a:off x="4784726" y="37496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0" name="Freeform 1002"/>
                <p:cNvSpPr/>
                <p:nvPr/>
              </p:nvSpPr>
              <p:spPr>
                <a:xfrm>
                  <a:off x="4837113" y="38862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1" name="Freeform 1003"/>
                <p:cNvSpPr/>
                <p:nvPr/>
              </p:nvSpPr>
              <p:spPr>
                <a:xfrm>
                  <a:off x="4840288" y="388620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2" name="Freeform 1004"/>
                <p:cNvSpPr/>
                <p:nvPr/>
              </p:nvSpPr>
              <p:spPr>
                <a:xfrm>
                  <a:off x="4848226" y="38862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3" name="Freeform 1005"/>
                <p:cNvSpPr>
                  <a:spLocks noEditPoints="1"/>
                </p:cNvSpPr>
                <p:nvPr/>
              </p:nvSpPr>
              <p:spPr>
                <a:xfrm>
                  <a:off x="4852988" y="38893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4" name="Freeform 1006"/>
                <p:cNvSpPr/>
                <p:nvPr/>
              </p:nvSpPr>
              <p:spPr>
                <a:xfrm>
                  <a:off x="4856163" y="38893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5" name="Freeform 1007"/>
                <p:cNvSpPr/>
                <p:nvPr/>
              </p:nvSpPr>
              <p:spPr>
                <a:xfrm>
                  <a:off x="4678363" y="3810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6" name="Freeform 1008"/>
                <p:cNvSpPr/>
                <p:nvPr/>
              </p:nvSpPr>
              <p:spPr>
                <a:xfrm>
                  <a:off x="4652963" y="38068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7" name="Freeform 1009"/>
                <p:cNvSpPr/>
                <p:nvPr/>
              </p:nvSpPr>
              <p:spPr>
                <a:xfrm>
                  <a:off x="4652963" y="38068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8" name="Freeform 1010"/>
                <p:cNvSpPr/>
                <p:nvPr/>
              </p:nvSpPr>
              <p:spPr>
                <a:xfrm>
                  <a:off x="4652963" y="3810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19" name="Freeform 1011"/>
                <p:cNvSpPr/>
                <p:nvPr/>
              </p:nvSpPr>
              <p:spPr>
                <a:xfrm>
                  <a:off x="4648201" y="38131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20" name="Oval 1012"/>
                <p:cNvSpPr/>
                <p:nvPr/>
              </p:nvSpPr>
              <p:spPr>
                <a:xfrm>
                  <a:off x="4648201" y="38179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21" name="Freeform 1013"/>
                <p:cNvSpPr/>
                <p:nvPr/>
              </p:nvSpPr>
              <p:spPr>
                <a:xfrm>
                  <a:off x="4773613" y="38369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22" name="Freeform 1014"/>
                <p:cNvSpPr/>
                <p:nvPr/>
              </p:nvSpPr>
              <p:spPr>
                <a:xfrm>
                  <a:off x="4776788" y="38401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23" name="Freeform 1015"/>
                <p:cNvSpPr/>
                <p:nvPr/>
              </p:nvSpPr>
              <p:spPr>
                <a:xfrm>
                  <a:off x="4779963" y="38401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24" name="Freeform 1016"/>
                <p:cNvSpPr/>
                <p:nvPr/>
              </p:nvSpPr>
              <p:spPr>
                <a:xfrm>
                  <a:off x="4776788" y="38449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25" name="Freeform 1017"/>
                <p:cNvSpPr/>
                <p:nvPr/>
              </p:nvSpPr>
              <p:spPr>
                <a:xfrm>
                  <a:off x="4779963" y="38512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26" name="Freeform 1018"/>
                <p:cNvSpPr/>
                <p:nvPr/>
              </p:nvSpPr>
              <p:spPr>
                <a:xfrm>
                  <a:off x="4852988" y="377983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27" name="Freeform 1019"/>
                <p:cNvSpPr/>
                <p:nvPr/>
              </p:nvSpPr>
              <p:spPr>
                <a:xfrm>
                  <a:off x="4848226" y="377983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28" name="Freeform 1020"/>
                <p:cNvSpPr/>
                <p:nvPr/>
              </p:nvSpPr>
              <p:spPr>
                <a:xfrm>
                  <a:off x="4845051" y="3776663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29" name="Freeform 1021"/>
                <p:cNvSpPr/>
                <p:nvPr/>
              </p:nvSpPr>
              <p:spPr>
                <a:xfrm>
                  <a:off x="4840288" y="3776663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0" name="Freeform 1022"/>
                <p:cNvSpPr/>
                <p:nvPr/>
              </p:nvSpPr>
              <p:spPr>
                <a:xfrm>
                  <a:off x="4840288" y="377666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1" name="Freeform 1023"/>
                <p:cNvSpPr/>
                <p:nvPr/>
              </p:nvSpPr>
              <p:spPr>
                <a:xfrm>
                  <a:off x="4837113" y="3776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2" name="Freeform 1024"/>
                <p:cNvSpPr/>
                <p:nvPr/>
              </p:nvSpPr>
              <p:spPr>
                <a:xfrm>
                  <a:off x="4938713" y="37941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3" name="Freeform 1025"/>
                <p:cNvSpPr/>
                <p:nvPr/>
              </p:nvSpPr>
              <p:spPr>
                <a:xfrm>
                  <a:off x="4938713" y="37988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4" name="Freeform 1026"/>
                <p:cNvSpPr/>
                <p:nvPr/>
              </p:nvSpPr>
              <p:spPr>
                <a:xfrm>
                  <a:off x="4941888" y="3802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5" name="Freeform 1027"/>
                <p:cNvSpPr/>
                <p:nvPr/>
              </p:nvSpPr>
              <p:spPr>
                <a:xfrm>
                  <a:off x="4946651" y="3806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6" name="Freeform 1028"/>
                <p:cNvSpPr/>
                <p:nvPr/>
              </p:nvSpPr>
              <p:spPr>
                <a:xfrm>
                  <a:off x="4949826" y="3810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7" name="Freeform 1029"/>
                <p:cNvSpPr>
                  <a:spLocks noEditPoints="1"/>
                </p:cNvSpPr>
                <p:nvPr/>
              </p:nvSpPr>
              <p:spPr>
                <a:xfrm>
                  <a:off x="5010151" y="38258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8" name="Freeform 1030"/>
                <p:cNvSpPr/>
                <p:nvPr/>
              </p:nvSpPr>
              <p:spPr>
                <a:xfrm>
                  <a:off x="5013326" y="38258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39" name="Freeform 1031"/>
                <p:cNvSpPr/>
                <p:nvPr/>
              </p:nvSpPr>
              <p:spPr>
                <a:xfrm>
                  <a:off x="5018088" y="38258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40" name="Freeform 1032"/>
                <p:cNvSpPr/>
                <p:nvPr/>
              </p:nvSpPr>
              <p:spPr>
                <a:xfrm>
                  <a:off x="5021263" y="38258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41" name="Freeform 1033"/>
                <p:cNvSpPr>
                  <a:spLocks noEditPoints="1"/>
                </p:cNvSpPr>
                <p:nvPr/>
              </p:nvSpPr>
              <p:spPr>
                <a:xfrm>
                  <a:off x="5026026" y="38258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42" name="Freeform 1034"/>
                <p:cNvSpPr/>
                <p:nvPr/>
              </p:nvSpPr>
              <p:spPr>
                <a:xfrm>
                  <a:off x="5029201" y="382111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43" name="Freeform 1035"/>
                <p:cNvSpPr/>
                <p:nvPr/>
              </p:nvSpPr>
              <p:spPr>
                <a:xfrm>
                  <a:off x="5037138" y="38211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44" name="Freeform 1036"/>
                <p:cNvSpPr/>
                <p:nvPr/>
              </p:nvSpPr>
              <p:spPr>
                <a:xfrm>
                  <a:off x="5037138" y="3889376"/>
                  <a:ext cx="33338" cy="238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9" h="6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9" y="2"/>
                        <a:pt x="9" y="3"/>
                        <a:pt x="9" y="3"/>
                      </a:cubicBezTo>
                      <a:cubicBezTo>
                        <a:pt x="8" y="4"/>
                        <a:pt x="8" y="5"/>
                        <a:pt x="7" y="6"/>
                      </a:cubicBezTo>
                      <a:cubicBezTo>
                        <a:pt x="6" y="6"/>
                        <a:pt x="5" y="6"/>
                        <a:pt x="4" y="6"/>
                      </a:cubicBezTo>
                      <a:cubicBezTo>
                        <a:pt x="2" y="6"/>
                        <a:pt x="1" y="6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4" y="6"/>
                        <a:pt x="5" y="6"/>
                        <a:pt x="7" y="6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5"/>
                        <a:pt x="8" y="4"/>
                        <a:pt x="9" y="3"/>
                      </a:cubicBezTo>
                      <a:cubicBezTo>
                        <a:pt x="9" y="3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45" name="Freeform 1037"/>
                <p:cNvSpPr/>
                <p:nvPr/>
              </p:nvSpPr>
              <p:spPr>
                <a:xfrm>
                  <a:off x="5032376" y="39084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46" name="Freeform 1038"/>
                <p:cNvSpPr/>
                <p:nvPr/>
              </p:nvSpPr>
              <p:spPr>
                <a:xfrm>
                  <a:off x="5070476" y="38862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47" name="Freeform 1039"/>
                <p:cNvSpPr/>
                <p:nvPr/>
              </p:nvSpPr>
              <p:spPr>
                <a:xfrm>
                  <a:off x="4708526" y="3813176"/>
                  <a:ext cx="26988" cy="2698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7" h="7">
                      <a:moveTo>
                        <a:pt x="6" y="0"/>
                      </a:moveTo>
                      <a:cubicBezTo>
                        <a:pt x="7" y="1"/>
                        <a:pt x="7" y="2"/>
                        <a:pt x="7" y="3"/>
                      </a:cubicBezTo>
                      <a:cubicBezTo>
                        <a:pt x="7" y="4"/>
                        <a:pt x="6" y="6"/>
                        <a:pt x="6" y="6"/>
                      </a:cubicBezTo>
                      <a:cubicBezTo>
                        <a:pt x="5" y="7"/>
                        <a:pt x="4" y="7"/>
                        <a:pt x="3" y="7"/>
                      </a:cubicBezTo>
                      <a:cubicBezTo>
                        <a:pt x="2" y="7"/>
                        <a:pt x="2" y="7"/>
                        <a:pt x="1" y="7"/>
                      </a:cubicBezTo>
                      <a:cubicBezTo>
                        <a:pt x="1" y="7"/>
                        <a:pt x="0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4" y="7"/>
                        <a:pt x="5" y="7"/>
                        <a:pt x="6" y="6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2"/>
                        <a:pt x="6" y="1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48" name="Oval 1040"/>
                <p:cNvSpPr/>
                <p:nvPr/>
              </p:nvSpPr>
              <p:spPr>
                <a:xfrm>
                  <a:off x="4705351" y="38369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49" name="Freeform 1041"/>
                <p:cNvSpPr/>
                <p:nvPr/>
              </p:nvSpPr>
              <p:spPr>
                <a:xfrm>
                  <a:off x="4652963" y="3840163"/>
                  <a:ext cx="22225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6" h="2">
                      <a:moveTo>
                        <a:pt x="3" y="0"/>
                      </a:move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50" name="Freeform 1042"/>
                <p:cNvSpPr/>
                <p:nvPr/>
              </p:nvSpPr>
              <p:spPr>
                <a:xfrm>
                  <a:off x="4694238" y="3813176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7">
                      <a:moveTo>
                        <a:pt x="1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5"/>
                        <a:pt x="0" y="3"/>
                        <a:pt x="1" y="2"/>
                      </a:cubicBezTo>
                      <a:cubicBezTo>
                        <a:pt x="2" y="0"/>
                        <a:pt x="5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45551" name="组合 991"/>
              <p:cNvGrpSpPr/>
              <p:nvPr/>
            </p:nvGrpSpPr>
            <p:grpSpPr>
              <a:xfrm>
                <a:off x="10065" y="-19050"/>
                <a:ext cx="2257622" cy="1123950"/>
                <a:chOff x="4630738" y="2919413"/>
                <a:chExt cx="736600" cy="366714"/>
              </a:xfrm>
            </p:grpSpPr>
            <p:sp>
              <p:nvSpPr>
                <p:cNvPr id="45552" name="Freeform 1043"/>
                <p:cNvSpPr>
                  <a:spLocks noEditPoints="1"/>
                </p:cNvSpPr>
                <p:nvPr/>
              </p:nvSpPr>
              <p:spPr>
                <a:xfrm>
                  <a:off x="4633913" y="2930526"/>
                  <a:ext cx="139700" cy="1857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7" h="49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3"/>
                        <a:pt x="1" y="24"/>
                        <a:pt x="1" y="25"/>
                      </a:cubicBezTo>
                      <a:cubicBezTo>
                        <a:pt x="2" y="26"/>
                        <a:pt x="2" y="27"/>
                        <a:pt x="2" y="28"/>
                      </a:cubicBezTo>
                      <a:cubicBezTo>
                        <a:pt x="3" y="30"/>
                        <a:pt x="4" y="31"/>
                        <a:pt x="5" y="33"/>
                      </a:cubicBezTo>
                      <a:cubicBezTo>
                        <a:pt x="7" y="36"/>
                        <a:pt x="10" y="39"/>
                        <a:pt x="10" y="43"/>
                      </a:cubicBezTo>
                      <a:cubicBezTo>
                        <a:pt x="10" y="43"/>
                        <a:pt x="10" y="44"/>
                        <a:pt x="10" y="44"/>
                      </a:cubicBezTo>
                      <a:cubicBezTo>
                        <a:pt x="9" y="45"/>
                        <a:pt x="9" y="45"/>
                        <a:pt x="8" y="45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5"/>
                        <a:pt x="9" y="45"/>
                        <a:pt x="9" y="44"/>
                      </a:cubicBezTo>
                      <a:cubicBezTo>
                        <a:pt x="9" y="44"/>
                        <a:pt x="8" y="43"/>
                        <a:pt x="8" y="42"/>
                      </a:cubicBezTo>
                      <a:cubicBezTo>
                        <a:pt x="5" y="41"/>
                        <a:pt x="3" y="42"/>
                        <a:pt x="3" y="45"/>
                      </a:cubicBezTo>
                      <a:cubicBezTo>
                        <a:pt x="3" y="46"/>
                        <a:pt x="3" y="47"/>
                        <a:pt x="4" y="48"/>
                      </a:cubicBezTo>
                      <a:cubicBezTo>
                        <a:pt x="5" y="49"/>
                        <a:pt x="6" y="49"/>
                        <a:pt x="7" y="49"/>
                      </a:cubicBezTo>
                      <a:cubicBezTo>
                        <a:pt x="8" y="49"/>
                        <a:pt x="9" y="49"/>
                        <a:pt x="10" y="48"/>
                      </a:cubicBezTo>
                      <a:cubicBezTo>
                        <a:pt x="11" y="48"/>
                        <a:pt x="11" y="48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5"/>
                        <a:pt x="14" y="43"/>
                        <a:pt x="13" y="42"/>
                      </a:cubicBezTo>
                      <a:cubicBezTo>
                        <a:pt x="13" y="40"/>
                        <a:pt x="13" y="39"/>
                        <a:pt x="12" y="38"/>
                      </a:cubicBezTo>
                      <a:cubicBezTo>
                        <a:pt x="12" y="37"/>
                        <a:pt x="11" y="36"/>
                        <a:pt x="11" y="36"/>
                      </a:cubicBezTo>
                      <a:cubicBezTo>
                        <a:pt x="11" y="35"/>
                        <a:pt x="10" y="35"/>
                        <a:pt x="10" y="35"/>
                      </a:cubicBezTo>
                      <a:cubicBezTo>
                        <a:pt x="10" y="35"/>
                        <a:pt x="11" y="35"/>
                        <a:pt x="11" y="35"/>
                      </a:cubicBezTo>
                      <a:cubicBezTo>
                        <a:pt x="12" y="35"/>
                        <a:pt x="12" y="36"/>
                        <a:pt x="13" y="36"/>
                      </a:cubicBezTo>
                      <a:cubicBezTo>
                        <a:pt x="15" y="36"/>
                        <a:pt x="17" y="36"/>
                        <a:pt x="19" y="36"/>
                      </a:cubicBezTo>
                      <a:cubicBezTo>
                        <a:pt x="21" y="35"/>
                        <a:pt x="23" y="35"/>
                        <a:pt x="24" y="34"/>
                      </a:cubicBezTo>
                      <a:cubicBezTo>
                        <a:pt x="26" y="33"/>
                        <a:pt x="27" y="32"/>
                        <a:pt x="28" y="31"/>
                      </a:cubicBezTo>
                      <a:cubicBezTo>
                        <a:pt x="29" y="30"/>
                        <a:pt x="30" y="29"/>
                        <a:pt x="30" y="27"/>
                      </a:cubicBezTo>
                      <a:cubicBezTo>
                        <a:pt x="31" y="26"/>
                        <a:pt x="31" y="25"/>
                        <a:pt x="31" y="23"/>
                      </a:cubicBezTo>
                      <a:cubicBezTo>
                        <a:pt x="31" y="22"/>
                        <a:pt x="31" y="21"/>
                        <a:pt x="31" y="19"/>
                      </a:cubicBezTo>
                      <a:cubicBezTo>
                        <a:pt x="31" y="18"/>
                        <a:pt x="31" y="17"/>
                        <a:pt x="30" y="15"/>
                      </a:cubicBezTo>
                      <a:cubicBezTo>
                        <a:pt x="30" y="14"/>
                        <a:pt x="30" y="13"/>
                        <a:pt x="30" y="11"/>
                      </a:cubicBezTo>
                      <a:cubicBezTo>
                        <a:pt x="30" y="10"/>
                        <a:pt x="31" y="9"/>
                        <a:pt x="32" y="8"/>
                      </a:cubicBezTo>
                      <a:cubicBezTo>
                        <a:pt x="33" y="8"/>
                        <a:pt x="34" y="8"/>
                        <a:pt x="34" y="9"/>
                      </a:cubicBezTo>
                      <a:cubicBezTo>
                        <a:pt x="34" y="9"/>
                        <a:pt x="34" y="9"/>
                        <a:pt x="35" y="9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6" y="10"/>
                        <a:pt x="37" y="9"/>
                        <a:pt x="36" y="8"/>
                      </a:cubicBezTo>
                      <a:cubicBezTo>
                        <a:pt x="36" y="7"/>
                        <a:pt x="36" y="6"/>
                        <a:pt x="35" y="6"/>
                      </a:cubicBezTo>
                      <a:cubicBezTo>
                        <a:pt x="34" y="5"/>
                        <a:pt x="32" y="5"/>
                        <a:pt x="31" y="6"/>
                      </a:cubicBezTo>
                      <a:cubicBezTo>
                        <a:pt x="29" y="6"/>
                        <a:pt x="28" y="9"/>
                        <a:pt x="27" y="11"/>
                      </a:cubicBezTo>
                      <a:cubicBezTo>
                        <a:pt x="27" y="12"/>
                        <a:pt x="27" y="13"/>
                        <a:pt x="27" y="15"/>
                      </a:cubicBezTo>
                      <a:cubicBezTo>
                        <a:pt x="27" y="15"/>
                        <a:pt x="27" y="16"/>
                        <a:pt x="28" y="16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7" y="16"/>
                        <a:pt x="26" y="16"/>
                        <a:pt x="25" y="16"/>
                      </a:cubicBezTo>
                      <a:cubicBezTo>
                        <a:pt x="24" y="16"/>
                        <a:pt x="23" y="16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2" y="17"/>
                        <a:pt x="22" y="17"/>
                        <a:pt x="21" y="17"/>
                      </a:cubicBezTo>
                      <a:cubicBezTo>
                        <a:pt x="20" y="17"/>
                        <a:pt x="20" y="17"/>
                        <a:pt x="19" y="17"/>
                      </a:cubicBezTo>
                      <a:cubicBezTo>
                        <a:pt x="18" y="18"/>
                        <a:pt x="17" y="19"/>
                        <a:pt x="16" y="20"/>
                      </a:cubicBezTo>
                      <a:cubicBezTo>
                        <a:pt x="16" y="21"/>
                        <a:pt x="16" y="23"/>
                        <a:pt x="16" y="24"/>
                      </a:cubicBezTo>
                      <a:cubicBezTo>
                        <a:pt x="16" y="25"/>
                        <a:pt x="17" y="27"/>
                        <a:pt x="18" y="27"/>
                      </a:cubicBezTo>
                      <a:cubicBezTo>
                        <a:pt x="19" y="28"/>
                        <a:pt x="20" y="28"/>
                        <a:pt x="21" y="27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3"/>
                        <a:pt x="22" y="22"/>
                      </a:cubicBezTo>
                      <a:cubicBezTo>
                        <a:pt x="21" y="22"/>
                        <a:pt x="20" y="22"/>
                        <a:pt x="20" y="23"/>
                      </a:cubicBezTo>
                      <a:cubicBezTo>
                        <a:pt x="20" y="21"/>
                        <a:pt x="23" y="21"/>
                        <a:pt x="24" y="22"/>
                      </a:cubicBezTo>
                      <a:cubicBezTo>
                        <a:pt x="25" y="22"/>
                        <a:pt x="26" y="23"/>
                        <a:pt x="26" y="23"/>
                      </a:cubicBezTo>
                      <a:cubicBezTo>
                        <a:pt x="26" y="24"/>
                        <a:pt x="26" y="24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8"/>
                        <a:pt x="24" y="30"/>
                        <a:pt x="21" y="31"/>
                      </a:cubicBezTo>
                      <a:cubicBezTo>
                        <a:pt x="19" y="32"/>
                        <a:pt x="18" y="32"/>
                        <a:pt x="16" y="32"/>
                      </a:cubicBezTo>
                      <a:cubicBezTo>
                        <a:pt x="14" y="32"/>
                        <a:pt x="13" y="32"/>
                        <a:pt x="11" y="31"/>
                      </a:cubicBezTo>
                      <a:cubicBezTo>
                        <a:pt x="12" y="31"/>
                        <a:pt x="12" y="30"/>
                        <a:pt x="13" y="30"/>
                      </a:cubicBezTo>
                      <a:cubicBezTo>
                        <a:pt x="13" y="29"/>
                        <a:pt x="14" y="28"/>
                        <a:pt x="13" y="27"/>
                      </a:cubicBezTo>
                      <a:cubicBezTo>
                        <a:pt x="12" y="26"/>
                        <a:pt x="12" y="26"/>
                        <a:pt x="11" y="26"/>
                      </a:cubicBezTo>
                      <a:cubicBezTo>
                        <a:pt x="11" y="26"/>
                        <a:pt x="11" y="26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27"/>
                        <a:pt x="12" y="28"/>
                        <a:pt x="11" y="28"/>
                      </a:cubicBezTo>
                      <a:cubicBezTo>
                        <a:pt x="11" y="29"/>
                        <a:pt x="10" y="29"/>
                        <a:pt x="10" y="29"/>
                      </a:cubicBezTo>
                      <a:cubicBezTo>
                        <a:pt x="9" y="29"/>
                        <a:pt x="8" y="28"/>
                        <a:pt x="7" y="28"/>
                      </a:cubicBezTo>
                      <a:cubicBezTo>
                        <a:pt x="6" y="27"/>
                        <a:pt x="6" y="26"/>
                        <a:pt x="5" y="25"/>
                      </a:cubicBezTo>
                      <a:cubicBezTo>
                        <a:pt x="5" y="24"/>
                        <a:pt x="5" y="24"/>
                        <a:pt x="5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5" y="21"/>
                        <a:pt x="5" y="21"/>
                        <a:pt x="5" y="20"/>
                      </a:cubicBezTo>
                      <a:cubicBezTo>
                        <a:pt x="7" y="22"/>
                        <a:pt x="10" y="22"/>
                        <a:pt x="12" y="20"/>
                      </a:cubicBezTo>
                      <a:cubicBezTo>
                        <a:pt x="13" y="19"/>
                        <a:pt x="13" y="17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1" y="15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1" y="16"/>
                        <a:pt x="11" y="17"/>
                      </a:cubicBezTo>
                      <a:cubicBezTo>
                        <a:pt x="11" y="17"/>
                        <a:pt x="10" y="18"/>
                        <a:pt x="10" y="18"/>
                      </a:cubicBezTo>
                      <a:cubicBezTo>
                        <a:pt x="9" y="18"/>
                        <a:pt x="8" y="18"/>
                        <a:pt x="8" y="18"/>
                      </a:cubicBezTo>
                      <a:cubicBezTo>
                        <a:pt x="6" y="17"/>
                        <a:pt x="6" y="16"/>
                        <a:pt x="6" y="14"/>
                      </a:cubicBezTo>
                      <a:cubicBezTo>
                        <a:pt x="6" y="13"/>
                        <a:pt x="7" y="12"/>
                        <a:pt x="8" y="11"/>
                      </a:cubicBezTo>
                      <a:cubicBezTo>
                        <a:pt x="9" y="10"/>
                        <a:pt x="10" y="8"/>
                        <a:pt x="11" y="8"/>
                      </a:cubicBezTo>
                      <a:cubicBezTo>
                        <a:pt x="11" y="9"/>
                        <a:pt x="11" y="9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2" y="9"/>
                        <a:pt x="13" y="8"/>
                        <a:pt x="15" y="9"/>
                      </a:cubicBezTo>
                      <a:cubicBezTo>
                        <a:pt x="16" y="9"/>
                        <a:pt x="18" y="11"/>
                        <a:pt x="17" y="12"/>
                      </a:cubicBezTo>
                      <a:cubicBezTo>
                        <a:pt x="17" y="12"/>
                        <a:pt x="16" y="11"/>
                        <a:pt x="16" y="11"/>
                      </a:cubicBezTo>
                      <a:cubicBezTo>
                        <a:pt x="15" y="10"/>
                        <a:pt x="13" y="11"/>
                        <a:pt x="13" y="13"/>
                      </a:cubicBezTo>
                      <a:cubicBezTo>
                        <a:pt x="13" y="14"/>
                        <a:pt x="13" y="15"/>
                        <a:pt x="14" y="16"/>
                      </a:cubicBezTo>
                      <a:cubicBezTo>
                        <a:pt x="15" y="17"/>
                        <a:pt x="17" y="17"/>
                        <a:pt x="18" y="16"/>
                      </a:cubicBezTo>
                      <a:cubicBezTo>
                        <a:pt x="20" y="16"/>
                        <a:pt x="21" y="14"/>
                        <a:pt x="21" y="13"/>
                      </a:cubicBezTo>
                      <a:cubicBezTo>
                        <a:pt x="22" y="12"/>
                        <a:pt x="22" y="10"/>
                        <a:pt x="21" y="9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8" y="4"/>
                        <a:pt x="16" y="3"/>
                        <a:pt x="14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1"/>
                        <a:pt x="11" y="1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10" y="1"/>
                        <a:pt x="10" y="2"/>
                        <a:pt x="10" y="2"/>
                      </a:cubicBezTo>
                      <a:cubicBezTo>
                        <a:pt x="10" y="3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0" y="5"/>
                        <a:pt x="9" y="5"/>
                      </a:cubicBezTo>
                      <a:cubicBezTo>
                        <a:pt x="8" y="6"/>
                        <a:pt x="7" y="6"/>
                        <a:pt x="6" y="7"/>
                      </a:cubicBezTo>
                      <a:cubicBezTo>
                        <a:pt x="5" y="8"/>
                        <a:pt x="4" y="10"/>
                        <a:pt x="3" y="11"/>
                      </a:cubicBezTo>
                      <a:cubicBezTo>
                        <a:pt x="1" y="14"/>
                        <a:pt x="0" y="18"/>
                        <a:pt x="1" y="22"/>
                      </a:cubicBezTo>
                      <a:close/>
                      <a:moveTo>
                        <a:pt x="5" y="24"/>
                      </a:moveTo>
                      <a:cubicBezTo>
                        <a:pt x="5" y="25"/>
                        <a:pt x="5" y="26"/>
                        <a:pt x="6" y="26"/>
                      </a:cubicBezTo>
                      <a:cubicBezTo>
                        <a:pt x="6" y="28"/>
                        <a:pt x="8" y="29"/>
                        <a:pt x="9" y="29"/>
                      </a:cubicBezTo>
                      <a:cubicBezTo>
                        <a:pt x="10" y="29"/>
                        <a:pt x="11" y="29"/>
                        <a:pt x="12" y="28"/>
                      </a:cubicBezTo>
                      <a:cubicBezTo>
                        <a:pt x="12" y="28"/>
                        <a:pt x="12" y="27"/>
                        <a:pt x="12" y="27"/>
                      </a:cubicBezTo>
                      <a:cubicBezTo>
                        <a:pt x="12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8"/>
                        <a:pt x="12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7"/>
                      </a:cubicBezTo>
                      <a:cubicBezTo>
                        <a:pt x="13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7"/>
                        <a:pt x="13" y="28"/>
                        <a:pt x="13" y="29"/>
                      </a:cubicBezTo>
                      <a:cubicBezTo>
                        <a:pt x="13" y="30"/>
                        <a:pt x="12" y="30"/>
                        <a:pt x="11" y="31"/>
                      </a:cubicBezTo>
                      <a:cubicBezTo>
                        <a:pt x="9" y="31"/>
                        <a:pt x="8" y="31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7" y="31"/>
                        <a:pt x="8" y="31"/>
                        <a:pt x="9" y="31"/>
                      </a:cubicBezTo>
                      <a:cubicBezTo>
                        <a:pt x="9" y="31"/>
                        <a:pt x="9" y="32"/>
                        <a:pt x="9" y="32"/>
                      </a:cubicBezTo>
                      <a:cubicBezTo>
                        <a:pt x="9" y="32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1" y="33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3"/>
                        <a:pt x="11" y="33"/>
                        <a:pt x="11" y="33"/>
                      </a:cubicBezTo>
                      <a:cubicBezTo>
                        <a:pt x="11" y="32"/>
                        <a:pt x="10" y="32"/>
                        <a:pt x="10" y="32"/>
                      </a:cubicBezTo>
                      <a:cubicBezTo>
                        <a:pt x="10" y="32"/>
                        <a:pt x="9" y="32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1" y="32"/>
                        <a:pt x="12" y="33"/>
                        <a:pt x="13" y="33"/>
                      </a:cubicBezTo>
                      <a:cubicBezTo>
                        <a:pt x="14" y="33"/>
                        <a:pt x="15" y="33"/>
                        <a:pt x="16" y="33"/>
                      </a:cubicBezTo>
                      <a:cubicBezTo>
                        <a:pt x="17" y="33"/>
                        <a:pt x="17" y="33"/>
                        <a:pt x="18" y="33"/>
                      </a:cubicBezTo>
                      <a:cubicBezTo>
                        <a:pt x="18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8" y="33"/>
                        <a:pt x="18" y="33"/>
                        <a:pt x="17" y="33"/>
                      </a:cubicBezTo>
                      <a:cubicBezTo>
                        <a:pt x="16" y="33"/>
                        <a:pt x="15" y="33"/>
                        <a:pt x="14" y="33"/>
                      </a:cubicBezTo>
                      <a:cubicBezTo>
                        <a:pt x="13" y="33"/>
                        <a:pt x="12" y="33"/>
                        <a:pt x="11" y="32"/>
                      </a:cubicBezTo>
                      <a:cubicBezTo>
                        <a:pt x="11" y="32"/>
                        <a:pt x="10" y="32"/>
                        <a:pt x="10" y="32"/>
                      </a:cubicBezTo>
                      <a:cubicBezTo>
                        <a:pt x="10" y="32"/>
                        <a:pt x="10" y="31"/>
                        <a:pt x="9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2"/>
                        <a:pt x="12" y="32"/>
                        <a:pt x="13" y="33"/>
                      </a:cubicBezTo>
                      <a:cubicBezTo>
                        <a:pt x="14" y="33"/>
                        <a:pt x="14" y="33"/>
                        <a:pt x="15" y="33"/>
                      </a:cubicBezTo>
                      <a:cubicBezTo>
                        <a:pt x="16" y="33"/>
                        <a:pt x="16" y="33"/>
                        <a:pt x="17" y="33"/>
                      </a:cubicBezTo>
                      <a:cubicBezTo>
                        <a:pt x="18" y="33"/>
                        <a:pt x="18" y="33"/>
                        <a:pt x="19" y="32"/>
                      </a:cubicBezTo>
                      <a:cubicBezTo>
                        <a:pt x="20" y="32"/>
                        <a:pt x="20" y="32"/>
                        <a:pt x="21" y="32"/>
                      </a:cubicBezTo>
                      <a:cubicBezTo>
                        <a:pt x="21" y="32"/>
                        <a:pt x="22" y="32"/>
                        <a:pt x="22" y="31"/>
                      </a:cubicBezTo>
                      <a:cubicBezTo>
                        <a:pt x="22" y="31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2" y="31"/>
                      </a:cubicBezTo>
                      <a:cubicBezTo>
                        <a:pt x="22" y="32"/>
                        <a:pt x="21" y="32"/>
                        <a:pt x="21" y="32"/>
                      </a:cubicBezTo>
                      <a:cubicBezTo>
                        <a:pt x="20" y="32"/>
                        <a:pt x="19" y="32"/>
                        <a:pt x="19" y="32"/>
                      </a:cubicBezTo>
                      <a:cubicBezTo>
                        <a:pt x="18" y="32"/>
                        <a:pt x="18" y="33"/>
                        <a:pt x="17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ubicBezTo>
                        <a:pt x="15" y="33"/>
                        <a:pt x="14" y="33"/>
                        <a:pt x="13" y="32"/>
                      </a:cubicBezTo>
                      <a:cubicBezTo>
                        <a:pt x="13" y="32"/>
                        <a:pt x="12" y="32"/>
                        <a:pt x="12" y="32"/>
                      </a:cubicBezTo>
                      <a:cubicBezTo>
                        <a:pt x="11" y="32"/>
                        <a:pt x="11" y="32"/>
                        <a:pt x="10" y="31"/>
                      </a:cubicBezTo>
                      <a:cubicBezTo>
                        <a:pt x="10" y="31"/>
                        <a:pt x="10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2" y="32"/>
                        <a:pt x="14" y="32"/>
                        <a:pt x="16" y="32"/>
                      </a:cubicBezTo>
                      <a:cubicBezTo>
                        <a:pt x="17" y="33"/>
                        <a:pt x="19" y="32"/>
                        <a:pt x="21" y="32"/>
                      </a:cubicBezTo>
                      <a:cubicBezTo>
                        <a:pt x="23" y="31"/>
                        <a:pt x="26" y="29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6"/>
                        <a:pt x="26" y="25"/>
                        <a:pt x="26" y="24"/>
                      </a:cubicBezTo>
                      <a:cubicBezTo>
                        <a:pt x="26" y="24"/>
                        <a:pt x="26" y="23"/>
                        <a:pt x="26" y="23"/>
                      </a:cubicBezTo>
                      <a:cubicBezTo>
                        <a:pt x="26" y="22"/>
                        <a:pt x="25" y="21"/>
                        <a:pt x="24" y="21"/>
                      </a:cubicBezTo>
                      <a:cubicBezTo>
                        <a:pt x="23" y="21"/>
                        <a:pt x="22" y="21"/>
                        <a:pt x="21" y="21"/>
                      </a:cubicBezTo>
                      <a:cubicBezTo>
                        <a:pt x="20" y="21"/>
                        <a:pt x="20" y="22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19" y="23"/>
                      </a:cubicBezTo>
                      <a:cubicBezTo>
                        <a:pt x="19" y="24"/>
                        <a:pt x="19" y="24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4"/>
                        <a:pt x="19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1" y="23"/>
                      </a:cubicBezTo>
                      <a:cubicBezTo>
                        <a:pt x="20" y="23"/>
                        <a:pt x="20" y="24"/>
                        <a:pt x="20" y="25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3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3"/>
                        <a:pt x="20" y="24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4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2" y="23"/>
                      </a:cubicBezTo>
                      <a:cubicBezTo>
                        <a:pt x="21" y="24"/>
                        <a:pt x="21" y="24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4"/>
                        <a:pt x="21" y="24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4"/>
                        <a:pt x="22" y="24"/>
                      </a:cubicBezTo>
                      <a:cubicBezTo>
                        <a:pt x="22" y="24"/>
                        <a:pt x="22" y="25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4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5"/>
                        <a:pt x="22" y="25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5"/>
                        <a:pt x="22" y="25"/>
                        <a:pt x="22" y="24"/>
                      </a:cubicBezTo>
                      <a:cubicBezTo>
                        <a:pt x="22" y="24"/>
                        <a:pt x="22" y="24"/>
                        <a:pt x="22" y="23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3" y="24"/>
                        <a:pt x="23" y="24"/>
                        <a:pt x="23" y="25"/>
                      </a:cubicBezTo>
                      <a:cubicBezTo>
                        <a:pt x="23" y="25"/>
                        <a:pt x="22" y="25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6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4"/>
                      </a:cubicBezTo>
                      <a:cubicBezTo>
                        <a:pt x="23" y="25"/>
                        <a:pt x="23" y="26"/>
                        <a:pt x="22" y="26"/>
                      </a:cubicBezTo>
                      <a:cubicBezTo>
                        <a:pt x="22" y="27"/>
                        <a:pt x="21" y="27"/>
                        <a:pt x="20" y="27"/>
                      </a:cubicBezTo>
                      <a:cubicBezTo>
                        <a:pt x="18" y="28"/>
                        <a:pt x="17" y="27"/>
                        <a:pt x="17" y="26"/>
                      </a:cubicBezTo>
                      <a:cubicBezTo>
                        <a:pt x="15" y="24"/>
                        <a:pt x="16" y="21"/>
                        <a:pt x="17" y="19"/>
                      </a:cubicBezTo>
                      <a:cubicBezTo>
                        <a:pt x="18" y="19"/>
                        <a:pt x="19" y="18"/>
                        <a:pt x="20" y="18"/>
                      </a:cubicBezTo>
                      <a:cubicBezTo>
                        <a:pt x="21" y="17"/>
                        <a:pt x="22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1" y="17"/>
                        <a:pt x="21" y="17"/>
                        <a:pt x="20" y="17"/>
                      </a:cubicBezTo>
                      <a:cubicBezTo>
                        <a:pt x="20" y="18"/>
                        <a:pt x="20" y="18"/>
                        <a:pt x="19" y="18"/>
                      </a:cubicBezTo>
                      <a:cubicBezTo>
                        <a:pt x="18" y="18"/>
                        <a:pt x="17" y="19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0"/>
                        <a:pt x="18" y="19"/>
                        <a:pt x="19" y="18"/>
                      </a:cubicBezTo>
                      <a:cubicBezTo>
                        <a:pt x="20" y="18"/>
                        <a:pt x="20" y="18"/>
                        <a:pt x="21" y="17"/>
                      </a:cubicBezTo>
                      <a:cubicBezTo>
                        <a:pt x="21" y="17"/>
                        <a:pt x="22" y="17"/>
                        <a:pt x="22" y="17"/>
                      </a:cubicBezTo>
                      <a:cubicBezTo>
                        <a:pt x="22" y="17"/>
                        <a:pt x="23" y="17"/>
                        <a:pt x="23" y="17"/>
                      </a:cubicBezTo>
                      <a:cubicBezTo>
                        <a:pt x="23" y="17"/>
                        <a:pt x="23" y="18"/>
                        <a:pt x="23" y="18"/>
                      </a:cubicBezTo>
                      <a:cubicBezTo>
                        <a:pt x="22" y="17"/>
                        <a:pt x="21" y="18"/>
                        <a:pt x="20" y="18"/>
                      </a:cubicBezTo>
                      <a:cubicBezTo>
                        <a:pt x="20" y="18"/>
                        <a:pt x="19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9" y="19"/>
                        <a:pt x="20" y="18"/>
                        <a:pt x="20" y="18"/>
                      </a:cubicBezTo>
                      <a:cubicBezTo>
                        <a:pt x="21" y="18"/>
                        <a:pt x="21" y="18"/>
                        <a:pt x="22" y="18"/>
                      </a:cubicBezTo>
                      <a:cubicBezTo>
                        <a:pt x="22" y="18"/>
                        <a:pt x="22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9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20"/>
                        <a:pt x="24" y="20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7" y="20"/>
                      </a:cubicBezTo>
                      <a:cubicBezTo>
                        <a:pt x="27" y="20"/>
                        <a:pt x="27" y="20"/>
                        <a:pt x="28" y="21"/>
                      </a:cubicBezTo>
                      <a:cubicBezTo>
                        <a:pt x="28" y="21"/>
                        <a:pt x="28" y="22"/>
                        <a:pt x="28" y="22"/>
                      </a:cubicBezTo>
                      <a:cubicBezTo>
                        <a:pt x="28" y="22"/>
                        <a:pt x="28" y="22"/>
                        <a:pt x="28" y="23"/>
                      </a:cubicBezTo>
                      <a:cubicBezTo>
                        <a:pt x="28" y="22"/>
                        <a:pt x="28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8" y="21"/>
                        <a:pt x="28" y="22"/>
                        <a:pt x="28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23"/>
                        <a:pt x="28" y="22"/>
                        <a:pt x="27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8" y="22"/>
                        <a:pt x="28" y="23"/>
                        <a:pt x="28" y="24"/>
                      </a:cubicBezTo>
                      <a:cubicBezTo>
                        <a:pt x="28" y="24"/>
                        <a:pt x="28" y="25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6"/>
                        <a:pt x="28" y="27"/>
                        <a:pt x="2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9" y="25"/>
                        <a:pt x="29" y="24"/>
                        <a:pt x="29" y="22"/>
                      </a:cubicBezTo>
                      <a:cubicBezTo>
                        <a:pt x="28" y="21"/>
                        <a:pt x="28" y="20"/>
                        <a:pt x="27" y="19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4" y="18"/>
                        <a:pt x="23" y="19"/>
                        <a:pt x="24" y="19"/>
                      </a:cubicBezTo>
                      <a:cubicBezTo>
                        <a:pt x="24" y="19"/>
                        <a:pt x="23" y="19"/>
                        <a:pt x="23" y="19"/>
                      </a:cubicBezTo>
                      <a:cubicBezTo>
                        <a:pt x="23" y="19"/>
                        <a:pt x="23" y="18"/>
                        <a:pt x="23" y="18"/>
                      </a:cubicBezTo>
                      <a:cubicBezTo>
                        <a:pt x="23" y="17"/>
                        <a:pt x="24" y="16"/>
                        <a:pt x="25" y="16"/>
                      </a:cubicBezTo>
                      <a:cubicBezTo>
                        <a:pt x="26" y="16"/>
                        <a:pt x="27" y="16"/>
                        <a:pt x="27" y="17"/>
                      </a:cubicBezTo>
                      <a:cubicBezTo>
                        <a:pt x="27" y="17"/>
                        <a:pt x="28" y="17"/>
                        <a:pt x="28" y="17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6"/>
                        <a:pt x="28" y="16"/>
                      </a:cubicBezTo>
                      <a:cubicBezTo>
                        <a:pt x="27" y="15"/>
                        <a:pt x="27" y="14"/>
                        <a:pt x="27" y="12"/>
                      </a:cubicBezTo>
                      <a:cubicBezTo>
                        <a:pt x="27" y="11"/>
                        <a:pt x="28" y="9"/>
                        <a:pt x="29" y="7"/>
                      </a:cubicBezTo>
                      <a:cubicBezTo>
                        <a:pt x="30" y="7"/>
                        <a:pt x="30" y="6"/>
                        <a:pt x="31" y="6"/>
                      </a:cubicBezTo>
                      <a:cubicBezTo>
                        <a:pt x="32" y="5"/>
                        <a:pt x="33" y="6"/>
                        <a:pt x="34" y="6"/>
                      </a:cubicBezTo>
                      <a:cubicBezTo>
                        <a:pt x="35" y="6"/>
                        <a:pt x="36" y="7"/>
                        <a:pt x="36" y="8"/>
                      </a:cubicBezTo>
                      <a:cubicBezTo>
                        <a:pt x="36" y="9"/>
                        <a:pt x="36" y="9"/>
                        <a:pt x="36" y="10"/>
                      </a:cubicBezTo>
                      <a:cubicBezTo>
                        <a:pt x="36" y="10"/>
                        <a:pt x="35" y="10"/>
                        <a:pt x="35" y="11"/>
                      </a:cubicBezTo>
                      <a:cubicBezTo>
                        <a:pt x="35" y="11"/>
                        <a:pt x="34" y="11"/>
                        <a:pt x="34" y="11"/>
                      </a:cubicBezTo>
                      <a:cubicBezTo>
                        <a:pt x="35" y="11"/>
                        <a:pt x="35" y="10"/>
                        <a:pt x="35" y="9"/>
                      </a:cubicBezTo>
                      <a:cubicBezTo>
                        <a:pt x="35" y="8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9"/>
                      </a:cubicBezTo>
                      <a:cubicBezTo>
                        <a:pt x="29" y="11"/>
                        <a:pt x="29" y="12"/>
                        <a:pt x="30" y="13"/>
                      </a:cubicBezTo>
                      <a:cubicBezTo>
                        <a:pt x="30" y="15"/>
                        <a:pt x="30" y="17"/>
                        <a:pt x="30" y="18"/>
                      </a:cubicBezTo>
                      <a:cubicBezTo>
                        <a:pt x="31" y="20"/>
                        <a:pt x="31" y="22"/>
                        <a:pt x="31" y="23"/>
                      </a:cubicBezTo>
                      <a:cubicBezTo>
                        <a:pt x="30" y="27"/>
                        <a:pt x="29" y="29"/>
                        <a:pt x="27" y="32"/>
                      </a:cubicBezTo>
                      <a:cubicBezTo>
                        <a:pt x="26" y="33"/>
                        <a:pt x="25" y="33"/>
                        <a:pt x="24" y="34"/>
                      </a:cubicBezTo>
                      <a:cubicBezTo>
                        <a:pt x="23" y="35"/>
                        <a:pt x="21" y="35"/>
                        <a:pt x="19" y="35"/>
                      </a:cubicBezTo>
                      <a:cubicBezTo>
                        <a:pt x="17" y="36"/>
                        <a:pt x="15" y="36"/>
                        <a:pt x="13" y="36"/>
                      </a:cubicBezTo>
                      <a:cubicBezTo>
                        <a:pt x="13" y="35"/>
                        <a:pt x="12" y="35"/>
                        <a:pt x="11" y="35"/>
                      </a:cubicBezTo>
                      <a:cubicBezTo>
                        <a:pt x="11" y="35"/>
                        <a:pt x="10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10" y="35"/>
                        <a:pt x="11" y="36"/>
                        <a:pt x="12" y="37"/>
                      </a:cubicBezTo>
                      <a:cubicBezTo>
                        <a:pt x="12" y="39"/>
                        <a:pt x="13" y="40"/>
                        <a:pt x="13" y="41"/>
                      </a:cubicBezTo>
                      <a:cubicBezTo>
                        <a:pt x="13" y="43"/>
                        <a:pt x="13" y="44"/>
                        <a:pt x="12" y="46"/>
                      </a:cubicBezTo>
                      <a:cubicBezTo>
                        <a:pt x="12" y="47"/>
                        <a:pt x="12" y="47"/>
                        <a:pt x="11" y="48"/>
                      </a:cubicBezTo>
                      <a:cubicBezTo>
                        <a:pt x="10" y="48"/>
                        <a:pt x="9" y="48"/>
                        <a:pt x="8" y="49"/>
                      </a:cubicBezTo>
                      <a:cubicBezTo>
                        <a:pt x="7" y="49"/>
                        <a:pt x="7" y="49"/>
                        <a:pt x="6" y="49"/>
                      </a:cubicBezTo>
                      <a:cubicBezTo>
                        <a:pt x="5" y="48"/>
                        <a:pt x="4" y="48"/>
                        <a:pt x="3" y="47"/>
                      </a:cubicBezTo>
                      <a:cubicBezTo>
                        <a:pt x="3" y="45"/>
                        <a:pt x="3" y="44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4" y="44"/>
                        <a:pt x="4" y="44"/>
                        <a:pt x="5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4" y="43"/>
                        <a:pt x="4" y="43"/>
                        <a:pt x="4" y="42"/>
                      </a:cubicBezTo>
                      <a:cubicBezTo>
                        <a:pt x="4" y="42"/>
                        <a:pt x="5" y="42"/>
                        <a:pt x="5" y="42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4"/>
                        <a:pt x="5" y="43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3"/>
                        <a:pt x="5" y="43"/>
                      </a:cubicBezTo>
                      <a:cubicBezTo>
                        <a:pt x="5" y="43"/>
                        <a:pt x="5" y="44"/>
                        <a:pt x="5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5" y="43"/>
                      </a:cubicBezTo>
                      <a:cubicBezTo>
                        <a:pt x="5" y="43"/>
                        <a:pt x="5" y="42"/>
                        <a:pt x="5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3"/>
                        <a:pt x="6" y="43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3"/>
                      </a:cubicBezTo>
                      <a:cubicBezTo>
                        <a:pt x="6" y="43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3"/>
                        <a:pt x="7" y="43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5"/>
                        <a:pt x="7" y="45"/>
                        <a:pt x="7" y="44"/>
                      </a:cubicBezTo>
                      <a:cubicBezTo>
                        <a:pt x="7" y="44"/>
                        <a:pt x="7" y="43"/>
                        <a:pt x="7" y="43"/>
                      </a:cubicBezTo>
                      <a:cubicBezTo>
                        <a:pt x="7" y="43"/>
                        <a:pt x="7" y="42"/>
                        <a:pt x="6" y="42"/>
                      </a:cubicBezTo>
                      <a:cubicBezTo>
                        <a:pt x="6" y="42"/>
                        <a:pt x="7" y="42"/>
                        <a:pt x="7" y="42"/>
                      </a:cubicBezTo>
                      <a:cubicBezTo>
                        <a:pt x="7" y="42"/>
                        <a:pt x="7" y="43"/>
                        <a:pt x="7" y="43"/>
                      </a:cubicBezTo>
                      <a:cubicBezTo>
                        <a:pt x="7" y="43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8" y="44"/>
                        <a:pt x="7" y="43"/>
                        <a:pt x="7" y="43"/>
                      </a:cubicBezTo>
                      <a:cubicBezTo>
                        <a:pt x="7" y="43"/>
                        <a:pt x="7" y="42"/>
                        <a:pt x="7" y="42"/>
                      </a:cubicBezTo>
                      <a:cubicBezTo>
                        <a:pt x="7" y="42"/>
                        <a:pt x="8" y="43"/>
                        <a:pt x="8" y="43"/>
                      </a:cubicBezTo>
                      <a:cubicBezTo>
                        <a:pt x="8" y="44"/>
                        <a:pt x="8" y="44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4"/>
                        <a:pt x="8" y="44"/>
                        <a:pt x="8" y="43"/>
                      </a:cubicBezTo>
                      <a:cubicBezTo>
                        <a:pt x="8" y="43"/>
                        <a:pt x="8" y="43"/>
                        <a:pt x="7" y="42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4"/>
                        <a:pt x="8" y="45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5"/>
                        <a:pt x="8" y="44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4"/>
                        <a:pt x="8" y="44"/>
                        <a:pt x="8" y="45"/>
                      </a:cubicBezTo>
                      <a:cubicBezTo>
                        <a:pt x="8" y="45"/>
                        <a:pt x="8" y="46"/>
                        <a:pt x="7" y="46"/>
                      </a:cubicBezTo>
                      <a:cubicBezTo>
                        <a:pt x="7" y="46"/>
                        <a:pt x="6" y="46"/>
                        <a:pt x="6" y="45"/>
                      </a:cubicBezTo>
                      <a:cubicBezTo>
                        <a:pt x="6" y="45"/>
                        <a:pt x="5" y="45"/>
                        <a:pt x="5" y="45"/>
                      </a:cubicBezTo>
                      <a:cubicBezTo>
                        <a:pt x="6" y="46"/>
                        <a:pt x="7" y="46"/>
                        <a:pt x="8" y="46"/>
                      </a:cubicBezTo>
                      <a:cubicBezTo>
                        <a:pt x="10" y="45"/>
                        <a:pt x="10" y="44"/>
                        <a:pt x="10" y="43"/>
                      </a:cubicBezTo>
                      <a:cubicBezTo>
                        <a:pt x="10" y="42"/>
                        <a:pt x="9" y="40"/>
                        <a:pt x="9" y="39"/>
                      </a:cubicBezTo>
                      <a:cubicBezTo>
                        <a:pt x="8" y="37"/>
                        <a:pt x="7" y="36"/>
                        <a:pt x="6" y="34"/>
                      </a:cubicBezTo>
                      <a:cubicBezTo>
                        <a:pt x="5" y="32"/>
                        <a:pt x="4" y="30"/>
                        <a:pt x="3" y="28"/>
                      </a:cubicBezTo>
                      <a:cubicBezTo>
                        <a:pt x="2" y="27"/>
                        <a:pt x="2" y="26"/>
                        <a:pt x="2" y="25"/>
                      </a:cubicBezTo>
                      <a:cubicBezTo>
                        <a:pt x="2" y="25"/>
                        <a:pt x="2" y="24"/>
                        <a:pt x="1" y="24"/>
                      </a:cubicBezTo>
                      <a:cubicBezTo>
                        <a:pt x="1" y="23"/>
                        <a:pt x="1" y="23"/>
                        <a:pt x="1" y="22"/>
                      </a:cubicBezTo>
                      <a:cubicBezTo>
                        <a:pt x="1" y="23"/>
                        <a:pt x="2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3"/>
                        <a:pt x="3" y="23"/>
                        <a:pt x="4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4" y="26"/>
                        <a:pt x="5" y="26"/>
                      </a:cubicBezTo>
                      <a:cubicBezTo>
                        <a:pt x="5" y="27"/>
                        <a:pt x="5" y="27"/>
                        <a:pt x="5" y="28"/>
                      </a:cubicBezTo>
                      <a:cubicBezTo>
                        <a:pt x="6" y="28"/>
                        <a:pt x="6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6" y="28"/>
                        <a:pt x="6" y="28"/>
                        <a:pt x="5" y="28"/>
                      </a:cubicBezTo>
                      <a:cubicBezTo>
                        <a:pt x="5" y="27"/>
                        <a:pt x="5" y="26"/>
                        <a:pt x="5" y="26"/>
                      </a:cubicBezTo>
                      <a:cubicBezTo>
                        <a:pt x="4" y="25"/>
                        <a:pt x="4" y="25"/>
                        <a:pt x="4" y="24"/>
                      </a:cubicBezTo>
                      <a:cubicBezTo>
                        <a:pt x="4" y="24"/>
                        <a:pt x="4" y="23"/>
                        <a:pt x="4" y="23"/>
                      </a:cubicBezTo>
                      <a:cubicBezTo>
                        <a:pt x="4" y="23"/>
                        <a:pt x="3" y="23"/>
                        <a:pt x="3" y="22"/>
                      </a:cubicBezTo>
                      <a:cubicBezTo>
                        <a:pt x="3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3"/>
                        <a:pt x="4" y="24"/>
                        <a:pt x="4" y="24"/>
                      </a:cubicBezTo>
                      <a:cubicBezTo>
                        <a:pt x="5" y="25"/>
                        <a:pt x="5" y="26"/>
                        <a:pt x="5" y="26"/>
                      </a:cubicBezTo>
                      <a:cubicBezTo>
                        <a:pt x="5" y="27"/>
                        <a:pt x="6" y="27"/>
                        <a:pt x="6" y="28"/>
                      </a:cubicBezTo>
                      <a:cubicBezTo>
                        <a:pt x="7" y="28"/>
                        <a:pt x="7" y="29"/>
                        <a:pt x="8" y="29"/>
                      </a:cubicBezTo>
                      <a:cubicBezTo>
                        <a:pt x="9" y="29"/>
                        <a:pt x="10" y="30"/>
                        <a:pt x="11" y="29"/>
                      </a:cubicBezTo>
                      <a:cubicBezTo>
                        <a:pt x="12" y="29"/>
                        <a:pt x="12" y="28"/>
                        <a:pt x="12" y="28"/>
                      </a:cubicBezTo>
                      <a:cubicBezTo>
                        <a:pt x="12" y="28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8"/>
                      </a:cubicBezTo>
                      <a:cubicBezTo>
                        <a:pt x="12" y="28"/>
                        <a:pt x="12" y="28"/>
                        <a:pt x="12" y="29"/>
                      </a:cubicBezTo>
                      <a:cubicBezTo>
                        <a:pt x="11" y="29"/>
                        <a:pt x="11" y="29"/>
                        <a:pt x="10" y="29"/>
                      </a:cubicBezTo>
                      <a:cubicBezTo>
                        <a:pt x="9" y="29"/>
                        <a:pt x="8" y="29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5" y="26"/>
                        <a:pt x="5" y="25"/>
                      </a:cubicBezTo>
                      <a:cubicBezTo>
                        <a:pt x="5" y="25"/>
                        <a:pt x="4" y="24"/>
                        <a:pt x="4" y="24"/>
                      </a:cubicBezTo>
                      <a:cubicBezTo>
                        <a:pt x="4" y="23"/>
                        <a:pt x="4" y="23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3"/>
                        <a:pt x="5" y="23"/>
                        <a:pt x="5" y="24"/>
                      </a:cubicBezTo>
                      <a:close/>
                      <a:moveTo>
                        <a:pt x="25" y="18"/>
                      </a:moveTo>
                      <a:cubicBezTo>
                        <a:pt x="25" y="18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7" y="19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19"/>
                      </a:cubicBezTo>
                      <a:cubicBezTo>
                        <a:pt x="27" y="19"/>
                        <a:pt x="27" y="19"/>
                        <a:pt x="26" y="19"/>
                      </a:cubicBezTo>
                      <a:cubicBezTo>
                        <a:pt x="26" y="19"/>
                        <a:pt x="26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6" y="18"/>
                        <a:pt x="26" y="19"/>
                      </a:cubicBezTo>
                      <a:cubicBezTo>
                        <a:pt x="26" y="19"/>
                        <a:pt x="27" y="19"/>
                        <a:pt x="27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6" y="19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8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19"/>
                      </a:cubicBezTo>
                      <a:cubicBezTo>
                        <a:pt x="26" y="19"/>
                        <a:pt x="25" y="19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lose/>
                      <a:moveTo>
                        <a:pt x="24" y="18"/>
                      </a:move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7" y="19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8" y="20"/>
                        <a:pt x="28" y="21"/>
                        <a:pt x="28" y="21"/>
                      </a:cubicBezTo>
                      <a:cubicBezTo>
                        <a:pt x="28" y="21"/>
                        <a:pt x="28" y="21"/>
                        <a:pt x="28" y="22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0"/>
                        <a:pt x="27" y="20"/>
                        <a:pt x="26" y="20"/>
                      </a:cubicBezTo>
                      <a:cubicBezTo>
                        <a:pt x="26" y="19"/>
                        <a:pt x="25" y="19"/>
                        <a:pt x="24" y="19"/>
                      </a:cubicBezTo>
                      <a:cubicBezTo>
                        <a:pt x="24" y="19"/>
                        <a:pt x="24" y="19"/>
                        <a:pt x="24" y="18"/>
                      </a:cubicBezTo>
                      <a:close/>
                      <a:moveTo>
                        <a:pt x="11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lose/>
                      <a:moveTo>
                        <a:pt x="14" y="12"/>
                      </a:move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lose/>
                      <a:moveTo>
                        <a:pt x="11" y="3"/>
                      </a:move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1" y="1"/>
                        <a:pt x="11" y="1"/>
                      </a:cubicBezTo>
                      <a:cubicBezTo>
                        <a:pt x="11" y="2"/>
                        <a:pt x="12" y="3"/>
                        <a:pt x="13" y="3"/>
                      </a:cubicBezTo>
                      <a:cubicBezTo>
                        <a:pt x="14" y="3"/>
                        <a:pt x="15" y="4"/>
                        <a:pt x="16" y="4"/>
                      </a:cubicBezTo>
                      <a:cubicBezTo>
                        <a:pt x="17" y="4"/>
                        <a:pt x="17" y="5"/>
                        <a:pt x="18" y="5"/>
                      </a:cubicBezTo>
                      <a:cubicBezTo>
                        <a:pt x="18" y="5"/>
                        <a:pt x="18" y="6"/>
                        <a:pt x="19" y="6"/>
                      </a:cubicBezTo>
                      <a:cubicBezTo>
                        <a:pt x="19" y="6"/>
                        <a:pt x="19" y="6"/>
                        <a:pt x="20" y="7"/>
                      </a:cubicBezTo>
                      <a:cubicBezTo>
                        <a:pt x="20" y="8"/>
                        <a:pt x="20" y="8"/>
                        <a:pt x="21" y="9"/>
                      </a:cubicBezTo>
                      <a:cubicBezTo>
                        <a:pt x="21" y="10"/>
                        <a:pt x="21" y="11"/>
                        <a:pt x="21" y="12"/>
                      </a:cubicBezTo>
                      <a:cubicBezTo>
                        <a:pt x="21" y="13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1" y="13"/>
                        <a:pt x="21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9"/>
                        <a:pt x="21" y="8"/>
                        <a:pt x="20" y="8"/>
                      </a:cubicBezTo>
                      <a:cubicBezTo>
                        <a:pt x="20" y="7"/>
                        <a:pt x="19" y="6"/>
                        <a:pt x="19" y="6"/>
                      </a:cubicBezTo>
                      <a:cubicBezTo>
                        <a:pt x="19" y="6"/>
                        <a:pt x="18" y="5"/>
                        <a:pt x="18" y="5"/>
                      </a:cubicBezTo>
                      <a:cubicBezTo>
                        <a:pt x="18" y="5"/>
                        <a:pt x="17" y="5"/>
                        <a:pt x="17" y="4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4" y="3"/>
                        <a:pt x="13" y="3"/>
                        <a:pt x="12" y="2"/>
                      </a:cubicBezTo>
                      <a:cubicBezTo>
                        <a:pt x="12" y="2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4" y="3"/>
                        <a:pt x="15" y="3"/>
                        <a:pt x="17" y="4"/>
                      </a:cubicBezTo>
                      <a:cubicBezTo>
                        <a:pt x="20" y="5"/>
                        <a:pt x="22" y="8"/>
                        <a:pt x="21" y="11"/>
                      </a:cubicBezTo>
                      <a:cubicBezTo>
                        <a:pt x="21" y="14"/>
                        <a:pt x="18" y="17"/>
                        <a:pt x="15" y="16"/>
                      </a:cubicBezTo>
                      <a:cubicBezTo>
                        <a:pt x="14" y="16"/>
                        <a:pt x="13" y="14"/>
                        <a:pt x="13" y="13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3" y="13"/>
                      </a:cubicBezTo>
                      <a:cubicBezTo>
                        <a:pt x="13" y="13"/>
                        <a:pt x="14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3" y="13"/>
                        <a:pt x="14" y="13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2"/>
                        <a:pt x="14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2"/>
                        <a:pt x="14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2"/>
                        <a:pt x="15" y="12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2"/>
                        <a:pt x="15" y="12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2"/>
                        <a:pt x="15" y="12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6" y="12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2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2"/>
                        <a:pt x="16" y="12"/>
                      </a:cubicBezTo>
                      <a:cubicBezTo>
                        <a:pt x="16" y="12"/>
                        <a:pt x="17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6" y="9"/>
                        <a:pt x="15" y="9"/>
                      </a:cubicBezTo>
                      <a:cubicBezTo>
                        <a:pt x="14" y="8"/>
                        <a:pt x="12" y="8"/>
                        <a:pt x="12" y="9"/>
                      </a:cubicBezTo>
                      <a:cubicBezTo>
                        <a:pt x="12" y="9"/>
                        <a:pt x="12" y="9"/>
                        <a:pt x="12" y="8"/>
                      </a:cubicBezTo>
                      <a:cubicBezTo>
                        <a:pt x="13" y="8"/>
                        <a:pt x="13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6" y="8"/>
                        <a:pt x="16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8"/>
                        <a:pt x="15" y="8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8"/>
                        <a:pt x="13" y="8"/>
                        <a:pt x="12" y="8"/>
                      </a:cubicBezTo>
                      <a:cubicBezTo>
                        <a:pt x="12" y="9"/>
                        <a:pt x="12" y="9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2" y="8"/>
                        <a:pt x="13" y="8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8"/>
                        <a:pt x="15" y="8"/>
                      </a:cubicBezTo>
                      <a:cubicBezTo>
                        <a:pt x="14" y="8"/>
                        <a:pt x="14" y="8"/>
                        <a:pt x="13" y="8"/>
                      </a:cubicBezTo>
                      <a:cubicBezTo>
                        <a:pt x="13" y="8"/>
                        <a:pt x="12" y="8"/>
                        <a:pt x="12" y="8"/>
                      </a:cubicBezTo>
                      <a:cubicBezTo>
                        <a:pt x="12" y="8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3" y="8"/>
                      </a:cubicBezTo>
                      <a:cubicBezTo>
                        <a:pt x="14" y="7"/>
                        <a:pt x="14" y="7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4" y="7"/>
                        <a:pt x="14" y="7"/>
                        <a:pt x="13" y="8"/>
                      </a:cubicBezTo>
                      <a:cubicBezTo>
                        <a:pt x="12" y="8"/>
                        <a:pt x="12" y="8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3" y="7"/>
                      </a:cubicBezTo>
                      <a:cubicBezTo>
                        <a:pt x="14" y="7"/>
                        <a:pt x="15" y="7"/>
                        <a:pt x="16" y="8"/>
                      </a:cubicBezTo>
                      <a:cubicBezTo>
                        <a:pt x="16" y="8"/>
                        <a:pt x="16" y="8"/>
                        <a:pt x="16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1" y="7"/>
                        <a:pt x="11" y="7"/>
                      </a:cubicBezTo>
                      <a:cubicBezTo>
                        <a:pt x="11" y="7"/>
                        <a:pt x="11" y="8"/>
                        <a:pt x="11" y="8"/>
                      </a:cubicBezTo>
                      <a:cubicBezTo>
                        <a:pt x="11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0" y="8"/>
                        <a:pt x="10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10" y="7"/>
                        <a:pt x="11" y="7"/>
                        <a:pt x="11" y="6"/>
                      </a:cubicBezTo>
                      <a:cubicBezTo>
                        <a:pt x="12" y="6"/>
                        <a:pt x="12" y="6"/>
                        <a:pt x="13" y="6"/>
                      </a:cubicBezTo>
                      <a:cubicBezTo>
                        <a:pt x="14" y="6"/>
                        <a:pt x="15" y="6"/>
                        <a:pt x="16" y="7"/>
                      </a:cubicBezTo>
                      <a:cubicBezTo>
                        <a:pt x="16" y="7"/>
                        <a:pt x="16" y="7"/>
                        <a:pt x="17" y="8"/>
                      </a:cubicBezTo>
                      <a:cubicBezTo>
                        <a:pt x="17" y="8"/>
                        <a:pt x="17" y="8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8"/>
                        <a:pt x="17" y="8"/>
                        <a:pt x="17" y="8"/>
                      </a:cubicBezTo>
                      <a:cubicBezTo>
                        <a:pt x="17" y="8"/>
                        <a:pt x="16" y="7"/>
                        <a:pt x="16" y="7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ubicBezTo>
                        <a:pt x="10" y="7"/>
                        <a:pt x="9" y="7"/>
                        <a:pt x="9" y="7"/>
                      </a:cubicBezTo>
                      <a:cubicBezTo>
                        <a:pt x="9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7"/>
                        <a:pt x="9" y="7"/>
                        <a:pt x="9" y="7"/>
                      </a:cubicBezTo>
                      <a:cubicBezTo>
                        <a:pt x="10" y="6"/>
                        <a:pt x="11" y="6"/>
                        <a:pt x="12" y="6"/>
                      </a:cubicBezTo>
                      <a:cubicBezTo>
                        <a:pt x="12" y="6"/>
                        <a:pt x="13" y="6"/>
                        <a:pt x="14" y="6"/>
                      </a:cubicBezTo>
                      <a:cubicBezTo>
                        <a:pt x="13" y="6"/>
                        <a:pt x="13" y="6"/>
                        <a:pt x="12" y="6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7"/>
                        <a:pt x="9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6"/>
                        <a:pt x="9" y="6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3" y="6"/>
                        <a:pt x="15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6"/>
                        <a:pt x="13" y="6"/>
                        <a:pt x="12" y="6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1" y="6"/>
                        <a:pt x="11" y="5"/>
                      </a:cubicBezTo>
                      <a:cubicBezTo>
                        <a:pt x="12" y="5"/>
                        <a:pt x="13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6" y="6"/>
                        <a:pt x="16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6" y="6"/>
                        <a:pt x="16" y="6"/>
                      </a:cubicBezTo>
                      <a:cubicBezTo>
                        <a:pt x="15" y="5"/>
                        <a:pt x="14" y="5"/>
                        <a:pt x="13" y="5"/>
                      </a:cubicBezTo>
                      <a:cubicBezTo>
                        <a:pt x="12" y="4"/>
                        <a:pt x="11" y="4"/>
                        <a:pt x="11" y="3"/>
                      </a:cubicBezTo>
                      <a:close/>
                      <a:moveTo>
                        <a:pt x="12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4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5"/>
                        <a:pt x="12" y="5"/>
                        <a:pt x="11" y="5"/>
                      </a:cubicBezTo>
                      <a:cubicBezTo>
                        <a:pt x="11" y="5"/>
                        <a:pt x="10" y="6"/>
                        <a:pt x="10" y="6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1" y="5"/>
                        <a:pt x="12" y="5"/>
                      </a:cubicBezTo>
                      <a:close/>
                      <a:moveTo>
                        <a:pt x="3" y="12"/>
                      </a:moveTo>
                      <a:cubicBezTo>
                        <a:pt x="4" y="9"/>
                        <a:pt x="7" y="7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6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6"/>
                        <a:pt x="8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7" y="8"/>
                        <a:pt x="7" y="7"/>
                      </a:cubicBezTo>
                      <a:cubicBezTo>
                        <a:pt x="7" y="7"/>
                        <a:pt x="7" y="7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8" y="8"/>
                        <a:pt x="8" y="8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9"/>
                        <a:pt x="8" y="9"/>
                      </a:cubicBezTo>
                      <a:cubicBezTo>
                        <a:pt x="7" y="9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9"/>
                        <a:pt x="8" y="9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8" y="9"/>
                        <a:pt x="7" y="10"/>
                        <a:pt x="7" y="10"/>
                      </a:cubicBezTo>
                      <a:cubicBezTo>
                        <a:pt x="7" y="10"/>
                        <a:pt x="6" y="11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7" y="11"/>
                        <a:pt x="7" y="10"/>
                      </a:cubicBezTo>
                      <a:cubicBezTo>
                        <a:pt x="7" y="10"/>
                        <a:pt x="8" y="9"/>
                        <a:pt x="8" y="9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9" y="8"/>
                        <a:pt x="9" y="8"/>
                        <a:pt x="10" y="8"/>
                      </a:cubicBez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10"/>
                        <a:pt x="7" y="10"/>
                        <a:pt x="7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3"/>
                        <a:pt x="6" y="13"/>
                      </a:cubicBezTo>
                      <a:cubicBezTo>
                        <a:pt x="6" y="12"/>
                        <a:pt x="7" y="11"/>
                        <a:pt x="7" y="11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9" y="9"/>
                        <a:pt x="9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9" y="9"/>
                        <a:pt x="9" y="9"/>
                      </a:cubicBezTo>
                      <a:cubicBezTo>
                        <a:pt x="8" y="10"/>
                        <a:pt x="7" y="11"/>
                        <a:pt x="7" y="11"/>
                      </a:cubicBezTo>
                      <a:cubicBezTo>
                        <a:pt x="6" y="13"/>
                        <a:pt x="5" y="15"/>
                        <a:pt x="6" y="17"/>
                      </a:cubicBezTo>
                      <a:cubicBezTo>
                        <a:pt x="7" y="18"/>
                        <a:pt x="9" y="19"/>
                        <a:pt x="11" y="18"/>
                      </a:cubicBezTo>
                      <a:cubicBezTo>
                        <a:pt x="11" y="18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6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8"/>
                        <a:pt x="11" y="17"/>
                        <a:pt x="11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0" y="16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2" y="17"/>
                      </a:cubicBezTo>
                      <a:cubicBezTo>
                        <a:pt x="12" y="18"/>
                        <a:pt x="12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2" y="18"/>
                        <a:pt x="12" y="17"/>
                      </a:cubicBezTo>
                      <a:cubicBezTo>
                        <a:pt x="12" y="17"/>
                        <a:pt x="12" y="16"/>
                        <a:pt x="11" y="16"/>
                      </a:cubicBezTo>
                      <a:cubicBezTo>
                        <a:pt x="12" y="17"/>
                        <a:pt x="13" y="18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2" y="18"/>
                        <a:pt x="12" y="17"/>
                      </a:cubicBezTo>
                      <a:cubicBezTo>
                        <a:pt x="12" y="17"/>
                        <a:pt x="12" y="16"/>
                        <a:pt x="12" y="16"/>
                      </a:cubicBezTo>
                      <a:cubicBezTo>
                        <a:pt x="12" y="16"/>
                        <a:pt x="12" y="17"/>
                        <a:pt x="12" y="18"/>
                      </a:cubicBezTo>
                      <a:cubicBezTo>
                        <a:pt x="13" y="19"/>
                        <a:pt x="12" y="20"/>
                        <a:pt x="11" y="21"/>
                      </a:cubicBezTo>
                      <a:cubicBezTo>
                        <a:pt x="9" y="22"/>
                        <a:pt x="6" y="21"/>
                        <a:pt x="5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4" y="22"/>
                        <a:pt x="3" y="22"/>
                      </a:cubicBezTo>
                      <a:cubicBezTo>
                        <a:pt x="3" y="22"/>
                        <a:pt x="2" y="22"/>
                        <a:pt x="2" y="22"/>
                      </a:cubicBezTo>
                      <a:cubicBezTo>
                        <a:pt x="2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2" y="21"/>
                      </a:cubicBezTo>
                      <a:cubicBezTo>
                        <a:pt x="3" y="21"/>
                        <a:pt x="3" y="20"/>
                        <a:pt x="3" y="19"/>
                      </a:cubicBezTo>
                      <a:cubicBezTo>
                        <a:pt x="3" y="18"/>
                        <a:pt x="3" y="17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cubicBezTo>
                        <a:pt x="3" y="14"/>
                        <a:pt x="3" y="16"/>
                        <a:pt x="3" y="18"/>
                      </a:cubicBezTo>
                      <a:cubicBezTo>
                        <a:pt x="3" y="18"/>
                        <a:pt x="3" y="19"/>
                        <a:pt x="3" y="20"/>
                      </a:cubicBezTo>
                      <a:cubicBezTo>
                        <a:pt x="3" y="19"/>
                        <a:pt x="3" y="19"/>
                        <a:pt x="3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15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3" y="15"/>
                        <a:pt x="3" y="15"/>
                      </a:cubicBezTo>
                      <a:cubicBezTo>
                        <a:pt x="3" y="15"/>
                        <a:pt x="3" y="16"/>
                        <a:pt x="3" y="17"/>
                      </a:cubicBezTo>
                      <a:cubicBezTo>
                        <a:pt x="3" y="17"/>
                        <a:pt x="3" y="18"/>
                        <a:pt x="3" y="18"/>
                      </a:cubicBezTo>
                      <a:cubicBezTo>
                        <a:pt x="3" y="19"/>
                        <a:pt x="2" y="19"/>
                        <a:pt x="3" y="20"/>
                      </a:cubicBezTo>
                      <a:cubicBezTo>
                        <a:pt x="3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1" y="22"/>
                        <a:pt x="1" y="22"/>
                      </a:cubicBezTo>
                      <a:cubicBezTo>
                        <a:pt x="1" y="20"/>
                        <a:pt x="1" y="18"/>
                        <a:pt x="1" y="16"/>
                      </a:cubicBezTo>
                      <a:cubicBezTo>
                        <a:pt x="2" y="15"/>
                        <a:pt x="2" y="13"/>
                        <a:pt x="3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53" name="Freeform 1044"/>
                <p:cNvSpPr>
                  <a:spLocks noEditPoints="1"/>
                </p:cNvSpPr>
                <p:nvPr/>
              </p:nvSpPr>
              <p:spPr>
                <a:xfrm>
                  <a:off x="4754563" y="2919413"/>
                  <a:ext cx="612775" cy="1857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63" h="49">
                      <a:moveTo>
                        <a:pt x="4" y="25"/>
                      </a:moveTo>
                      <a:cubicBezTo>
                        <a:pt x="4" y="27"/>
                        <a:pt x="4" y="29"/>
                        <a:pt x="4" y="31"/>
                      </a:cubicBezTo>
                      <a:cubicBezTo>
                        <a:pt x="3" y="32"/>
                        <a:pt x="3" y="32"/>
                        <a:pt x="2" y="33"/>
                      </a:cubicBezTo>
                      <a:cubicBezTo>
                        <a:pt x="2" y="34"/>
                        <a:pt x="1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" y="35"/>
                        <a:pt x="5" y="35"/>
                        <a:pt x="6" y="33"/>
                      </a:cubicBezTo>
                      <a:cubicBezTo>
                        <a:pt x="6" y="33"/>
                        <a:pt x="6" y="32"/>
                        <a:pt x="6" y="31"/>
                      </a:cubicBezTo>
                      <a:cubicBezTo>
                        <a:pt x="6" y="32"/>
                        <a:pt x="6" y="32"/>
                        <a:pt x="7" y="3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4"/>
                        <a:pt x="8" y="36"/>
                        <a:pt x="9" y="37"/>
                      </a:cubicBezTo>
                      <a:cubicBezTo>
                        <a:pt x="10" y="38"/>
                        <a:pt x="11" y="39"/>
                        <a:pt x="13" y="40"/>
                      </a:cubicBezTo>
                      <a:cubicBezTo>
                        <a:pt x="14" y="41"/>
                        <a:pt x="16" y="42"/>
                        <a:pt x="17" y="42"/>
                      </a:cubicBezTo>
                      <a:cubicBezTo>
                        <a:pt x="18" y="42"/>
                        <a:pt x="19" y="42"/>
                        <a:pt x="20" y="42"/>
                      </a:cubicBezTo>
                      <a:cubicBezTo>
                        <a:pt x="20" y="42"/>
                        <a:pt x="21" y="42"/>
                        <a:pt x="21" y="42"/>
                      </a:cubicBezTo>
                      <a:cubicBezTo>
                        <a:pt x="22" y="42"/>
                        <a:pt x="23" y="42"/>
                        <a:pt x="24" y="42"/>
                      </a:cubicBezTo>
                      <a:cubicBezTo>
                        <a:pt x="25" y="42"/>
                        <a:pt x="26" y="42"/>
                        <a:pt x="27" y="41"/>
                      </a:cubicBezTo>
                      <a:cubicBezTo>
                        <a:pt x="29" y="40"/>
                        <a:pt x="30" y="39"/>
                        <a:pt x="32" y="38"/>
                      </a:cubicBezTo>
                      <a:cubicBezTo>
                        <a:pt x="33" y="36"/>
                        <a:pt x="35" y="35"/>
                        <a:pt x="37" y="34"/>
                      </a:cubicBezTo>
                      <a:cubicBezTo>
                        <a:pt x="38" y="33"/>
                        <a:pt x="39" y="33"/>
                        <a:pt x="40" y="33"/>
                      </a:cubicBezTo>
                      <a:cubicBezTo>
                        <a:pt x="41" y="33"/>
                        <a:pt x="41" y="34"/>
                        <a:pt x="41" y="34"/>
                      </a:cubicBezTo>
                      <a:cubicBezTo>
                        <a:pt x="42" y="35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1" y="36"/>
                        <a:pt x="42" y="36"/>
                        <a:pt x="42" y="36"/>
                      </a:cubicBezTo>
                      <a:cubicBezTo>
                        <a:pt x="43" y="35"/>
                        <a:pt x="43" y="34"/>
                        <a:pt x="43" y="33"/>
                      </a:cubicBezTo>
                      <a:cubicBezTo>
                        <a:pt x="42" y="31"/>
                        <a:pt x="40" y="30"/>
                        <a:pt x="38" y="30"/>
                      </a:cubicBezTo>
                      <a:cubicBezTo>
                        <a:pt x="36" y="30"/>
                        <a:pt x="34" y="31"/>
                        <a:pt x="33" y="32"/>
                      </a:cubicBezTo>
                      <a:cubicBezTo>
                        <a:pt x="33" y="32"/>
                        <a:pt x="33" y="31"/>
                        <a:pt x="33" y="30"/>
                      </a:cubicBezTo>
                      <a:cubicBezTo>
                        <a:pt x="33" y="30"/>
                        <a:pt x="33" y="30"/>
                        <a:pt x="33" y="29"/>
                      </a:cubicBezTo>
                      <a:cubicBezTo>
                        <a:pt x="33" y="29"/>
                        <a:pt x="32" y="28"/>
                        <a:pt x="32" y="28"/>
                      </a:cubicBezTo>
                      <a:cubicBezTo>
                        <a:pt x="32" y="27"/>
                        <a:pt x="32" y="27"/>
                        <a:pt x="31" y="26"/>
                      </a:cubicBezTo>
                      <a:cubicBezTo>
                        <a:pt x="31" y="25"/>
                        <a:pt x="30" y="25"/>
                        <a:pt x="29" y="24"/>
                      </a:cubicBezTo>
                      <a:cubicBezTo>
                        <a:pt x="30" y="24"/>
                        <a:pt x="30" y="24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2" y="22"/>
                        <a:pt x="33" y="22"/>
                        <a:pt x="33" y="22"/>
                      </a:cubicBezTo>
                      <a:cubicBezTo>
                        <a:pt x="35" y="21"/>
                        <a:pt x="36" y="22"/>
                        <a:pt x="37" y="22"/>
                      </a:cubicBezTo>
                      <a:cubicBezTo>
                        <a:pt x="39" y="22"/>
                        <a:pt x="40" y="23"/>
                        <a:pt x="41" y="23"/>
                      </a:cubicBezTo>
                      <a:cubicBezTo>
                        <a:pt x="42" y="23"/>
                        <a:pt x="42" y="23"/>
                        <a:pt x="43" y="24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6" y="25"/>
                        <a:pt x="48" y="26"/>
                        <a:pt x="51" y="26"/>
                      </a:cubicBezTo>
                      <a:cubicBezTo>
                        <a:pt x="52" y="26"/>
                        <a:pt x="53" y="25"/>
                        <a:pt x="54" y="25"/>
                      </a:cubicBezTo>
                      <a:cubicBezTo>
                        <a:pt x="54" y="24"/>
                        <a:pt x="55" y="24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4"/>
                      </a:cubicBezTo>
                      <a:cubicBezTo>
                        <a:pt x="55" y="25"/>
                        <a:pt x="56" y="25"/>
                        <a:pt x="57" y="26"/>
                      </a:cubicBezTo>
                      <a:cubicBezTo>
                        <a:pt x="58" y="26"/>
                        <a:pt x="60" y="26"/>
                        <a:pt x="61" y="26"/>
                      </a:cubicBezTo>
                      <a:cubicBezTo>
                        <a:pt x="62" y="26"/>
                        <a:pt x="62" y="27"/>
                        <a:pt x="63" y="27"/>
                      </a:cubicBezTo>
                      <a:cubicBezTo>
                        <a:pt x="63" y="27"/>
                        <a:pt x="64" y="27"/>
                        <a:pt x="64" y="27"/>
                      </a:cubicBezTo>
                      <a:cubicBezTo>
                        <a:pt x="62" y="27"/>
                        <a:pt x="60" y="27"/>
                        <a:pt x="58" y="28"/>
                      </a:cubicBezTo>
                      <a:cubicBezTo>
                        <a:pt x="57" y="28"/>
                        <a:pt x="56" y="29"/>
                        <a:pt x="54" y="29"/>
                      </a:cubicBezTo>
                      <a:cubicBezTo>
                        <a:pt x="54" y="30"/>
                        <a:pt x="54" y="30"/>
                        <a:pt x="53" y="30"/>
                      </a:cubicBez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52" y="31"/>
                        <a:pt x="51" y="32"/>
                        <a:pt x="49" y="33"/>
                      </a:cubicBezTo>
                      <a:cubicBezTo>
                        <a:pt x="49" y="34"/>
                        <a:pt x="48" y="35"/>
                        <a:pt x="47" y="36"/>
                      </a:cubicBezTo>
                      <a:cubicBezTo>
                        <a:pt x="46" y="37"/>
                        <a:pt x="46" y="38"/>
                        <a:pt x="45" y="39"/>
                      </a:cubicBezTo>
                      <a:cubicBezTo>
                        <a:pt x="45" y="40"/>
                        <a:pt x="45" y="40"/>
                        <a:pt x="44" y="40"/>
                      </a:cubicBezTo>
                      <a:cubicBezTo>
                        <a:pt x="44" y="41"/>
                        <a:pt x="43" y="41"/>
                        <a:pt x="42" y="41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3" y="42"/>
                        <a:pt x="43" y="42"/>
                        <a:pt x="44" y="42"/>
                      </a:cubicBezTo>
                      <a:cubicBezTo>
                        <a:pt x="44" y="42"/>
                        <a:pt x="45" y="42"/>
                        <a:pt x="46" y="41"/>
                      </a:cubicBezTo>
                      <a:cubicBezTo>
                        <a:pt x="46" y="41"/>
                        <a:pt x="47" y="41"/>
                        <a:pt x="47" y="41"/>
                      </a:cubicBezTo>
                      <a:cubicBezTo>
                        <a:pt x="47" y="42"/>
                        <a:pt x="47" y="42"/>
                        <a:pt x="47" y="43"/>
                      </a:cubicBezTo>
                      <a:cubicBezTo>
                        <a:pt x="47" y="43"/>
                        <a:pt x="47" y="44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48" y="46"/>
                        <a:pt x="49" y="48"/>
                        <a:pt x="51" y="48"/>
                      </a:cubicBezTo>
                      <a:cubicBezTo>
                        <a:pt x="52" y="49"/>
                        <a:pt x="54" y="49"/>
                        <a:pt x="55" y="49"/>
                      </a:cubicBezTo>
                      <a:cubicBezTo>
                        <a:pt x="58" y="49"/>
                        <a:pt x="60" y="47"/>
                        <a:pt x="60" y="44"/>
                      </a:cubicBezTo>
                      <a:cubicBezTo>
                        <a:pt x="61" y="41"/>
                        <a:pt x="59" y="39"/>
                        <a:pt x="56" y="39"/>
                      </a:cubicBezTo>
                      <a:cubicBezTo>
                        <a:pt x="54" y="39"/>
                        <a:pt x="52" y="40"/>
                        <a:pt x="52" y="43"/>
                      </a:cubicBezTo>
                      <a:cubicBezTo>
                        <a:pt x="53" y="44"/>
                        <a:pt x="54" y="44"/>
                        <a:pt x="55" y="44"/>
                      </a:cubicBezTo>
                      <a:cubicBezTo>
                        <a:pt x="54" y="45"/>
                        <a:pt x="53" y="45"/>
                        <a:pt x="53" y="44"/>
                      </a:cubicBezTo>
                      <a:cubicBezTo>
                        <a:pt x="52" y="44"/>
                        <a:pt x="51" y="43"/>
                        <a:pt x="51" y="42"/>
                      </a:cubicBezTo>
                      <a:cubicBezTo>
                        <a:pt x="51" y="40"/>
                        <a:pt x="51" y="38"/>
                        <a:pt x="52" y="37"/>
                      </a:cubicBezTo>
                      <a:cubicBezTo>
                        <a:pt x="52" y="35"/>
                        <a:pt x="54" y="34"/>
                        <a:pt x="55" y="33"/>
                      </a:cubicBezTo>
                      <a:cubicBezTo>
                        <a:pt x="56" y="32"/>
                        <a:pt x="58" y="31"/>
                        <a:pt x="59" y="31"/>
                      </a:cubicBezTo>
                      <a:cubicBezTo>
                        <a:pt x="59" y="31"/>
                        <a:pt x="59" y="31"/>
                        <a:pt x="59" y="31"/>
                      </a:cubicBezTo>
                      <a:cubicBezTo>
                        <a:pt x="60" y="31"/>
                        <a:pt x="61" y="31"/>
                        <a:pt x="62" y="31"/>
                      </a:cubicBezTo>
                      <a:cubicBezTo>
                        <a:pt x="62" y="31"/>
                        <a:pt x="63" y="31"/>
                        <a:pt x="64" y="31"/>
                      </a:cubicBezTo>
                      <a:cubicBezTo>
                        <a:pt x="65" y="31"/>
                        <a:pt x="65" y="31"/>
                        <a:pt x="66" y="31"/>
                      </a:cubicBezTo>
                      <a:cubicBezTo>
                        <a:pt x="67" y="31"/>
                        <a:pt x="68" y="31"/>
                        <a:pt x="69" y="31"/>
                      </a:cubicBezTo>
                      <a:cubicBezTo>
                        <a:pt x="69" y="31"/>
                        <a:pt x="70" y="31"/>
                        <a:pt x="71" y="31"/>
                      </a:cubicBezTo>
                      <a:cubicBezTo>
                        <a:pt x="72" y="31"/>
                        <a:pt x="73" y="31"/>
                        <a:pt x="73" y="32"/>
                      </a:cubicBezTo>
                      <a:cubicBezTo>
                        <a:pt x="75" y="32"/>
                        <a:pt x="76" y="32"/>
                        <a:pt x="77" y="32"/>
                      </a:cubicBezTo>
                      <a:cubicBezTo>
                        <a:pt x="76" y="32"/>
                        <a:pt x="75" y="33"/>
                        <a:pt x="74" y="34"/>
                      </a:cubicBezTo>
                      <a:cubicBezTo>
                        <a:pt x="73" y="35"/>
                        <a:pt x="73" y="36"/>
                        <a:pt x="74" y="37"/>
                      </a:cubicBezTo>
                      <a:cubicBezTo>
                        <a:pt x="75" y="38"/>
                        <a:pt x="76" y="39"/>
                        <a:pt x="77" y="38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8"/>
                      </a:cubicBezTo>
                      <a:cubicBezTo>
                        <a:pt x="76" y="38"/>
                        <a:pt x="76" y="38"/>
                        <a:pt x="75" y="37"/>
                      </a:cubicBezTo>
                      <a:cubicBezTo>
                        <a:pt x="75" y="37"/>
                        <a:pt x="75" y="36"/>
                        <a:pt x="75" y="35"/>
                      </a:cubicBezTo>
                      <a:cubicBezTo>
                        <a:pt x="76" y="35"/>
                        <a:pt x="77" y="34"/>
                        <a:pt x="78" y="34"/>
                      </a:cubicBezTo>
                      <a:cubicBezTo>
                        <a:pt x="79" y="34"/>
                        <a:pt x="80" y="34"/>
                        <a:pt x="81" y="34"/>
                      </a:cubicBezTo>
                      <a:cubicBezTo>
                        <a:pt x="83" y="34"/>
                        <a:pt x="84" y="34"/>
                        <a:pt x="85" y="34"/>
                      </a:cubicBezTo>
                      <a:cubicBezTo>
                        <a:pt x="88" y="35"/>
                        <a:pt x="91" y="35"/>
                        <a:pt x="93" y="35"/>
                      </a:cubicBezTo>
                      <a:cubicBezTo>
                        <a:pt x="95" y="35"/>
                        <a:pt x="96" y="35"/>
                        <a:pt x="97" y="35"/>
                      </a:cubicBezTo>
                      <a:cubicBezTo>
                        <a:pt x="98" y="35"/>
                        <a:pt x="100" y="35"/>
                        <a:pt x="101" y="35"/>
                      </a:cubicBezTo>
                      <a:cubicBezTo>
                        <a:pt x="101" y="35"/>
                        <a:pt x="101" y="36"/>
                        <a:pt x="101" y="36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6"/>
                        <a:pt x="101" y="36"/>
                        <a:pt x="102" y="36"/>
                      </a:cubicBezTo>
                      <a:cubicBezTo>
                        <a:pt x="102" y="36"/>
                        <a:pt x="102" y="36"/>
                        <a:pt x="103" y="36"/>
                      </a:cubicBezTo>
                      <a:cubicBezTo>
                        <a:pt x="104" y="36"/>
                        <a:pt x="104" y="36"/>
                        <a:pt x="105" y="35"/>
                      </a:cubicBezTo>
                      <a:cubicBezTo>
                        <a:pt x="105" y="35"/>
                        <a:pt x="105" y="35"/>
                        <a:pt x="106" y="35"/>
                      </a:cubicBezTo>
                      <a:cubicBezTo>
                        <a:pt x="106" y="35"/>
                        <a:pt x="106" y="35"/>
                        <a:pt x="106" y="35"/>
                      </a:cubicBezTo>
                      <a:cubicBezTo>
                        <a:pt x="105" y="37"/>
                        <a:pt x="106" y="38"/>
                        <a:pt x="107" y="38"/>
                      </a:cubicBezTo>
                      <a:cubicBezTo>
                        <a:pt x="107" y="39"/>
                        <a:pt x="107" y="39"/>
                        <a:pt x="107" y="39"/>
                      </a:cubicBezTo>
                      <a:cubicBezTo>
                        <a:pt x="107" y="39"/>
                        <a:pt x="108" y="39"/>
                        <a:pt x="108" y="39"/>
                      </a:cubicBezTo>
                      <a:cubicBezTo>
                        <a:pt x="108" y="39"/>
                        <a:pt x="108" y="39"/>
                        <a:pt x="108" y="39"/>
                      </a:cubicBezTo>
                      <a:cubicBezTo>
                        <a:pt x="108" y="39"/>
                        <a:pt x="108" y="38"/>
                        <a:pt x="108" y="38"/>
                      </a:cubicBezTo>
                      <a:cubicBezTo>
                        <a:pt x="108" y="38"/>
                        <a:pt x="108" y="38"/>
                        <a:pt x="108" y="38"/>
                      </a:cubicBezTo>
                      <a:cubicBezTo>
                        <a:pt x="108" y="38"/>
                        <a:pt x="108" y="37"/>
                        <a:pt x="108" y="37"/>
                      </a:cubicBezTo>
                      <a:cubicBezTo>
                        <a:pt x="109" y="36"/>
                        <a:pt x="109" y="36"/>
                        <a:pt x="110" y="35"/>
                      </a:cubicBezTo>
                      <a:cubicBezTo>
                        <a:pt x="111" y="35"/>
                        <a:pt x="112" y="34"/>
                        <a:pt x="112" y="33"/>
                      </a:cubicBezTo>
                      <a:cubicBezTo>
                        <a:pt x="113" y="32"/>
                        <a:pt x="113" y="31"/>
                        <a:pt x="113" y="30"/>
                      </a:cubicBezTo>
                      <a:cubicBezTo>
                        <a:pt x="113" y="30"/>
                        <a:pt x="113" y="29"/>
                        <a:pt x="112" y="29"/>
                      </a:cubicBezTo>
                      <a:cubicBezTo>
                        <a:pt x="113" y="29"/>
                        <a:pt x="114" y="29"/>
                        <a:pt x="114" y="28"/>
                      </a:cubicBezTo>
                      <a:cubicBezTo>
                        <a:pt x="114" y="28"/>
                        <a:pt x="115" y="27"/>
                        <a:pt x="115" y="26"/>
                      </a:cubicBezTo>
                      <a:cubicBezTo>
                        <a:pt x="115" y="26"/>
                        <a:pt x="115" y="26"/>
                        <a:pt x="115" y="25"/>
                      </a:cubicBezTo>
                      <a:cubicBezTo>
                        <a:pt x="116" y="25"/>
                        <a:pt x="116" y="24"/>
                        <a:pt x="116" y="24"/>
                      </a:cubicBezTo>
                      <a:cubicBezTo>
                        <a:pt x="117" y="23"/>
                        <a:pt x="117" y="22"/>
                        <a:pt x="117" y="22"/>
                      </a:cubicBezTo>
                      <a:cubicBezTo>
                        <a:pt x="117" y="21"/>
                        <a:pt x="117" y="21"/>
                        <a:pt x="117" y="20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20"/>
                        <a:pt x="117" y="20"/>
                        <a:pt x="117" y="20"/>
                      </a:cubicBezTo>
                      <a:cubicBezTo>
                        <a:pt x="118" y="20"/>
                        <a:pt x="118" y="19"/>
                        <a:pt x="118" y="19"/>
                      </a:cubicBezTo>
                      <a:cubicBezTo>
                        <a:pt x="118" y="18"/>
                        <a:pt x="118" y="17"/>
                        <a:pt x="118" y="17"/>
                      </a:cubicBezTo>
                      <a:cubicBezTo>
                        <a:pt x="118" y="17"/>
                        <a:pt x="118" y="17"/>
                        <a:pt x="118" y="17"/>
                      </a:cubicBezTo>
                      <a:cubicBezTo>
                        <a:pt x="118" y="16"/>
                        <a:pt x="118" y="15"/>
                        <a:pt x="118" y="13"/>
                      </a:cubicBezTo>
                      <a:cubicBezTo>
                        <a:pt x="118" y="13"/>
                        <a:pt x="118" y="12"/>
                        <a:pt x="117" y="11"/>
                      </a:cubicBezTo>
                      <a:cubicBezTo>
                        <a:pt x="117" y="11"/>
                        <a:pt x="117" y="10"/>
                        <a:pt x="117" y="10"/>
                      </a:cubicBezTo>
                      <a:cubicBezTo>
                        <a:pt x="117" y="10"/>
                        <a:pt x="118" y="10"/>
                        <a:pt x="118" y="10"/>
                      </a:cubicBezTo>
                      <a:cubicBezTo>
                        <a:pt x="118" y="12"/>
                        <a:pt x="118" y="13"/>
                        <a:pt x="119" y="15"/>
                      </a:cubicBezTo>
                      <a:cubicBezTo>
                        <a:pt x="119" y="16"/>
                        <a:pt x="120" y="18"/>
                        <a:pt x="121" y="19"/>
                      </a:cubicBezTo>
                      <a:cubicBezTo>
                        <a:pt x="122" y="20"/>
                        <a:pt x="123" y="21"/>
                        <a:pt x="124" y="22"/>
                      </a:cubicBezTo>
                      <a:cubicBezTo>
                        <a:pt x="125" y="23"/>
                        <a:pt x="125" y="23"/>
                        <a:pt x="125" y="24"/>
                      </a:cubicBezTo>
                      <a:cubicBezTo>
                        <a:pt x="125" y="25"/>
                        <a:pt x="125" y="25"/>
                        <a:pt x="125" y="26"/>
                      </a:cubicBezTo>
                      <a:cubicBezTo>
                        <a:pt x="125" y="26"/>
                        <a:pt x="125" y="26"/>
                        <a:pt x="124" y="26"/>
                      </a:cubicBezTo>
                      <a:cubicBezTo>
                        <a:pt x="124" y="26"/>
                        <a:pt x="123" y="25"/>
                        <a:pt x="124" y="25"/>
                      </a:cubicBez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23" y="25"/>
                        <a:pt x="123" y="25"/>
                        <a:pt x="123" y="26"/>
                      </a:cubicBezTo>
                      <a:cubicBezTo>
                        <a:pt x="123" y="27"/>
                        <a:pt x="123" y="27"/>
                        <a:pt x="124" y="28"/>
                      </a:cubicBezTo>
                      <a:cubicBezTo>
                        <a:pt x="126" y="28"/>
                        <a:pt x="128" y="27"/>
                        <a:pt x="128" y="26"/>
                      </a:cubicBezTo>
                      <a:cubicBezTo>
                        <a:pt x="129" y="24"/>
                        <a:pt x="128" y="22"/>
                        <a:pt x="127" y="21"/>
                      </a:cubicBezTo>
                      <a:cubicBezTo>
                        <a:pt x="127" y="21"/>
                        <a:pt x="128" y="21"/>
                        <a:pt x="129" y="21"/>
                      </a:cubicBezTo>
                      <a:cubicBezTo>
                        <a:pt x="130" y="21"/>
                        <a:pt x="132" y="21"/>
                        <a:pt x="133" y="22"/>
                      </a:cubicBezTo>
                      <a:cubicBezTo>
                        <a:pt x="133" y="22"/>
                        <a:pt x="133" y="22"/>
                        <a:pt x="133" y="22"/>
                      </a:cubicBezTo>
                      <a:cubicBezTo>
                        <a:pt x="133" y="21"/>
                        <a:pt x="133" y="21"/>
                        <a:pt x="133" y="20"/>
                      </a:cubicBezTo>
                      <a:cubicBezTo>
                        <a:pt x="135" y="20"/>
                        <a:pt x="137" y="18"/>
                        <a:pt x="139" y="17"/>
                      </a:cubicBezTo>
                      <a:cubicBezTo>
                        <a:pt x="140" y="16"/>
                        <a:pt x="141" y="15"/>
                        <a:pt x="142" y="14"/>
                      </a:cubicBezTo>
                      <a:cubicBezTo>
                        <a:pt x="143" y="13"/>
                        <a:pt x="144" y="12"/>
                        <a:pt x="145" y="11"/>
                      </a:cubicBezTo>
                      <a:cubicBezTo>
                        <a:pt x="146" y="11"/>
                        <a:pt x="147" y="9"/>
                        <a:pt x="148" y="9"/>
                      </a:cubicBezTo>
                      <a:cubicBezTo>
                        <a:pt x="149" y="8"/>
                        <a:pt x="150" y="7"/>
                        <a:pt x="152" y="7"/>
                      </a:cubicBezTo>
                      <a:cubicBezTo>
                        <a:pt x="153" y="6"/>
                        <a:pt x="154" y="6"/>
                        <a:pt x="156" y="6"/>
                      </a:cubicBezTo>
                      <a:cubicBezTo>
                        <a:pt x="157" y="6"/>
                        <a:pt x="157" y="6"/>
                        <a:pt x="158" y="7"/>
                      </a:cubicBezTo>
                      <a:cubicBezTo>
                        <a:pt x="158" y="7"/>
                        <a:pt x="158" y="8"/>
                        <a:pt x="158" y="8"/>
                      </a:cubicBezTo>
                      <a:cubicBezTo>
                        <a:pt x="158" y="8"/>
                        <a:pt x="158" y="8"/>
                        <a:pt x="158" y="8"/>
                      </a:cubicBezTo>
                      <a:cubicBezTo>
                        <a:pt x="157" y="7"/>
                        <a:pt x="155" y="7"/>
                        <a:pt x="154" y="8"/>
                      </a:cubicBezTo>
                      <a:cubicBezTo>
                        <a:pt x="153" y="9"/>
                        <a:pt x="153" y="10"/>
                        <a:pt x="153" y="12"/>
                      </a:cubicBezTo>
                      <a:cubicBezTo>
                        <a:pt x="154" y="13"/>
                        <a:pt x="155" y="14"/>
                        <a:pt x="156" y="14"/>
                      </a:cubicBezTo>
                      <a:cubicBezTo>
                        <a:pt x="158" y="14"/>
                        <a:pt x="160" y="14"/>
                        <a:pt x="161" y="13"/>
                      </a:cubicBezTo>
                      <a:cubicBezTo>
                        <a:pt x="162" y="11"/>
                        <a:pt x="163" y="10"/>
                        <a:pt x="163" y="8"/>
                      </a:cubicBezTo>
                      <a:cubicBezTo>
                        <a:pt x="163" y="5"/>
                        <a:pt x="160" y="3"/>
                        <a:pt x="158" y="2"/>
                      </a:cubicBezTo>
                      <a:cubicBezTo>
                        <a:pt x="156" y="2"/>
                        <a:pt x="154" y="2"/>
                        <a:pt x="152" y="2"/>
                      </a:cubicBezTo>
                      <a:cubicBezTo>
                        <a:pt x="150" y="2"/>
                        <a:pt x="148" y="3"/>
                        <a:pt x="147" y="4"/>
                      </a:cubicBezTo>
                      <a:cubicBezTo>
                        <a:pt x="145" y="5"/>
                        <a:pt x="144" y="6"/>
                        <a:pt x="142" y="8"/>
                      </a:cubicBezTo>
                      <a:cubicBezTo>
                        <a:pt x="142" y="8"/>
                        <a:pt x="141" y="9"/>
                        <a:pt x="140" y="10"/>
                      </a:cubicBezTo>
                      <a:cubicBezTo>
                        <a:pt x="140" y="10"/>
                        <a:pt x="140" y="10"/>
                        <a:pt x="139" y="11"/>
                      </a:cubicBezTo>
                      <a:cubicBezTo>
                        <a:pt x="139" y="11"/>
                        <a:pt x="139" y="11"/>
                        <a:pt x="139" y="11"/>
                      </a:cubicBezTo>
                      <a:cubicBezTo>
                        <a:pt x="139" y="11"/>
                        <a:pt x="139" y="10"/>
                        <a:pt x="139" y="10"/>
                      </a:cubicBezTo>
                      <a:cubicBezTo>
                        <a:pt x="139" y="9"/>
                        <a:pt x="139" y="7"/>
                        <a:pt x="137" y="7"/>
                      </a:cubicBezTo>
                      <a:cubicBezTo>
                        <a:pt x="137" y="7"/>
                        <a:pt x="136" y="7"/>
                        <a:pt x="136" y="7"/>
                      </a:cubicBezTo>
                      <a:cubicBezTo>
                        <a:pt x="135" y="7"/>
                        <a:pt x="135" y="7"/>
                        <a:pt x="135" y="8"/>
                      </a:cubicBezTo>
                      <a:cubicBezTo>
                        <a:pt x="135" y="8"/>
                        <a:pt x="135" y="8"/>
                        <a:pt x="135" y="8"/>
                      </a:cubicBezTo>
                      <a:cubicBezTo>
                        <a:pt x="136" y="8"/>
                        <a:pt x="137" y="9"/>
                        <a:pt x="137" y="9"/>
                      </a:cubicBezTo>
                      <a:cubicBezTo>
                        <a:pt x="137" y="10"/>
                        <a:pt x="137" y="11"/>
                        <a:pt x="136" y="12"/>
                      </a:cubicBezTo>
                      <a:cubicBezTo>
                        <a:pt x="136" y="13"/>
                        <a:pt x="135" y="14"/>
                        <a:pt x="134" y="15"/>
                      </a:cubicBezTo>
                      <a:cubicBezTo>
                        <a:pt x="133" y="16"/>
                        <a:pt x="130" y="17"/>
                        <a:pt x="128" y="17"/>
                      </a:cubicBezTo>
                      <a:cubicBezTo>
                        <a:pt x="127" y="17"/>
                        <a:pt x="125" y="17"/>
                        <a:pt x="124" y="16"/>
                      </a:cubicBezTo>
                      <a:cubicBezTo>
                        <a:pt x="123" y="15"/>
                        <a:pt x="123" y="14"/>
                        <a:pt x="123" y="13"/>
                      </a:cubicBezTo>
                      <a:cubicBezTo>
                        <a:pt x="123" y="12"/>
                        <a:pt x="123" y="11"/>
                        <a:pt x="123" y="11"/>
                      </a:cubicBezTo>
                      <a:cubicBezTo>
                        <a:pt x="123" y="10"/>
                        <a:pt x="123" y="10"/>
                        <a:pt x="123" y="9"/>
                      </a:cubicBezTo>
                      <a:cubicBezTo>
                        <a:pt x="124" y="8"/>
                        <a:pt x="124" y="8"/>
                        <a:pt x="125" y="8"/>
                      </a:cubicBezTo>
                      <a:cubicBezTo>
                        <a:pt x="125" y="8"/>
                        <a:pt x="125" y="7"/>
                        <a:pt x="126" y="7"/>
                      </a:cubicBezTo>
                      <a:cubicBezTo>
                        <a:pt x="126" y="8"/>
                        <a:pt x="125" y="8"/>
                        <a:pt x="125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5" y="9"/>
                        <a:pt x="125" y="11"/>
                        <a:pt x="127" y="11"/>
                      </a:cubicBezTo>
                      <a:cubicBezTo>
                        <a:pt x="128" y="12"/>
                        <a:pt x="129" y="12"/>
                        <a:pt x="130" y="11"/>
                      </a:cubicBezTo>
                      <a:cubicBezTo>
                        <a:pt x="131" y="10"/>
                        <a:pt x="131" y="9"/>
                        <a:pt x="131" y="7"/>
                      </a:cubicBezTo>
                      <a:cubicBezTo>
                        <a:pt x="131" y="6"/>
                        <a:pt x="130" y="5"/>
                        <a:pt x="129" y="4"/>
                      </a:cubicBezTo>
                      <a:cubicBezTo>
                        <a:pt x="128" y="4"/>
                        <a:pt x="127" y="3"/>
                        <a:pt x="126" y="3"/>
                      </a:cubicBezTo>
                      <a:cubicBezTo>
                        <a:pt x="124" y="3"/>
                        <a:pt x="123" y="4"/>
                        <a:pt x="122" y="4"/>
                      </a:cubicBezTo>
                      <a:cubicBezTo>
                        <a:pt x="121" y="5"/>
                        <a:pt x="121" y="5"/>
                        <a:pt x="120" y="5"/>
                      </a:cubicBezTo>
                      <a:cubicBezTo>
                        <a:pt x="120" y="6"/>
                        <a:pt x="119" y="6"/>
                        <a:pt x="119" y="7"/>
                      </a:cubicBezTo>
                      <a:cubicBezTo>
                        <a:pt x="119" y="7"/>
                        <a:pt x="119" y="7"/>
                        <a:pt x="119" y="7"/>
                      </a:cubicBezTo>
                      <a:cubicBezTo>
                        <a:pt x="118" y="7"/>
                        <a:pt x="118" y="6"/>
                        <a:pt x="117" y="6"/>
                      </a:cubicBezTo>
                      <a:cubicBezTo>
                        <a:pt x="117" y="5"/>
                        <a:pt x="116" y="5"/>
                        <a:pt x="116" y="5"/>
                      </a:cubicBezTo>
                      <a:cubicBezTo>
                        <a:pt x="116" y="4"/>
                        <a:pt x="115" y="4"/>
                        <a:pt x="115" y="4"/>
                      </a:cubicBezTo>
                      <a:cubicBezTo>
                        <a:pt x="114" y="3"/>
                        <a:pt x="114" y="3"/>
                        <a:pt x="113" y="3"/>
                      </a:cubicBezTo>
                      <a:cubicBezTo>
                        <a:pt x="110" y="1"/>
                        <a:pt x="106" y="1"/>
                        <a:pt x="102" y="2"/>
                      </a:cubicBezTo>
                      <a:cubicBezTo>
                        <a:pt x="98" y="2"/>
                        <a:pt x="95" y="5"/>
                        <a:pt x="94" y="8"/>
                      </a:cubicBezTo>
                      <a:cubicBezTo>
                        <a:pt x="93" y="10"/>
                        <a:pt x="93" y="12"/>
                        <a:pt x="93" y="14"/>
                      </a:cubicBezTo>
                      <a:cubicBezTo>
                        <a:pt x="94" y="16"/>
                        <a:pt x="94" y="17"/>
                        <a:pt x="95" y="19"/>
                      </a:cubicBezTo>
                      <a:cubicBezTo>
                        <a:pt x="98" y="22"/>
                        <a:pt x="104" y="21"/>
                        <a:pt x="105" y="16"/>
                      </a:cubicBezTo>
                      <a:cubicBezTo>
                        <a:pt x="105" y="16"/>
                        <a:pt x="105" y="14"/>
                        <a:pt x="105" y="14"/>
                      </a:cubicBezTo>
                      <a:cubicBezTo>
                        <a:pt x="104" y="13"/>
                        <a:pt x="103" y="12"/>
                        <a:pt x="102" y="12"/>
                      </a:cubicBezTo>
                      <a:cubicBezTo>
                        <a:pt x="102" y="12"/>
                        <a:pt x="100" y="12"/>
                        <a:pt x="100" y="12"/>
                      </a:cubicBezTo>
                      <a:cubicBezTo>
                        <a:pt x="100" y="12"/>
                        <a:pt x="100" y="12"/>
                        <a:pt x="100" y="12"/>
                      </a:cubicBezTo>
                      <a:cubicBezTo>
                        <a:pt x="100" y="12"/>
                        <a:pt x="100" y="12"/>
                        <a:pt x="101" y="12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1" y="11"/>
                        <a:pt x="102" y="11"/>
                        <a:pt x="102" y="11"/>
                      </a:cubicBezTo>
                      <a:cubicBezTo>
                        <a:pt x="103" y="11"/>
                        <a:pt x="103" y="11"/>
                        <a:pt x="104" y="11"/>
                      </a:cubicBezTo>
                      <a:cubicBezTo>
                        <a:pt x="105" y="11"/>
                        <a:pt x="106" y="12"/>
                        <a:pt x="107" y="13"/>
                      </a:cubicBezTo>
                      <a:cubicBezTo>
                        <a:pt x="108" y="14"/>
                        <a:pt x="108" y="15"/>
                        <a:pt x="108" y="17"/>
                      </a:cubicBezTo>
                      <a:cubicBezTo>
                        <a:pt x="108" y="17"/>
                        <a:pt x="108" y="18"/>
                        <a:pt x="108" y="19"/>
                      </a:cubicBezTo>
                      <a:cubicBezTo>
                        <a:pt x="108" y="19"/>
                        <a:pt x="107" y="20"/>
                        <a:pt x="107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0"/>
                        <a:pt x="109" y="20"/>
                        <a:pt x="110" y="20"/>
                      </a:cubicBezTo>
                      <a:cubicBezTo>
                        <a:pt x="110" y="19"/>
                        <a:pt x="111" y="19"/>
                        <a:pt x="112" y="18"/>
                      </a:cubicBezTo>
                      <a:cubicBezTo>
                        <a:pt x="112" y="17"/>
                        <a:pt x="112" y="17"/>
                        <a:pt x="112" y="16"/>
                      </a:cubicBezTo>
                      <a:cubicBezTo>
                        <a:pt x="112" y="16"/>
                        <a:pt x="112" y="16"/>
                        <a:pt x="112" y="16"/>
                      </a:cubicBezTo>
                      <a:cubicBezTo>
                        <a:pt x="112" y="17"/>
                        <a:pt x="113" y="18"/>
                        <a:pt x="113" y="18"/>
                      </a:cubicBezTo>
                      <a:cubicBezTo>
                        <a:pt x="113" y="18"/>
                        <a:pt x="114" y="18"/>
                        <a:pt x="114" y="19"/>
                      </a:cubicBezTo>
                      <a:cubicBezTo>
                        <a:pt x="113" y="19"/>
                        <a:pt x="113" y="20"/>
                        <a:pt x="113" y="21"/>
                      </a:cubicBezTo>
                      <a:cubicBezTo>
                        <a:pt x="113" y="22"/>
                        <a:pt x="112" y="23"/>
                        <a:pt x="112" y="24"/>
                      </a:cubicBezTo>
                      <a:cubicBezTo>
                        <a:pt x="111" y="24"/>
                        <a:pt x="111" y="24"/>
                        <a:pt x="111" y="24"/>
                      </a:cubicBezTo>
                      <a:cubicBezTo>
                        <a:pt x="110" y="25"/>
                        <a:pt x="110" y="25"/>
                        <a:pt x="110" y="26"/>
                      </a:cubicBezTo>
                      <a:cubicBezTo>
                        <a:pt x="109" y="26"/>
                        <a:pt x="109" y="27"/>
                        <a:pt x="110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6"/>
                        <a:pt x="107" y="25"/>
                        <a:pt x="106" y="25"/>
                      </a:cubicBezTo>
                      <a:cubicBezTo>
                        <a:pt x="104" y="25"/>
                        <a:pt x="102" y="29"/>
                        <a:pt x="99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99" y="30"/>
                        <a:pt x="101" y="30"/>
                        <a:pt x="102" y="31"/>
                      </a:cubicBezTo>
                      <a:cubicBezTo>
                        <a:pt x="102" y="31"/>
                        <a:pt x="102" y="31"/>
                        <a:pt x="103" y="31"/>
                      </a:cubicBezTo>
                      <a:cubicBezTo>
                        <a:pt x="102" y="31"/>
                        <a:pt x="102" y="31"/>
                        <a:pt x="101" y="31"/>
                      </a:cubicBezTo>
                      <a:cubicBezTo>
                        <a:pt x="101" y="31"/>
                        <a:pt x="100" y="31"/>
                        <a:pt x="100" y="31"/>
                      </a:cubicBezTo>
                      <a:cubicBezTo>
                        <a:pt x="98" y="31"/>
                        <a:pt x="97" y="31"/>
                        <a:pt x="96" y="31"/>
                      </a:cubicBezTo>
                      <a:cubicBezTo>
                        <a:pt x="95" y="31"/>
                        <a:pt x="94" y="31"/>
                        <a:pt x="93" y="31"/>
                      </a:cubicBezTo>
                      <a:cubicBezTo>
                        <a:pt x="92" y="31"/>
                        <a:pt x="91" y="30"/>
                        <a:pt x="90" y="29"/>
                      </a:cubicBezTo>
                      <a:cubicBezTo>
                        <a:pt x="89" y="29"/>
                        <a:pt x="89" y="28"/>
                        <a:pt x="89" y="27"/>
                      </a:cubicBezTo>
                      <a:cubicBezTo>
                        <a:pt x="88" y="26"/>
                        <a:pt x="88" y="25"/>
                        <a:pt x="89" y="24"/>
                      </a:cubicBezTo>
                      <a:cubicBezTo>
                        <a:pt x="89" y="23"/>
                        <a:pt x="89" y="22"/>
                        <a:pt x="90" y="22"/>
                      </a:cubicBezTo>
                      <a:cubicBezTo>
                        <a:pt x="91" y="22"/>
                        <a:pt x="91" y="22"/>
                        <a:pt x="92" y="22"/>
                      </a:cubicBezTo>
                      <a:cubicBezTo>
                        <a:pt x="93" y="23"/>
                        <a:pt x="93" y="24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3" y="24"/>
                        <a:pt x="94" y="24"/>
                        <a:pt x="94" y="23"/>
                      </a:cubicBezTo>
                      <a:cubicBezTo>
                        <a:pt x="94" y="22"/>
                        <a:pt x="93" y="21"/>
                        <a:pt x="93" y="21"/>
                      </a:cubicBezTo>
                      <a:cubicBezTo>
                        <a:pt x="92" y="20"/>
                        <a:pt x="90" y="20"/>
                        <a:pt x="89" y="20"/>
                      </a:cubicBezTo>
                      <a:cubicBezTo>
                        <a:pt x="88" y="21"/>
                        <a:pt x="87" y="21"/>
                        <a:pt x="87" y="22"/>
                      </a:cubicBezTo>
                      <a:cubicBezTo>
                        <a:pt x="85" y="24"/>
                        <a:pt x="85" y="27"/>
                        <a:pt x="86" y="29"/>
                      </a:cubicBezTo>
                      <a:cubicBezTo>
                        <a:pt x="87" y="29"/>
                        <a:pt x="87" y="30"/>
                        <a:pt x="88" y="31"/>
                      </a:cubicBezTo>
                      <a:cubicBezTo>
                        <a:pt x="86" y="30"/>
                        <a:pt x="85" y="29"/>
                        <a:pt x="84" y="29"/>
                      </a:cubicBezTo>
                      <a:cubicBezTo>
                        <a:pt x="83" y="28"/>
                        <a:pt x="82" y="28"/>
                        <a:pt x="82" y="28"/>
                      </a:cubicBezTo>
                      <a:cubicBezTo>
                        <a:pt x="81" y="27"/>
                        <a:pt x="80" y="27"/>
                        <a:pt x="80" y="26"/>
                      </a:cubicBezTo>
                      <a:cubicBezTo>
                        <a:pt x="79" y="25"/>
                        <a:pt x="77" y="24"/>
                        <a:pt x="76" y="23"/>
                      </a:cubicBezTo>
                      <a:cubicBezTo>
                        <a:pt x="76" y="23"/>
                        <a:pt x="75" y="22"/>
                        <a:pt x="75" y="21"/>
                      </a:cubicBezTo>
                      <a:cubicBezTo>
                        <a:pt x="75" y="21"/>
                        <a:pt x="74" y="21"/>
                        <a:pt x="74" y="21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0"/>
                        <a:pt x="74" y="20"/>
                        <a:pt x="74" y="19"/>
                      </a:cubicBezTo>
                      <a:cubicBezTo>
                        <a:pt x="74" y="18"/>
                        <a:pt x="74" y="17"/>
                        <a:pt x="73" y="16"/>
                      </a:cubicBezTo>
                      <a:cubicBezTo>
                        <a:pt x="72" y="14"/>
                        <a:pt x="72" y="11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8"/>
                        <a:pt x="75" y="8"/>
                      </a:cubicBezTo>
                      <a:cubicBezTo>
                        <a:pt x="75" y="8"/>
                        <a:pt x="74" y="8"/>
                        <a:pt x="73" y="8"/>
                      </a:cubicBezTo>
                      <a:cubicBezTo>
                        <a:pt x="73" y="8"/>
                        <a:pt x="74" y="8"/>
                        <a:pt x="74" y="8"/>
                      </a:cubicBezTo>
                      <a:cubicBezTo>
                        <a:pt x="74" y="7"/>
                        <a:pt x="75" y="6"/>
                        <a:pt x="76" y="6"/>
                      </a:cubicBezTo>
                      <a:cubicBezTo>
                        <a:pt x="78" y="5"/>
                        <a:pt x="80" y="5"/>
                        <a:pt x="81" y="6"/>
                      </a:cubicBezTo>
                      <a:cubicBezTo>
                        <a:pt x="83" y="7"/>
                        <a:pt x="84" y="9"/>
                        <a:pt x="83" y="10"/>
                      </a:cubicBezTo>
                      <a:cubicBezTo>
                        <a:pt x="83" y="11"/>
                        <a:pt x="83" y="12"/>
                        <a:pt x="82" y="12"/>
                      </a:cubicBezTo>
                      <a:cubicBezTo>
                        <a:pt x="82" y="12"/>
                        <a:pt x="82" y="13"/>
                        <a:pt x="82" y="13"/>
                      </a:cubicBezTo>
                      <a:cubicBezTo>
                        <a:pt x="82" y="12"/>
                        <a:pt x="82" y="12"/>
                        <a:pt x="82" y="12"/>
                      </a:cubicBezTo>
                      <a:cubicBezTo>
                        <a:pt x="82" y="11"/>
                        <a:pt x="81" y="10"/>
                        <a:pt x="80" y="10"/>
                      </a:cubicBezTo>
                      <a:cubicBezTo>
                        <a:pt x="79" y="9"/>
                        <a:pt x="78" y="10"/>
                        <a:pt x="78" y="11"/>
                      </a:cubicBezTo>
                      <a:cubicBezTo>
                        <a:pt x="77" y="12"/>
                        <a:pt x="77" y="14"/>
                        <a:pt x="78" y="15"/>
                      </a:cubicBezTo>
                      <a:cubicBezTo>
                        <a:pt x="79" y="17"/>
                        <a:pt x="83" y="17"/>
                        <a:pt x="85" y="15"/>
                      </a:cubicBezTo>
                      <a:cubicBezTo>
                        <a:pt x="87" y="13"/>
                        <a:pt x="88" y="9"/>
                        <a:pt x="87" y="7"/>
                      </a:cubicBezTo>
                      <a:cubicBezTo>
                        <a:pt x="85" y="3"/>
                        <a:pt x="81" y="2"/>
                        <a:pt x="77" y="2"/>
                      </a:cubicBezTo>
                      <a:cubicBezTo>
                        <a:pt x="75" y="2"/>
                        <a:pt x="73" y="3"/>
                        <a:pt x="72" y="4"/>
                      </a:cubicBezTo>
                      <a:cubicBezTo>
                        <a:pt x="71" y="5"/>
                        <a:pt x="71" y="6"/>
                        <a:pt x="70" y="6"/>
                      </a:cubicBezTo>
                      <a:cubicBezTo>
                        <a:pt x="70" y="7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7"/>
                        <a:pt x="68" y="6"/>
                        <a:pt x="68" y="6"/>
                      </a:cubicBezTo>
                      <a:cubicBezTo>
                        <a:pt x="68" y="6"/>
                        <a:pt x="67" y="6"/>
                        <a:pt x="67" y="6"/>
                      </a:cubicBezTo>
                      <a:cubicBezTo>
                        <a:pt x="67" y="6"/>
                        <a:pt x="67" y="6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7"/>
                        <a:pt x="67" y="7"/>
                        <a:pt x="67" y="8"/>
                      </a:cubicBezTo>
                      <a:cubicBezTo>
                        <a:pt x="67" y="9"/>
                        <a:pt x="67" y="10"/>
                        <a:pt x="67" y="11"/>
                      </a:cubicBezTo>
                      <a:cubicBezTo>
                        <a:pt x="66" y="12"/>
                        <a:pt x="66" y="14"/>
                        <a:pt x="67" y="16"/>
                      </a:cubicBezTo>
                      <a:cubicBezTo>
                        <a:pt x="67" y="18"/>
                        <a:pt x="68" y="20"/>
                        <a:pt x="69" y="21"/>
                      </a:cubicBezTo>
                      <a:cubicBezTo>
                        <a:pt x="69" y="21"/>
                        <a:pt x="70" y="21"/>
                        <a:pt x="71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3"/>
                        <a:pt x="72" y="23"/>
                        <a:pt x="72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cubicBezTo>
                        <a:pt x="74" y="25"/>
                        <a:pt x="75" y="26"/>
                        <a:pt x="76" y="26"/>
                      </a:cubicBezTo>
                      <a:cubicBezTo>
                        <a:pt x="75" y="26"/>
                        <a:pt x="75" y="26"/>
                        <a:pt x="74" y="26"/>
                      </a:cubicBezTo>
                      <a:cubicBezTo>
                        <a:pt x="73" y="25"/>
                        <a:pt x="72" y="25"/>
                        <a:pt x="70" y="24"/>
                      </a:cubicBezTo>
                      <a:cubicBezTo>
                        <a:pt x="69" y="24"/>
                        <a:pt x="68" y="23"/>
                        <a:pt x="67" y="23"/>
                      </a:cubicBezTo>
                      <a:cubicBezTo>
                        <a:pt x="66" y="22"/>
                        <a:pt x="66" y="22"/>
                        <a:pt x="65" y="22"/>
                      </a:cubicBezTo>
                      <a:cubicBezTo>
                        <a:pt x="64" y="21"/>
                        <a:pt x="64" y="21"/>
                        <a:pt x="63" y="21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20"/>
                        <a:pt x="62" y="19"/>
                        <a:pt x="61" y="19"/>
                      </a:cubicBezTo>
                      <a:cubicBezTo>
                        <a:pt x="60" y="18"/>
                        <a:pt x="59" y="18"/>
                        <a:pt x="58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8" y="17"/>
                        <a:pt x="58" y="17"/>
                        <a:pt x="58" y="16"/>
                      </a:cubicBezTo>
                      <a:cubicBezTo>
                        <a:pt x="58" y="14"/>
                        <a:pt x="56" y="13"/>
                        <a:pt x="54" y="12"/>
                      </a:cubicBezTo>
                      <a:cubicBezTo>
                        <a:pt x="54" y="11"/>
                        <a:pt x="52" y="10"/>
                        <a:pt x="51" y="10"/>
                      </a:cubicBezTo>
                      <a:cubicBezTo>
                        <a:pt x="50" y="9"/>
                        <a:pt x="49" y="8"/>
                        <a:pt x="47" y="7"/>
                      </a:cubicBezTo>
                      <a:cubicBezTo>
                        <a:pt x="46" y="6"/>
                        <a:pt x="45" y="5"/>
                        <a:pt x="44" y="4"/>
                      </a:cubicBezTo>
                      <a:cubicBezTo>
                        <a:pt x="42" y="3"/>
                        <a:pt x="41" y="2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0" y="0"/>
                        <a:pt x="40" y="1"/>
                        <a:pt x="40" y="1"/>
                      </a:cubicBezTo>
                      <a:cubicBezTo>
                        <a:pt x="40" y="2"/>
                        <a:pt x="39" y="2"/>
                        <a:pt x="39" y="2"/>
                      </a:cubicBezTo>
                      <a:cubicBezTo>
                        <a:pt x="39" y="3"/>
                        <a:pt x="39" y="4"/>
                        <a:pt x="38" y="5"/>
                      </a:cubicBezTo>
                      <a:cubicBezTo>
                        <a:pt x="38" y="6"/>
                        <a:pt x="38" y="6"/>
                        <a:pt x="39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7" y="6"/>
                        <a:pt x="37" y="6"/>
                      </a:cubicBezTo>
                      <a:cubicBezTo>
                        <a:pt x="36" y="6"/>
                        <a:pt x="35" y="6"/>
                        <a:pt x="34" y="6"/>
                      </a:cubicBezTo>
                      <a:cubicBezTo>
                        <a:pt x="33" y="6"/>
                        <a:pt x="32" y="7"/>
                        <a:pt x="31" y="7"/>
                      </a:cubicBezTo>
                      <a:cubicBezTo>
                        <a:pt x="31" y="7"/>
                        <a:pt x="31" y="7"/>
                        <a:pt x="30" y="8"/>
                      </a:cubicBezTo>
                      <a:cubicBezTo>
                        <a:pt x="29" y="8"/>
                        <a:pt x="28" y="7"/>
                        <a:pt x="26" y="7"/>
                      </a:cubicBezTo>
                      <a:cubicBezTo>
                        <a:pt x="25" y="7"/>
                        <a:pt x="24" y="7"/>
                        <a:pt x="23" y="7"/>
                      </a:cubicBezTo>
                      <a:cubicBezTo>
                        <a:pt x="22" y="7"/>
                        <a:pt x="20" y="8"/>
                        <a:pt x="19" y="8"/>
                      </a:cubicBezTo>
                      <a:cubicBezTo>
                        <a:pt x="18" y="8"/>
                        <a:pt x="17" y="9"/>
                        <a:pt x="16" y="9"/>
                      </a:cubicBezTo>
                      <a:cubicBezTo>
                        <a:pt x="15" y="10"/>
                        <a:pt x="14" y="10"/>
                        <a:pt x="13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9" y="14"/>
                        <a:pt x="9" y="15"/>
                        <a:pt x="8" y="16"/>
                      </a:cubicBezTo>
                      <a:cubicBezTo>
                        <a:pt x="8" y="16"/>
                        <a:pt x="7" y="16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8"/>
                        <a:pt x="6" y="19"/>
                        <a:pt x="5" y="20"/>
                      </a:cubicBezTo>
                      <a:cubicBezTo>
                        <a:pt x="5" y="22"/>
                        <a:pt x="4" y="24"/>
                        <a:pt x="4" y="25"/>
                      </a:cubicBezTo>
                      <a:close/>
                      <a:moveTo>
                        <a:pt x="30" y="25"/>
                      </a:moveTo>
                      <a:cubicBezTo>
                        <a:pt x="30" y="25"/>
                        <a:pt x="31" y="26"/>
                        <a:pt x="31" y="26"/>
                      </a:cubicBezTo>
                      <a:cubicBezTo>
                        <a:pt x="32" y="27"/>
                        <a:pt x="32" y="28"/>
                        <a:pt x="32" y="28"/>
                      </a:cubicBezTo>
                      <a:cubicBezTo>
                        <a:pt x="32" y="29"/>
                        <a:pt x="33" y="30"/>
                        <a:pt x="33" y="30"/>
                      </a:cubicBezTo>
                      <a:cubicBezTo>
                        <a:pt x="33" y="31"/>
                        <a:pt x="33" y="32"/>
                        <a:pt x="33" y="32"/>
                      </a:cubicBezTo>
                      <a:cubicBezTo>
                        <a:pt x="33" y="32"/>
                        <a:pt x="33" y="33"/>
                        <a:pt x="33" y="33"/>
                      </a:cubicBezTo>
                      <a:cubicBezTo>
                        <a:pt x="33" y="32"/>
                        <a:pt x="32" y="31"/>
                        <a:pt x="32" y="31"/>
                      </a:cubicBezTo>
                      <a:cubicBezTo>
                        <a:pt x="32" y="30"/>
                        <a:pt x="32" y="29"/>
                        <a:pt x="32" y="28"/>
                      </a:cubicBezTo>
                      <a:cubicBezTo>
                        <a:pt x="31" y="28"/>
                        <a:pt x="31" y="27"/>
                        <a:pt x="31" y="26"/>
                      </a:cubicBezTo>
                      <a:cubicBezTo>
                        <a:pt x="30" y="25"/>
                        <a:pt x="29" y="25"/>
                        <a:pt x="29" y="25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ubicBezTo>
                        <a:pt x="29" y="25"/>
                        <a:pt x="30" y="25"/>
                        <a:pt x="30" y="26"/>
                      </a:cubicBezTo>
                      <a:cubicBezTo>
                        <a:pt x="31" y="27"/>
                        <a:pt x="31" y="27"/>
                        <a:pt x="31" y="28"/>
                      </a:cubicBezTo>
                      <a:cubicBezTo>
                        <a:pt x="32" y="29"/>
                        <a:pt x="32" y="30"/>
                        <a:pt x="32" y="31"/>
                      </a:cubicBezTo>
                      <a:cubicBezTo>
                        <a:pt x="32" y="31"/>
                        <a:pt x="32" y="31"/>
                        <a:pt x="32" y="32"/>
                      </a:cubicBezTo>
                      <a:cubicBezTo>
                        <a:pt x="32" y="32"/>
                        <a:pt x="32" y="32"/>
                        <a:pt x="32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2" y="33"/>
                        <a:pt x="32" y="32"/>
                        <a:pt x="32" y="32"/>
                      </a:cubicBezTo>
                      <a:cubicBezTo>
                        <a:pt x="32" y="31"/>
                        <a:pt x="32" y="30"/>
                        <a:pt x="31" y="29"/>
                      </a:cubicBezTo>
                      <a:cubicBezTo>
                        <a:pt x="31" y="28"/>
                        <a:pt x="31" y="26"/>
                        <a:pt x="29" y="26"/>
                      </a:cubicBezTo>
                      <a:cubicBezTo>
                        <a:pt x="29" y="25"/>
                        <a:pt x="29" y="26"/>
                        <a:pt x="29" y="26"/>
                      </a:cubicBezTo>
                      <a:cubicBezTo>
                        <a:pt x="31" y="26"/>
                        <a:pt x="31" y="28"/>
                        <a:pt x="31" y="29"/>
                      </a:cubicBezTo>
                      <a:cubicBezTo>
                        <a:pt x="31" y="30"/>
                        <a:pt x="32" y="31"/>
                        <a:pt x="32" y="32"/>
                      </a:cubicBezTo>
                      <a:cubicBezTo>
                        <a:pt x="32" y="32"/>
                        <a:pt x="32" y="32"/>
                        <a:pt x="32" y="33"/>
                      </a:cubicBezTo>
                      <a:cubicBezTo>
                        <a:pt x="32" y="33"/>
                        <a:pt x="32" y="33"/>
                        <a:pt x="32" y="34"/>
                      </a:cubicBezTo>
                      <a:cubicBezTo>
                        <a:pt x="32" y="34"/>
                        <a:pt x="31" y="34"/>
                        <a:pt x="31" y="34"/>
                      </a:cubicBezTo>
                      <a:cubicBezTo>
                        <a:pt x="32" y="33"/>
                        <a:pt x="31" y="31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30"/>
                        <a:pt x="31" y="31"/>
                        <a:pt x="31" y="32"/>
                      </a:cubicBezTo>
                      <a:cubicBezTo>
                        <a:pt x="31" y="33"/>
                        <a:pt x="31" y="34"/>
                        <a:pt x="31" y="35"/>
                      </a:cubicBezTo>
                      <a:cubicBezTo>
                        <a:pt x="31" y="35"/>
                        <a:pt x="30" y="35"/>
                        <a:pt x="30" y="36"/>
                      </a:cubicBezTo>
                      <a:cubicBezTo>
                        <a:pt x="30" y="36"/>
                        <a:pt x="31" y="35"/>
                        <a:pt x="31" y="35"/>
                      </a:cubicBezTo>
                      <a:cubicBezTo>
                        <a:pt x="31" y="34"/>
                        <a:pt x="31" y="32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2"/>
                        <a:pt x="31" y="33"/>
                        <a:pt x="31" y="34"/>
                      </a:cubicBezTo>
                      <a:cubicBezTo>
                        <a:pt x="31" y="35"/>
                        <a:pt x="30" y="35"/>
                        <a:pt x="30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29" y="37"/>
                        <a:pt x="29" y="37"/>
                      </a:cubicBezTo>
                      <a:cubicBezTo>
                        <a:pt x="30" y="37"/>
                        <a:pt x="30" y="36"/>
                        <a:pt x="30" y="36"/>
                      </a:cubicBezTo>
                      <a:cubicBezTo>
                        <a:pt x="30" y="35"/>
                        <a:pt x="30" y="34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0" y="34"/>
                        <a:pt x="30" y="35"/>
                      </a:cubicBezTo>
                      <a:cubicBezTo>
                        <a:pt x="30" y="36"/>
                        <a:pt x="29" y="37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8" y="39"/>
                        <a:pt x="28" y="39"/>
                        <a:pt x="27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8" y="39"/>
                        <a:pt x="29" y="39"/>
                        <a:pt x="29" y="38"/>
                      </a:cubicBezTo>
                      <a:cubicBezTo>
                        <a:pt x="30" y="37"/>
                        <a:pt x="30" y="36"/>
                        <a:pt x="31" y="36"/>
                      </a:cubicBezTo>
                      <a:cubicBezTo>
                        <a:pt x="31" y="35"/>
                        <a:pt x="32" y="34"/>
                        <a:pt x="32" y="34"/>
                      </a:cubicBezTo>
                      <a:cubicBezTo>
                        <a:pt x="32" y="33"/>
                        <a:pt x="33" y="33"/>
                        <a:pt x="33" y="33"/>
                      </a:cubicBezTo>
                      <a:cubicBezTo>
                        <a:pt x="33" y="32"/>
                        <a:pt x="34" y="32"/>
                        <a:pt x="35" y="31"/>
                      </a:cubicBezTo>
                      <a:cubicBezTo>
                        <a:pt x="35" y="31"/>
                        <a:pt x="36" y="31"/>
                        <a:pt x="37" y="31"/>
                      </a:cubicBezTo>
                      <a:cubicBezTo>
                        <a:pt x="38" y="30"/>
                        <a:pt x="39" y="30"/>
                        <a:pt x="41" y="31"/>
                      </a:cubicBezTo>
                      <a:cubicBezTo>
                        <a:pt x="42" y="31"/>
                        <a:pt x="42" y="33"/>
                        <a:pt x="42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2" y="33"/>
                        <a:pt x="42" y="32"/>
                        <a:pt x="41" y="31"/>
                      </a:cubicBezTo>
                      <a:cubicBezTo>
                        <a:pt x="40" y="30"/>
                        <a:pt x="38" y="30"/>
                        <a:pt x="37" y="30"/>
                      </a:cubicBezTo>
                      <a:cubicBezTo>
                        <a:pt x="36" y="30"/>
                        <a:pt x="36" y="31"/>
                        <a:pt x="35" y="31"/>
                      </a:cubicBezTo>
                      <a:cubicBezTo>
                        <a:pt x="34" y="31"/>
                        <a:pt x="34" y="32"/>
                        <a:pt x="33" y="32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3" y="32"/>
                        <a:pt x="34" y="31"/>
                        <a:pt x="35" y="31"/>
                      </a:cubicBezTo>
                      <a:cubicBezTo>
                        <a:pt x="37" y="30"/>
                        <a:pt x="39" y="30"/>
                        <a:pt x="41" y="31"/>
                      </a:cubicBezTo>
                      <a:cubicBezTo>
                        <a:pt x="42" y="31"/>
                        <a:pt x="42" y="32"/>
                        <a:pt x="42" y="34"/>
                      </a:cubicBezTo>
                      <a:cubicBezTo>
                        <a:pt x="42" y="34"/>
                        <a:pt x="42" y="35"/>
                        <a:pt x="42" y="35"/>
                      </a:cubicBezTo>
                      <a:cubicBezTo>
                        <a:pt x="42" y="35"/>
                        <a:pt x="42" y="36"/>
                        <a:pt x="41" y="36"/>
                      </a:cubicBezTo>
                      <a:cubicBezTo>
                        <a:pt x="42" y="36"/>
                        <a:pt x="42" y="35"/>
                        <a:pt x="42" y="35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2" y="35"/>
                        <a:pt x="42" y="34"/>
                        <a:pt x="42" y="33"/>
                      </a:cubicBezTo>
                      <a:cubicBezTo>
                        <a:pt x="42" y="33"/>
                        <a:pt x="41" y="33"/>
                        <a:pt x="41" y="32"/>
                      </a:cubicBezTo>
                      <a:cubicBezTo>
                        <a:pt x="41" y="32"/>
                        <a:pt x="41" y="32"/>
                        <a:pt x="41" y="32"/>
                      </a:cubicBezTo>
                      <a:cubicBezTo>
                        <a:pt x="42" y="33"/>
                        <a:pt x="42" y="33"/>
                        <a:pt x="42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2" y="34"/>
                        <a:pt x="42" y="34"/>
                        <a:pt x="41" y="34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0" y="33"/>
                        <a:pt x="39" y="33"/>
                        <a:pt x="38" y="33"/>
                      </a:cubicBezTo>
                      <a:cubicBezTo>
                        <a:pt x="37" y="33"/>
                        <a:pt x="35" y="34"/>
                        <a:pt x="35" y="35"/>
                      </a:cubicBezTo>
                      <a:cubicBezTo>
                        <a:pt x="33" y="36"/>
                        <a:pt x="31" y="38"/>
                        <a:pt x="29" y="40"/>
                      </a:cubicBezTo>
                      <a:cubicBezTo>
                        <a:pt x="27" y="41"/>
                        <a:pt x="26" y="41"/>
                        <a:pt x="25" y="42"/>
                      </a:cubicBezTo>
                      <a:cubicBezTo>
                        <a:pt x="24" y="42"/>
                        <a:pt x="23" y="42"/>
                        <a:pt x="22" y="42"/>
                      </a:cubicBezTo>
                      <a:cubicBezTo>
                        <a:pt x="21" y="42"/>
                        <a:pt x="21" y="42"/>
                        <a:pt x="20" y="42"/>
                      </a:cubicBezTo>
                      <a:cubicBezTo>
                        <a:pt x="20" y="42"/>
                        <a:pt x="19" y="42"/>
                        <a:pt x="18" y="42"/>
                      </a:cubicBezTo>
                      <a:cubicBezTo>
                        <a:pt x="16" y="41"/>
                        <a:pt x="15" y="41"/>
                        <a:pt x="13" y="40"/>
                      </a:cubicBezTo>
                      <a:cubicBezTo>
                        <a:pt x="12" y="39"/>
                        <a:pt x="10" y="38"/>
                        <a:pt x="9" y="37"/>
                      </a:cubicBezTo>
                      <a:cubicBezTo>
                        <a:pt x="9" y="36"/>
                        <a:pt x="8" y="36"/>
                        <a:pt x="8" y="35"/>
                      </a:cubicBezTo>
                      <a:cubicBezTo>
                        <a:pt x="7" y="34"/>
                        <a:pt x="7" y="33"/>
                        <a:pt x="7" y="3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3"/>
                        <a:pt x="7" y="32"/>
                        <a:pt x="7" y="32"/>
                      </a:cubicBezTo>
                      <a:cubicBezTo>
                        <a:pt x="6" y="32"/>
                        <a:pt x="6" y="31"/>
                        <a:pt x="6" y="31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1"/>
                        <a:pt x="7" y="32"/>
                        <a:pt x="7" y="32"/>
                      </a:cubicBezTo>
                      <a:cubicBezTo>
                        <a:pt x="7" y="33"/>
                        <a:pt x="8" y="34"/>
                        <a:pt x="8" y="35"/>
                      </a:cubicBezTo>
                      <a:cubicBezTo>
                        <a:pt x="8" y="35"/>
                        <a:pt x="9" y="36"/>
                        <a:pt x="9" y="36"/>
                      </a:cubicBezTo>
                      <a:cubicBezTo>
                        <a:pt x="9" y="37"/>
                        <a:pt x="10" y="37"/>
                        <a:pt x="10" y="37"/>
                      </a:cubicBezTo>
                      <a:cubicBezTo>
                        <a:pt x="10" y="38"/>
                        <a:pt x="11" y="38"/>
                        <a:pt x="11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8"/>
                        <a:pt x="11" y="38"/>
                        <a:pt x="10" y="38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9" y="36"/>
                        <a:pt x="9" y="35"/>
                        <a:pt x="8" y="35"/>
                      </a:cubicBezTo>
                      <a:cubicBezTo>
                        <a:pt x="8" y="34"/>
                        <a:pt x="7" y="33"/>
                        <a:pt x="7" y="32"/>
                      </a:cubicBezTo>
                      <a:cubicBezTo>
                        <a:pt x="7" y="31"/>
                        <a:pt x="7" y="31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28"/>
                        <a:pt x="6" y="27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8"/>
                        <a:pt x="6" y="30"/>
                        <a:pt x="6" y="32"/>
                      </a:cubicBezTo>
                      <a:cubicBezTo>
                        <a:pt x="5" y="33"/>
                        <a:pt x="5" y="34"/>
                        <a:pt x="4" y="34"/>
                      </a:cubicBezTo>
                      <a:cubicBezTo>
                        <a:pt x="3" y="35"/>
                        <a:pt x="2" y="35"/>
                        <a:pt x="2" y="35"/>
                      </a:cubicBezTo>
                      <a:cubicBezTo>
                        <a:pt x="2" y="35"/>
                        <a:pt x="1" y="34"/>
                        <a:pt x="1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1" y="34"/>
                      </a:cubicBezTo>
                      <a:cubicBezTo>
                        <a:pt x="2" y="34"/>
                        <a:pt x="3" y="33"/>
                        <a:pt x="3" y="33"/>
                      </a:cubicBezTo>
                      <a:cubicBezTo>
                        <a:pt x="4" y="31"/>
                        <a:pt x="4" y="29"/>
                        <a:pt x="4" y="28"/>
                      </a:cubicBezTo>
                      <a:cubicBezTo>
                        <a:pt x="4" y="27"/>
                        <a:pt x="4" y="26"/>
                        <a:pt x="4" y="25"/>
                      </a:cubicBezTo>
                      <a:cubicBezTo>
                        <a:pt x="5" y="24"/>
                        <a:pt x="5" y="23"/>
                        <a:pt x="5" y="22"/>
                      </a:cubicBezTo>
                      <a:cubicBezTo>
                        <a:pt x="5" y="21"/>
                        <a:pt x="6" y="20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7"/>
                        <a:pt x="8" y="17"/>
                        <a:pt x="9" y="16"/>
                      </a:cubicBezTo>
                      <a:cubicBezTo>
                        <a:pt x="9" y="15"/>
                        <a:pt x="10" y="14"/>
                        <a:pt x="11" y="13"/>
                      </a:cubicBezTo>
                      <a:cubicBezTo>
                        <a:pt x="12" y="12"/>
                        <a:pt x="13" y="12"/>
                        <a:pt x="14" y="11"/>
                      </a:cubicBezTo>
                      <a:cubicBezTo>
                        <a:pt x="15" y="10"/>
                        <a:pt x="16" y="10"/>
                        <a:pt x="17" y="10"/>
                      </a:cubicBezTo>
                      <a:cubicBezTo>
                        <a:pt x="17" y="9"/>
                        <a:pt x="18" y="9"/>
                        <a:pt x="18" y="9"/>
                      </a:cubicBezTo>
                      <a:cubicBezTo>
                        <a:pt x="19" y="9"/>
                        <a:pt x="19" y="9"/>
                        <a:pt x="20" y="9"/>
                      </a:cubicBezTo>
                      <a:cubicBezTo>
                        <a:pt x="21" y="8"/>
                        <a:pt x="22" y="8"/>
                        <a:pt x="23" y="8"/>
                      </a:cubicBezTo>
                      <a:cubicBezTo>
                        <a:pt x="25" y="8"/>
                        <a:pt x="26" y="8"/>
                        <a:pt x="27" y="8"/>
                      </a:cubicBezTo>
                      <a:cubicBezTo>
                        <a:pt x="28" y="8"/>
                        <a:pt x="28" y="8"/>
                        <a:pt x="29" y="8"/>
                      </a:cubicBezTo>
                      <a:cubicBezTo>
                        <a:pt x="29" y="8"/>
                        <a:pt x="30" y="8"/>
                        <a:pt x="30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8"/>
                        <a:pt x="31" y="9"/>
                      </a:cubicBezTo>
                      <a:cubicBezTo>
                        <a:pt x="30" y="9"/>
                        <a:pt x="30" y="9"/>
                        <a:pt x="30" y="8"/>
                      </a:cubicBezTo>
                      <a:cubicBezTo>
                        <a:pt x="30" y="8"/>
                        <a:pt x="29" y="8"/>
                        <a:pt x="29" y="8"/>
                      </a:cubicBezTo>
                      <a:cubicBezTo>
                        <a:pt x="28" y="8"/>
                        <a:pt x="27" y="8"/>
                        <a:pt x="26" y="8"/>
                      </a:cubicBezTo>
                      <a:cubicBezTo>
                        <a:pt x="25" y="8"/>
                        <a:pt x="24" y="8"/>
                        <a:pt x="23" y="8"/>
                      </a:cubicBezTo>
                      <a:cubicBezTo>
                        <a:pt x="22" y="9"/>
                        <a:pt x="21" y="9"/>
                        <a:pt x="20" y="9"/>
                      </a:cubicBezTo>
                      <a:cubicBezTo>
                        <a:pt x="19" y="9"/>
                        <a:pt x="18" y="9"/>
                        <a:pt x="17" y="10"/>
                      </a:cubicBezTo>
                      <a:cubicBezTo>
                        <a:pt x="17" y="10"/>
                        <a:pt x="16" y="10"/>
                        <a:pt x="15" y="11"/>
                      </a:cubicBezTo>
                      <a:cubicBezTo>
                        <a:pt x="14" y="11"/>
                        <a:pt x="13" y="12"/>
                        <a:pt x="13" y="12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2" y="13"/>
                        <a:pt x="13" y="13"/>
                      </a:cubicBezTo>
                      <a:cubicBezTo>
                        <a:pt x="13" y="12"/>
                        <a:pt x="14" y="11"/>
                        <a:pt x="15" y="11"/>
                      </a:cubicBezTo>
                      <a:cubicBezTo>
                        <a:pt x="16" y="10"/>
                        <a:pt x="18" y="10"/>
                        <a:pt x="20" y="9"/>
                      </a:cubicBezTo>
                      <a:cubicBezTo>
                        <a:pt x="21" y="9"/>
                        <a:pt x="22" y="9"/>
                        <a:pt x="23" y="9"/>
                      </a:cubicBezTo>
                      <a:cubicBezTo>
                        <a:pt x="24" y="8"/>
                        <a:pt x="24" y="8"/>
                        <a:pt x="25" y="8"/>
                      </a:cubicBezTo>
                      <a:cubicBezTo>
                        <a:pt x="26" y="8"/>
                        <a:pt x="27" y="8"/>
                        <a:pt x="28" y="8"/>
                      </a:cubicBezTo>
                      <a:cubicBezTo>
                        <a:pt x="29" y="8"/>
                        <a:pt x="29" y="9"/>
                        <a:pt x="30" y="9"/>
                      </a:cubicBezTo>
                      <a:cubicBezTo>
                        <a:pt x="30" y="9"/>
                        <a:pt x="30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0" y="9"/>
                        <a:pt x="30" y="9"/>
                        <a:pt x="29" y="9"/>
                      </a:cubicBezTo>
                      <a:cubicBezTo>
                        <a:pt x="28" y="9"/>
                        <a:pt x="27" y="9"/>
                        <a:pt x="26" y="9"/>
                      </a:cubicBezTo>
                      <a:cubicBezTo>
                        <a:pt x="25" y="9"/>
                        <a:pt x="24" y="9"/>
                        <a:pt x="23" y="9"/>
                      </a:cubicBezTo>
                      <a:cubicBezTo>
                        <a:pt x="23" y="9"/>
                        <a:pt x="22" y="9"/>
                        <a:pt x="22" y="9"/>
                      </a:cubicBezTo>
                      <a:cubicBezTo>
                        <a:pt x="21" y="9"/>
                        <a:pt x="21" y="9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1" y="9"/>
                        <a:pt x="21" y="9"/>
                        <a:pt x="22" y="9"/>
                      </a:cubicBezTo>
                      <a:cubicBezTo>
                        <a:pt x="22" y="9"/>
                        <a:pt x="23" y="9"/>
                        <a:pt x="23" y="9"/>
                      </a:cubicBezTo>
                      <a:cubicBezTo>
                        <a:pt x="24" y="9"/>
                        <a:pt x="25" y="9"/>
                        <a:pt x="26" y="9"/>
                      </a:cubicBezTo>
                      <a:cubicBezTo>
                        <a:pt x="27" y="9"/>
                        <a:pt x="28" y="9"/>
                        <a:pt x="29" y="9"/>
                      </a:cubicBezTo>
                      <a:cubicBezTo>
                        <a:pt x="29" y="9"/>
                        <a:pt x="30" y="9"/>
                        <a:pt x="30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10"/>
                      </a:cubicBezTo>
                      <a:cubicBezTo>
                        <a:pt x="31" y="9"/>
                        <a:pt x="31" y="9"/>
                        <a:pt x="30" y="9"/>
                      </a:cubicBezTo>
                      <a:cubicBezTo>
                        <a:pt x="30" y="9"/>
                        <a:pt x="29" y="9"/>
                        <a:pt x="29" y="9"/>
                      </a:cubicBezTo>
                      <a:cubicBezTo>
                        <a:pt x="28" y="9"/>
                        <a:pt x="27" y="9"/>
                        <a:pt x="27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6" y="9"/>
                        <a:pt x="27" y="9"/>
                        <a:pt x="29" y="10"/>
                      </a:cubicBezTo>
                      <a:cubicBezTo>
                        <a:pt x="29" y="10"/>
                        <a:pt x="30" y="10"/>
                        <a:pt x="30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1" y="10"/>
                        <a:pt x="32" y="10"/>
                        <a:pt x="32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ubicBezTo>
                        <a:pt x="30" y="10"/>
                        <a:pt x="29" y="10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0"/>
                        <a:pt x="29" y="10"/>
                        <a:pt x="30" y="10"/>
                      </a:cubicBezTo>
                      <a:cubicBezTo>
                        <a:pt x="31" y="10"/>
                        <a:pt x="31" y="10"/>
                        <a:pt x="32" y="10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1" y="10"/>
                        <a:pt x="30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1" y="11"/>
                      </a:cubicBezTo>
                      <a:cubicBezTo>
                        <a:pt x="31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1" y="11"/>
                        <a:pt x="30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1" y="11"/>
                        <a:pt x="32" y="11"/>
                        <a:pt x="32" y="11"/>
                      </a:cubicBezTo>
                      <a:cubicBezTo>
                        <a:pt x="32" y="11"/>
                        <a:pt x="32" y="12"/>
                        <a:pt x="32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2" y="12"/>
                        <a:pt x="32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33" y="12"/>
                        <a:pt x="33" y="12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1" y="12"/>
                        <a:pt x="31" y="12"/>
                        <a:pt x="30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1" y="12"/>
                        <a:pt x="31" y="12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1" y="13"/>
                        <a:pt x="30" y="13"/>
                        <a:pt x="30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3"/>
                        <a:pt x="31" y="13"/>
                        <a:pt x="31" y="13"/>
                      </a:cubicBezTo>
                      <a:cubicBezTo>
                        <a:pt x="32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31" y="13"/>
                        <a:pt x="31" y="13"/>
                        <a:pt x="30" y="13"/>
                      </a:cubicBezTo>
                      <a:cubicBezTo>
                        <a:pt x="30" y="13"/>
                        <a:pt x="30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30" y="13"/>
                        <a:pt x="30" y="13"/>
                        <a:pt x="31" y="13"/>
                      </a:cubicBezTo>
                      <a:cubicBezTo>
                        <a:pt x="31" y="13"/>
                        <a:pt x="31" y="13"/>
                        <a:pt x="32" y="13"/>
                      </a:cubicBezTo>
                      <a:cubicBezTo>
                        <a:pt x="32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4" y="13"/>
                      </a:cubicBezTo>
                      <a:cubicBezTo>
                        <a:pt x="34" y="13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3" y="14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1" y="13"/>
                        <a:pt x="29" y="13"/>
                        <a:pt x="28" y="13"/>
                      </a:cubicBezTo>
                      <a:cubicBezTo>
                        <a:pt x="26" y="13"/>
                        <a:pt x="24" y="13"/>
                        <a:pt x="22" y="13"/>
                      </a:cubicBezTo>
                      <a:cubicBezTo>
                        <a:pt x="21" y="14"/>
                        <a:pt x="19" y="15"/>
                        <a:pt x="19" y="17"/>
                      </a:cubicBezTo>
                      <a:cubicBezTo>
                        <a:pt x="19" y="17"/>
                        <a:pt x="20" y="18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19" y="18"/>
                        <a:pt x="19" y="18"/>
                      </a:cubicBezTo>
                      <a:cubicBezTo>
                        <a:pt x="19" y="18"/>
                        <a:pt x="18" y="17"/>
                        <a:pt x="18" y="17"/>
                      </a:cubicBezTo>
                      <a:cubicBezTo>
                        <a:pt x="18" y="16"/>
                        <a:pt x="18" y="15"/>
                        <a:pt x="18" y="14"/>
                      </a:cubicBezTo>
                      <a:cubicBezTo>
                        <a:pt x="18" y="14"/>
                        <a:pt x="19" y="13"/>
                        <a:pt x="20" y="13"/>
                      </a:cubicBezTo>
                      <a:cubicBezTo>
                        <a:pt x="20" y="12"/>
                        <a:pt x="21" y="12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0" y="12"/>
                      </a:cubicBezTo>
                      <a:cubicBezTo>
                        <a:pt x="20" y="12"/>
                        <a:pt x="19" y="12"/>
                        <a:pt x="19" y="12"/>
                      </a:cubicBezTo>
                      <a:cubicBezTo>
                        <a:pt x="19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19" y="12"/>
                        <a:pt x="19" y="13"/>
                        <a:pt x="19" y="13"/>
                      </a:cubicBezTo>
                      <a:cubicBezTo>
                        <a:pt x="19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8" y="13"/>
                        <a:pt x="18" y="13"/>
                      </a:cubicBezTo>
                      <a:cubicBezTo>
                        <a:pt x="15" y="14"/>
                        <a:pt x="13" y="17"/>
                        <a:pt x="11" y="19"/>
                      </a:cubicBezTo>
                      <a:cubicBezTo>
                        <a:pt x="9" y="22"/>
                        <a:pt x="9" y="26"/>
                        <a:pt x="10" y="30"/>
                      </a:cubicBezTo>
                      <a:cubicBezTo>
                        <a:pt x="10" y="31"/>
                        <a:pt x="11" y="33"/>
                        <a:pt x="12" y="34"/>
                      </a:cubicBezTo>
                      <a:cubicBezTo>
                        <a:pt x="13" y="35"/>
                        <a:pt x="14" y="36"/>
                        <a:pt x="16" y="37"/>
                      </a:cubicBezTo>
                      <a:cubicBezTo>
                        <a:pt x="19" y="38"/>
                        <a:pt x="23" y="38"/>
                        <a:pt x="25" y="36"/>
                      </a:cubicBezTo>
                      <a:cubicBezTo>
                        <a:pt x="28" y="35"/>
                        <a:pt x="29" y="32"/>
                        <a:pt x="28" y="29"/>
                      </a:cubicBezTo>
                      <a:cubicBezTo>
                        <a:pt x="27" y="27"/>
                        <a:pt x="25" y="27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2" y="28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2" y="30"/>
                        <a:pt x="22" y="29"/>
                        <a:pt x="22" y="29"/>
                      </a:cubicBezTo>
                      <a:cubicBezTo>
                        <a:pt x="22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4" y="28"/>
                      </a:cubicBezTo>
                      <a:cubicBezTo>
                        <a:pt x="23" y="28"/>
                        <a:pt x="24" y="29"/>
                        <a:pt x="23" y="29"/>
                      </a:cubicBezTo>
                      <a:cubicBezTo>
                        <a:pt x="23" y="30"/>
                        <a:pt x="23" y="30"/>
                        <a:pt x="23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4" y="29"/>
                      </a:cubicBezTo>
                      <a:cubicBezTo>
                        <a:pt x="24" y="29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9"/>
                        <a:pt x="24" y="29"/>
                      </a:cubicBezTo>
                      <a:cubicBezTo>
                        <a:pt x="24" y="29"/>
                        <a:pt x="24" y="30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0"/>
                        <a:pt x="24" y="29"/>
                        <a:pt x="24" y="29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5" y="29"/>
                        <a:pt x="24" y="30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30"/>
                        <a:pt x="25" y="29"/>
                        <a:pt x="25" y="29"/>
                      </a:cubicBezTo>
                      <a:cubicBezTo>
                        <a:pt x="25" y="29"/>
                        <a:pt x="25" y="28"/>
                        <a:pt x="25" y="28"/>
                      </a:cubicBezTo>
                      <a:cubicBezTo>
                        <a:pt x="25" y="29"/>
                        <a:pt x="25" y="29"/>
                        <a:pt x="25" y="30"/>
                      </a:cubicBezTo>
                      <a:cubicBezTo>
                        <a:pt x="25" y="31"/>
                        <a:pt x="23" y="32"/>
                        <a:pt x="22" y="32"/>
                      </a:cubicBezTo>
                      <a:cubicBezTo>
                        <a:pt x="20" y="32"/>
                        <a:pt x="18" y="30"/>
                        <a:pt x="18" y="28"/>
                      </a:cubicBezTo>
                      <a:cubicBezTo>
                        <a:pt x="18" y="25"/>
                        <a:pt x="20" y="24"/>
                        <a:pt x="22" y="23"/>
                      </a:cubicBezTo>
                      <a:cubicBezTo>
                        <a:pt x="23" y="23"/>
                        <a:pt x="24" y="23"/>
                        <a:pt x="26" y="23"/>
                      </a:cubicBezTo>
                      <a:cubicBezTo>
                        <a:pt x="26" y="23"/>
                        <a:pt x="27" y="23"/>
                        <a:pt x="27" y="23"/>
                      </a:cubicBezTo>
                      <a:cubicBezTo>
                        <a:pt x="28" y="24"/>
                        <a:pt x="28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5"/>
                        <a:pt x="29" y="24"/>
                      </a:cubicBezTo>
                      <a:cubicBezTo>
                        <a:pt x="29" y="25"/>
                        <a:pt x="29" y="25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5"/>
                        <a:pt x="30" y="25"/>
                        <a:pt x="30" y="25"/>
                      </a:cubicBezTo>
                      <a:close/>
                      <a:moveTo>
                        <a:pt x="29" y="22"/>
                      </a:moveTo>
                      <a:cubicBezTo>
                        <a:pt x="29" y="23"/>
                        <a:pt x="29" y="23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8" y="23"/>
                        <a:pt x="27" y="23"/>
                      </a:cubicBezTo>
                      <a:cubicBezTo>
                        <a:pt x="26" y="23"/>
                        <a:pt x="26" y="23"/>
                        <a:pt x="25" y="23"/>
                      </a:cubicBezTo>
                      <a:cubicBezTo>
                        <a:pt x="23" y="23"/>
                        <a:pt x="22" y="23"/>
                        <a:pt x="21" y="24"/>
                      </a:cubicBezTo>
                      <a:cubicBezTo>
                        <a:pt x="20" y="24"/>
                        <a:pt x="19" y="25"/>
                        <a:pt x="18" y="26"/>
                      </a:cubicBezTo>
                      <a:cubicBezTo>
                        <a:pt x="18" y="27"/>
                        <a:pt x="18" y="29"/>
                        <a:pt x="18" y="30"/>
                      </a:cubicBezTo>
                      <a:cubicBezTo>
                        <a:pt x="19" y="32"/>
                        <a:pt x="22" y="33"/>
                        <a:pt x="24" y="31"/>
                      </a:cubicBezTo>
                      <a:cubicBezTo>
                        <a:pt x="25" y="31"/>
                        <a:pt x="26" y="29"/>
                        <a:pt x="25" y="28"/>
                      </a:cubicBezTo>
                      <a:cubicBezTo>
                        <a:pt x="25" y="28"/>
                        <a:pt x="24" y="28"/>
                        <a:pt x="24" y="27"/>
                      </a:cubicBezTo>
                      <a:cubicBezTo>
                        <a:pt x="25" y="27"/>
                        <a:pt x="26" y="28"/>
                        <a:pt x="27" y="29"/>
                      </a:cubicBezTo>
                      <a:cubicBezTo>
                        <a:pt x="28" y="30"/>
                        <a:pt x="28" y="32"/>
                        <a:pt x="27" y="34"/>
                      </a:cubicBezTo>
                      <a:cubicBezTo>
                        <a:pt x="26" y="37"/>
                        <a:pt x="21" y="38"/>
                        <a:pt x="17" y="37"/>
                      </a:cubicBezTo>
                      <a:cubicBezTo>
                        <a:pt x="15" y="37"/>
                        <a:pt x="14" y="35"/>
                        <a:pt x="12" y="34"/>
                      </a:cubicBezTo>
                      <a:cubicBezTo>
                        <a:pt x="11" y="33"/>
                        <a:pt x="11" y="31"/>
                        <a:pt x="10" y="29"/>
                      </a:cubicBezTo>
                      <a:cubicBezTo>
                        <a:pt x="9" y="25"/>
                        <a:pt x="10" y="21"/>
                        <a:pt x="12" y="18"/>
                      </a:cubicBezTo>
                      <a:cubicBezTo>
                        <a:pt x="14" y="16"/>
                        <a:pt x="16" y="15"/>
                        <a:pt x="18" y="14"/>
                      </a:cubicBezTo>
                      <a:cubicBezTo>
                        <a:pt x="18" y="14"/>
                        <a:pt x="18" y="15"/>
                        <a:pt x="18" y="15"/>
                      </a:cubicBezTo>
                      <a:cubicBezTo>
                        <a:pt x="18" y="16"/>
                        <a:pt x="18" y="17"/>
                        <a:pt x="19" y="18"/>
                      </a:cubicBezTo>
                      <a:cubicBezTo>
                        <a:pt x="19" y="18"/>
                        <a:pt x="21" y="18"/>
                        <a:pt x="21" y="18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0" y="18"/>
                        <a:pt x="20" y="17"/>
                        <a:pt x="20" y="17"/>
                      </a:cubicBezTo>
                      <a:cubicBezTo>
                        <a:pt x="20" y="17"/>
                        <a:pt x="20" y="17"/>
                        <a:pt x="20" y="16"/>
                      </a:cubicBezTo>
                      <a:cubicBezTo>
                        <a:pt x="20" y="15"/>
                        <a:pt x="21" y="15"/>
                        <a:pt x="21" y="14"/>
                      </a:cubicBezTo>
                      <a:cubicBezTo>
                        <a:pt x="22" y="13"/>
                        <a:pt x="24" y="13"/>
                        <a:pt x="25" y="13"/>
                      </a:cubicBezTo>
                      <a:cubicBezTo>
                        <a:pt x="27" y="13"/>
                        <a:pt x="29" y="13"/>
                        <a:pt x="30" y="13"/>
                      </a:cubicBezTo>
                      <a:cubicBezTo>
                        <a:pt x="31" y="13"/>
                        <a:pt x="32" y="13"/>
                        <a:pt x="33" y="14"/>
                      </a:cubicBezTo>
                      <a:cubicBezTo>
                        <a:pt x="33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5" y="15"/>
                        <a:pt x="35" y="15"/>
                        <a:pt x="36" y="16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36" y="16"/>
                        <a:pt x="35" y="16"/>
                        <a:pt x="34" y="16"/>
                      </a:cubicBezTo>
                      <a:cubicBezTo>
                        <a:pt x="33" y="16"/>
                        <a:pt x="32" y="17"/>
                        <a:pt x="31" y="17"/>
                      </a:cubicBezTo>
                      <a:cubicBezTo>
                        <a:pt x="30" y="18"/>
                        <a:pt x="30" y="19"/>
                        <a:pt x="29" y="20"/>
                      </a:cubicBezTo>
                      <a:cubicBezTo>
                        <a:pt x="29" y="21"/>
                        <a:pt x="29" y="22"/>
                        <a:pt x="29" y="22"/>
                      </a:cubicBezTo>
                      <a:close/>
                      <a:moveTo>
                        <a:pt x="37" y="21"/>
                      </a:moveTo>
                      <a:cubicBezTo>
                        <a:pt x="35" y="21"/>
                        <a:pt x="32" y="21"/>
                        <a:pt x="31" y="23"/>
                      </a:cubicBezTo>
                      <a:cubicBezTo>
                        <a:pt x="31" y="23"/>
                        <a:pt x="31" y="23"/>
                        <a:pt x="31" y="22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2"/>
                        <a:pt x="33" y="21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1"/>
                        <a:pt x="33" y="21"/>
                        <a:pt x="32" y="22"/>
                      </a:cubicBezTo>
                      <a:cubicBezTo>
                        <a:pt x="33" y="21"/>
                        <a:pt x="34" y="21"/>
                        <a:pt x="35" y="21"/>
                      </a:cubicBezTo>
                      <a:cubicBezTo>
                        <a:pt x="37" y="21"/>
                        <a:pt x="38" y="22"/>
                        <a:pt x="40" y="22"/>
                      </a:cubicBezTo>
                      <a:cubicBezTo>
                        <a:pt x="40" y="22"/>
                        <a:pt x="40" y="22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39" y="22"/>
                        <a:pt x="38" y="22"/>
                        <a:pt x="37" y="21"/>
                      </a:cubicBezTo>
                      <a:close/>
                      <a:moveTo>
                        <a:pt x="50" y="25"/>
                      </a:moveTo>
                      <a:cubicBezTo>
                        <a:pt x="48" y="25"/>
                        <a:pt x="45" y="24"/>
                        <a:pt x="42" y="23"/>
                      </a:cubicBezTo>
                      <a:cubicBezTo>
                        <a:pt x="40" y="22"/>
                        <a:pt x="38" y="21"/>
                        <a:pt x="35" y="21"/>
                      </a:cubicBezTo>
                      <a:cubicBezTo>
                        <a:pt x="34" y="21"/>
                        <a:pt x="32" y="21"/>
                        <a:pt x="31" y="22"/>
                      </a:cubicBezTo>
                      <a:cubicBezTo>
                        <a:pt x="30" y="22"/>
                        <a:pt x="30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30" y="24"/>
                      </a:cubicBezTo>
                      <a:cubicBezTo>
                        <a:pt x="30" y="24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3"/>
                        <a:pt x="29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29" y="23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9" y="22"/>
                        <a:pt x="29" y="22"/>
                        <a:pt x="30" y="21"/>
                      </a:cubicBezTo>
                      <a:cubicBezTo>
                        <a:pt x="30" y="20"/>
                        <a:pt x="30" y="19"/>
                        <a:pt x="31" y="18"/>
                      </a:cubicBezTo>
                      <a:cubicBezTo>
                        <a:pt x="32" y="17"/>
                        <a:pt x="33" y="17"/>
                        <a:pt x="34" y="16"/>
                      </a:cubicBezTo>
                      <a:cubicBezTo>
                        <a:pt x="34" y="16"/>
                        <a:pt x="35" y="16"/>
                        <a:pt x="36" y="16"/>
                      </a:cubicBezTo>
                      <a:cubicBezTo>
                        <a:pt x="36" y="16"/>
                        <a:pt x="36" y="16"/>
                        <a:pt x="37" y="16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6"/>
                        <a:pt x="36" y="16"/>
                        <a:pt x="36" y="17"/>
                      </a:cubicBezTo>
                      <a:cubicBezTo>
                        <a:pt x="35" y="17"/>
                        <a:pt x="34" y="17"/>
                        <a:pt x="33" y="17"/>
                      </a:cubicBezTo>
                      <a:cubicBezTo>
                        <a:pt x="33" y="17"/>
                        <a:pt x="32" y="18"/>
                        <a:pt x="32" y="18"/>
                      </a:cubicBezTo>
                      <a:cubicBezTo>
                        <a:pt x="31" y="19"/>
                        <a:pt x="31" y="19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1" y="19"/>
                        <a:pt x="31" y="19"/>
                        <a:pt x="32" y="18"/>
                      </a:cubicBezTo>
                      <a:cubicBezTo>
                        <a:pt x="32" y="18"/>
                        <a:pt x="33" y="17"/>
                        <a:pt x="33" y="17"/>
                      </a:cubicBezTo>
                      <a:cubicBezTo>
                        <a:pt x="34" y="17"/>
                        <a:pt x="35" y="17"/>
                        <a:pt x="36" y="17"/>
                      </a:cubicBezTo>
                      <a:cubicBezTo>
                        <a:pt x="36" y="17"/>
                        <a:pt x="37" y="17"/>
                        <a:pt x="37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7" y="17"/>
                        <a:pt x="36" y="17"/>
                        <a:pt x="35" y="17"/>
                      </a:cubicBezTo>
                      <a:cubicBezTo>
                        <a:pt x="34" y="17"/>
                        <a:pt x="33" y="17"/>
                        <a:pt x="32" y="18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4" y="17"/>
                        <a:pt x="36" y="17"/>
                      </a:cubicBezTo>
                      <a:cubicBezTo>
                        <a:pt x="36" y="17"/>
                        <a:pt x="37" y="17"/>
                        <a:pt x="38" y="17"/>
                      </a:cubicBezTo>
                      <a:cubicBezTo>
                        <a:pt x="38" y="17"/>
                        <a:pt x="38" y="17"/>
                        <a:pt x="39" y="17"/>
                      </a:cubicBezTo>
                      <a:cubicBezTo>
                        <a:pt x="39" y="17"/>
                        <a:pt x="40" y="17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7"/>
                        <a:pt x="38" y="17"/>
                        <a:pt x="38" y="17"/>
                      </a:cubicBezTo>
                      <a:cubicBezTo>
                        <a:pt x="37" y="17"/>
                        <a:pt x="36" y="17"/>
                        <a:pt x="35" y="17"/>
                      </a:cubicBezTo>
                      <a:cubicBezTo>
                        <a:pt x="35" y="17"/>
                        <a:pt x="34" y="17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7"/>
                        <a:pt x="35" y="18"/>
                        <a:pt x="36" y="17"/>
                      </a:cubicBezTo>
                      <a:cubicBezTo>
                        <a:pt x="36" y="17"/>
                        <a:pt x="37" y="17"/>
                        <a:pt x="38" y="17"/>
                      </a:cubicBezTo>
                      <a:cubicBezTo>
                        <a:pt x="38" y="17"/>
                        <a:pt x="39" y="18"/>
                        <a:pt x="40" y="18"/>
                      </a:cubicBezTo>
                      <a:cubicBezTo>
                        <a:pt x="40" y="18"/>
                        <a:pt x="40" y="18"/>
                        <a:pt x="41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8"/>
                        <a:pt x="41" y="18"/>
                        <a:pt x="42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0" y="18"/>
                        <a:pt x="40" y="18"/>
                        <a:pt x="39" y="18"/>
                      </a:cubicBezTo>
                      <a:cubicBezTo>
                        <a:pt x="38" y="18"/>
                        <a:pt x="38" y="18"/>
                        <a:pt x="37" y="18"/>
                      </a:cubicBezTo>
                      <a:cubicBezTo>
                        <a:pt x="37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6" y="18"/>
                        <a:pt x="37" y="18"/>
                        <a:pt x="37" y="18"/>
                      </a:cubicBezTo>
                      <a:cubicBezTo>
                        <a:pt x="38" y="18"/>
                        <a:pt x="39" y="18"/>
                        <a:pt x="39" y="18"/>
                      </a:cubicBezTo>
                      <a:cubicBezTo>
                        <a:pt x="40" y="18"/>
                        <a:pt x="41" y="18"/>
                        <a:pt x="42" y="18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cubicBezTo>
                        <a:pt x="42" y="18"/>
                        <a:pt x="42" y="18"/>
                        <a:pt x="43" y="19"/>
                      </a:cubicBezTo>
                      <a:cubicBezTo>
                        <a:pt x="43" y="19"/>
                        <a:pt x="43" y="19"/>
                        <a:pt x="43" y="19"/>
                      </a:cubicBezTo>
                      <a:cubicBezTo>
                        <a:pt x="43" y="19"/>
                        <a:pt x="43" y="20"/>
                        <a:pt x="44" y="20"/>
                      </a:cubicBezTo>
                      <a:cubicBezTo>
                        <a:pt x="44" y="19"/>
                        <a:pt x="44" y="19"/>
                        <a:pt x="44" y="19"/>
                      </a:cubicBezTo>
                      <a:cubicBezTo>
                        <a:pt x="44" y="18"/>
                        <a:pt x="43" y="18"/>
                        <a:pt x="42" y="18"/>
                      </a:cubicBezTo>
                      <a:cubicBezTo>
                        <a:pt x="41" y="17"/>
                        <a:pt x="41" y="17"/>
                        <a:pt x="40" y="17"/>
                      </a:cubicBezTo>
                      <a:cubicBezTo>
                        <a:pt x="39" y="17"/>
                        <a:pt x="38" y="16"/>
                        <a:pt x="37" y="16"/>
                      </a:cubicBezTo>
                      <a:cubicBezTo>
                        <a:pt x="36" y="15"/>
                        <a:pt x="35" y="15"/>
                        <a:pt x="35" y="14"/>
                      </a:cubicBezTo>
                      <a:cubicBezTo>
                        <a:pt x="34" y="13"/>
                        <a:pt x="33" y="12"/>
                        <a:pt x="33" y="12"/>
                      </a:cubicBezTo>
                      <a:cubicBezTo>
                        <a:pt x="32" y="11"/>
                        <a:pt x="32" y="10"/>
                        <a:pt x="32" y="9"/>
                      </a:cubicBezTo>
                      <a:cubicBezTo>
                        <a:pt x="31" y="9"/>
                        <a:pt x="31" y="8"/>
                        <a:pt x="30" y="8"/>
                      </a:cubicBezTo>
                      <a:cubicBezTo>
                        <a:pt x="33" y="8"/>
                        <a:pt x="35" y="10"/>
                        <a:pt x="37" y="11"/>
                      </a:cubicBezTo>
                      <a:cubicBezTo>
                        <a:pt x="38" y="12"/>
                        <a:pt x="39" y="13"/>
                        <a:pt x="40" y="13"/>
                      </a:cubicBezTo>
                      <a:cubicBezTo>
                        <a:pt x="41" y="14"/>
                        <a:pt x="42" y="15"/>
                        <a:pt x="44" y="15"/>
                      </a:cubicBezTo>
                      <a:cubicBezTo>
                        <a:pt x="45" y="16"/>
                        <a:pt x="46" y="17"/>
                        <a:pt x="47" y="17"/>
                      </a:cubicBezTo>
                      <a:cubicBezTo>
                        <a:pt x="48" y="18"/>
                        <a:pt x="49" y="19"/>
                        <a:pt x="50" y="19"/>
                      </a:cubicBezTo>
                      <a:cubicBezTo>
                        <a:pt x="51" y="20"/>
                        <a:pt x="52" y="20"/>
                        <a:pt x="53" y="21"/>
                      </a:cubicBezTo>
                      <a:cubicBezTo>
                        <a:pt x="54" y="21"/>
                        <a:pt x="55" y="22"/>
                        <a:pt x="55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22"/>
                        <a:pt x="55" y="22"/>
                        <a:pt x="54" y="22"/>
                      </a:cubicBezTo>
                      <a:cubicBezTo>
                        <a:pt x="54" y="22"/>
                        <a:pt x="53" y="21"/>
                        <a:pt x="53" y="21"/>
                      </a:cubicBezTo>
                      <a:cubicBezTo>
                        <a:pt x="53" y="21"/>
                        <a:pt x="53" y="21"/>
                        <a:pt x="53" y="21"/>
                      </a:cubicBezTo>
                      <a:cubicBezTo>
                        <a:pt x="53" y="22"/>
                        <a:pt x="54" y="22"/>
                        <a:pt x="54" y="22"/>
                      </a:cubicBezTo>
                      <a:cubicBezTo>
                        <a:pt x="54" y="22"/>
                        <a:pt x="55" y="22"/>
                        <a:pt x="55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22"/>
                        <a:pt x="54" y="22"/>
                        <a:pt x="54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4" y="22"/>
                        <a:pt x="55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22"/>
                        <a:pt x="54" y="22"/>
                        <a:pt x="54" y="22"/>
                      </a:cubicBezTo>
                      <a:cubicBezTo>
                        <a:pt x="54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4" y="23"/>
                        <a:pt x="55" y="22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4" y="23"/>
                        <a:pt x="53" y="23"/>
                        <a:pt x="53" y="23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3"/>
                        <a:pt x="54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4" y="23"/>
                        <a:pt x="53" y="23"/>
                        <a:pt x="53" y="23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3"/>
                        <a:pt x="54" y="23"/>
                        <a:pt x="54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4" y="23"/>
                        <a:pt x="53" y="24"/>
                        <a:pt x="53" y="24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3" y="24"/>
                        <a:pt x="54" y="24"/>
                        <a:pt x="54" y="24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4"/>
                        <a:pt x="54" y="24"/>
                        <a:pt x="53" y="24"/>
                      </a:cubicBezTo>
                      <a:cubicBezTo>
                        <a:pt x="53" y="24"/>
                        <a:pt x="53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3" y="24"/>
                        <a:pt x="53" y="24"/>
                        <a:pt x="54" y="24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3" y="24"/>
                        <a:pt x="53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3" y="24"/>
                        <a:pt x="53" y="25"/>
                        <a:pt x="53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3" y="25"/>
                        <a:pt x="53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2" y="25"/>
                        <a:pt x="51" y="25"/>
                        <a:pt x="50" y="25"/>
                      </a:cubicBezTo>
                      <a:close/>
                      <a:moveTo>
                        <a:pt x="55" y="2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lose/>
                      <a:moveTo>
                        <a:pt x="55" y="2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lose/>
                      <a:moveTo>
                        <a:pt x="55" y="2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lose/>
                      <a:moveTo>
                        <a:pt x="106" y="36"/>
                      </a:moveTo>
                      <a:cubicBezTo>
                        <a:pt x="106" y="35"/>
                        <a:pt x="107" y="33"/>
                        <a:pt x="108" y="33"/>
                      </a:cubicBezTo>
                      <a:cubicBezTo>
                        <a:pt x="108" y="33"/>
                        <a:pt x="109" y="32"/>
                        <a:pt x="109" y="32"/>
                      </a:cubicBezTo>
                      <a:cubicBezTo>
                        <a:pt x="109" y="31"/>
                        <a:pt x="108" y="32"/>
                        <a:pt x="108" y="32"/>
                      </a:cubicBezTo>
                      <a:cubicBezTo>
                        <a:pt x="108" y="32"/>
                        <a:pt x="108" y="32"/>
                        <a:pt x="108" y="32"/>
                      </a:cubicBezTo>
                      <a:cubicBezTo>
                        <a:pt x="108" y="32"/>
                        <a:pt x="108" y="32"/>
                        <a:pt x="108" y="32"/>
                      </a:cubicBezTo>
                      <a:cubicBezTo>
                        <a:pt x="108" y="32"/>
                        <a:pt x="108" y="32"/>
                        <a:pt x="108" y="33"/>
                      </a:cubicBezTo>
                      <a:cubicBezTo>
                        <a:pt x="108" y="33"/>
                        <a:pt x="108" y="33"/>
                        <a:pt x="107" y="33"/>
                      </a:cubicBezTo>
                      <a:cubicBezTo>
                        <a:pt x="107" y="33"/>
                        <a:pt x="107" y="33"/>
                        <a:pt x="107" y="33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5" y="35"/>
                        <a:pt x="105" y="35"/>
                        <a:pt x="104" y="35"/>
                      </a:cubicBezTo>
                      <a:cubicBezTo>
                        <a:pt x="103" y="35"/>
                        <a:pt x="103" y="35"/>
                        <a:pt x="102" y="36"/>
                      </a:cubicBezTo>
                      <a:cubicBezTo>
                        <a:pt x="102" y="36"/>
                        <a:pt x="102" y="36"/>
                        <a:pt x="101" y="36"/>
                      </a:cubicBezTo>
                      <a:cubicBezTo>
                        <a:pt x="102" y="35"/>
                        <a:pt x="103" y="34"/>
                        <a:pt x="104" y="33"/>
                      </a:cubicBezTo>
                      <a:cubicBezTo>
                        <a:pt x="104" y="33"/>
                        <a:pt x="105" y="33"/>
                        <a:pt x="106" y="32"/>
                      </a:cubicBezTo>
                      <a:cubicBezTo>
                        <a:pt x="106" y="32"/>
                        <a:pt x="107" y="32"/>
                        <a:pt x="107" y="31"/>
                      </a:cubicBezTo>
                      <a:cubicBezTo>
                        <a:pt x="108" y="31"/>
                        <a:pt x="109" y="30"/>
                        <a:pt x="109" y="30"/>
                      </a:cubicBezTo>
                      <a:cubicBezTo>
                        <a:pt x="109" y="29"/>
                        <a:pt x="110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0" y="29"/>
                        <a:pt x="110" y="29"/>
                      </a:cubicBezTo>
                      <a:cubicBezTo>
                        <a:pt x="110" y="29"/>
                        <a:pt x="110" y="29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29"/>
                        <a:pt x="110" y="29"/>
                      </a:cubicBezTo>
                      <a:cubicBezTo>
                        <a:pt x="110" y="29"/>
                        <a:pt x="110" y="29"/>
                        <a:pt x="111" y="29"/>
                      </a:cubicBezTo>
                      <a:cubicBezTo>
                        <a:pt x="111" y="29"/>
                        <a:pt x="111" y="29"/>
                        <a:pt x="111" y="28"/>
                      </a:cubicBezTo>
                      <a:cubicBezTo>
                        <a:pt x="111" y="28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0" y="29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30"/>
                        <a:pt x="111" y="30"/>
                        <a:pt x="110" y="30"/>
                      </a:cubicBezTo>
                      <a:cubicBezTo>
                        <a:pt x="110" y="30"/>
                        <a:pt x="111" y="30"/>
                        <a:pt x="111" y="30"/>
                      </a:cubicBezTo>
                      <a:cubicBezTo>
                        <a:pt x="111" y="30"/>
                        <a:pt x="111" y="30"/>
                        <a:pt x="111" y="30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2" y="29"/>
                      </a:cubicBezTo>
                      <a:cubicBezTo>
                        <a:pt x="111" y="29"/>
                        <a:pt x="111" y="30"/>
                        <a:pt x="111" y="30"/>
                      </a:cubicBezTo>
                      <a:cubicBezTo>
                        <a:pt x="111" y="30"/>
                        <a:pt x="111" y="30"/>
                        <a:pt x="111" y="31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1" y="30"/>
                        <a:pt x="112" y="30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2" y="30"/>
                        <a:pt x="112" y="30"/>
                      </a:cubicBezTo>
                      <a:cubicBezTo>
                        <a:pt x="111" y="30"/>
                        <a:pt x="111" y="31"/>
                        <a:pt x="111" y="31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1" y="31"/>
                        <a:pt x="112" y="30"/>
                        <a:pt x="112" y="30"/>
                      </a:cubicBezTo>
                      <a:cubicBezTo>
                        <a:pt x="112" y="30"/>
                        <a:pt x="112" y="30"/>
                        <a:pt x="112" y="29"/>
                      </a:cubicBezTo>
                      <a:cubicBezTo>
                        <a:pt x="112" y="30"/>
                        <a:pt x="112" y="31"/>
                        <a:pt x="111" y="31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2" y="31"/>
                        <a:pt x="112" y="30"/>
                        <a:pt x="112" y="30"/>
                      </a:cubicBezTo>
                      <a:cubicBezTo>
                        <a:pt x="112" y="30"/>
                        <a:pt x="112" y="30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30"/>
                        <a:pt x="112" y="31"/>
                        <a:pt x="111" y="32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12" y="31"/>
                        <a:pt x="112" y="30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2" y="30"/>
                        <a:pt x="112" y="30"/>
                      </a:cubicBezTo>
                      <a:cubicBezTo>
                        <a:pt x="113" y="30"/>
                        <a:pt x="112" y="31"/>
                        <a:pt x="112" y="32"/>
                      </a:cubicBezTo>
                      <a:cubicBezTo>
                        <a:pt x="111" y="33"/>
                        <a:pt x="110" y="34"/>
                        <a:pt x="109" y="35"/>
                      </a:cubicBezTo>
                      <a:cubicBezTo>
                        <a:pt x="108" y="35"/>
                        <a:pt x="108" y="36"/>
                        <a:pt x="107" y="37"/>
                      </a:cubicBezTo>
                      <a:cubicBezTo>
                        <a:pt x="107" y="37"/>
                        <a:pt x="107" y="38"/>
                        <a:pt x="107" y="38"/>
                      </a:cubicBezTo>
                      <a:cubicBezTo>
                        <a:pt x="106" y="37"/>
                        <a:pt x="106" y="37"/>
                        <a:pt x="106" y="36"/>
                      </a:cubicBezTo>
                      <a:close/>
                      <a:moveTo>
                        <a:pt x="112" y="30"/>
                      </a:moveTo>
                      <a:cubicBezTo>
                        <a:pt x="112" y="30"/>
                        <a:pt x="112" y="30"/>
                        <a:pt x="112" y="30"/>
                      </a:cubicBezTo>
                      <a:cubicBezTo>
                        <a:pt x="112" y="30"/>
                        <a:pt x="112" y="30"/>
                        <a:pt x="112" y="30"/>
                      </a:cubicBezTo>
                      <a:cubicBezTo>
                        <a:pt x="112" y="30"/>
                        <a:pt x="112" y="30"/>
                        <a:pt x="112" y="30"/>
                      </a:cubicBezTo>
                      <a:close/>
                      <a:moveTo>
                        <a:pt x="111" y="34"/>
                      </a:moveTo>
                      <a:cubicBezTo>
                        <a:pt x="110" y="35"/>
                        <a:pt x="109" y="35"/>
                        <a:pt x="108" y="36"/>
                      </a:cubicBezTo>
                      <a:cubicBezTo>
                        <a:pt x="108" y="36"/>
                        <a:pt x="108" y="37"/>
                        <a:pt x="107" y="37"/>
                      </a:cubicBezTo>
                      <a:cubicBezTo>
                        <a:pt x="108" y="36"/>
                        <a:pt x="108" y="36"/>
                        <a:pt x="109" y="35"/>
                      </a:cubicBezTo>
                      <a:cubicBezTo>
                        <a:pt x="109" y="35"/>
                        <a:pt x="109" y="35"/>
                        <a:pt x="110" y="35"/>
                      </a:cubicBezTo>
                      <a:cubicBezTo>
                        <a:pt x="110" y="34"/>
                        <a:pt x="110" y="34"/>
                        <a:pt x="111" y="34"/>
                      </a:cubicBezTo>
                      <a:cubicBezTo>
                        <a:pt x="111" y="34"/>
                        <a:pt x="111" y="34"/>
                        <a:pt x="111" y="34"/>
                      </a:cubicBezTo>
                      <a:cubicBezTo>
                        <a:pt x="110" y="34"/>
                        <a:pt x="110" y="34"/>
                        <a:pt x="110" y="35"/>
                      </a:cubicBezTo>
                      <a:cubicBezTo>
                        <a:pt x="109" y="35"/>
                        <a:pt x="109" y="35"/>
                        <a:pt x="108" y="36"/>
                      </a:cubicBezTo>
                      <a:cubicBezTo>
                        <a:pt x="108" y="36"/>
                        <a:pt x="107" y="37"/>
                        <a:pt x="107" y="38"/>
                      </a:cubicBezTo>
                      <a:cubicBezTo>
                        <a:pt x="107" y="38"/>
                        <a:pt x="107" y="38"/>
                        <a:pt x="107" y="38"/>
                      </a:cubicBezTo>
                      <a:cubicBezTo>
                        <a:pt x="107" y="38"/>
                        <a:pt x="107" y="37"/>
                        <a:pt x="107" y="37"/>
                      </a:cubicBezTo>
                      <a:cubicBezTo>
                        <a:pt x="107" y="37"/>
                        <a:pt x="108" y="36"/>
                        <a:pt x="108" y="36"/>
                      </a:cubicBezTo>
                      <a:cubicBezTo>
                        <a:pt x="109" y="35"/>
                        <a:pt x="110" y="34"/>
                        <a:pt x="111" y="34"/>
                      </a:cubicBezTo>
                      <a:cubicBezTo>
                        <a:pt x="111" y="33"/>
                        <a:pt x="112" y="32"/>
                        <a:pt x="112" y="31"/>
                      </a:cubicBezTo>
                      <a:cubicBezTo>
                        <a:pt x="112" y="31"/>
                        <a:pt x="112" y="31"/>
                        <a:pt x="112" y="31"/>
                      </a:cubicBezTo>
                      <a:cubicBezTo>
                        <a:pt x="112" y="31"/>
                        <a:pt x="113" y="31"/>
                        <a:pt x="112" y="32"/>
                      </a:cubicBezTo>
                      <a:cubicBezTo>
                        <a:pt x="112" y="32"/>
                        <a:pt x="111" y="33"/>
                        <a:pt x="111" y="34"/>
                      </a:cubicBezTo>
                      <a:cubicBezTo>
                        <a:pt x="111" y="34"/>
                        <a:pt x="111" y="34"/>
                        <a:pt x="111" y="34"/>
                      </a:cubicBezTo>
                      <a:cubicBezTo>
                        <a:pt x="112" y="33"/>
                        <a:pt x="112" y="32"/>
                        <a:pt x="113" y="32"/>
                      </a:cubicBezTo>
                      <a:cubicBezTo>
                        <a:pt x="113" y="31"/>
                        <a:pt x="113" y="31"/>
                        <a:pt x="113" y="30"/>
                      </a:cubicBezTo>
                      <a:cubicBezTo>
                        <a:pt x="113" y="30"/>
                        <a:pt x="113" y="30"/>
                        <a:pt x="113" y="30"/>
                      </a:cubicBezTo>
                      <a:cubicBezTo>
                        <a:pt x="113" y="32"/>
                        <a:pt x="112" y="33"/>
                        <a:pt x="111" y="34"/>
                      </a:cubicBezTo>
                      <a:close/>
                      <a:moveTo>
                        <a:pt x="116" y="23"/>
                      </a:moveTo>
                      <a:cubicBezTo>
                        <a:pt x="116" y="24"/>
                        <a:pt x="115" y="25"/>
                        <a:pt x="115" y="26"/>
                      </a:cubicBezTo>
                      <a:cubicBezTo>
                        <a:pt x="115" y="26"/>
                        <a:pt x="115" y="25"/>
                        <a:pt x="115" y="25"/>
                      </a:cubicBezTo>
                      <a:cubicBezTo>
                        <a:pt x="115" y="25"/>
                        <a:pt x="115" y="25"/>
                        <a:pt x="115" y="24"/>
                      </a:cubicBezTo>
                      <a:cubicBezTo>
                        <a:pt x="116" y="24"/>
                        <a:pt x="116" y="23"/>
                        <a:pt x="116" y="23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21"/>
                        <a:pt x="116" y="21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1"/>
                        <a:pt x="117" y="21"/>
                        <a:pt x="117" y="22"/>
                      </a:cubicBezTo>
                      <a:cubicBezTo>
                        <a:pt x="116" y="22"/>
                        <a:pt x="116" y="23"/>
                        <a:pt x="116" y="23"/>
                      </a:cubicBezTo>
                      <a:cubicBezTo>
                        <a:pt x="116" y="24"/>
                        <a:pt x="116" y="24"/>
                        <a:pt x="115" y="25"/>
                      </a:cubicBezTo>
                      <a:cubicBezTo>
                        <a:pt x="115" y="25"/>
                        <a:pt x="115" y="25"/>
                        <a:pt x="115" y="26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5" y="25"/>
                        <a:pt x="115" y="25"/>
                        <a:pt x="116" y="25"/>
                      </a:cubicBezTo>
                      <a:cubicBezTo>
                        <a:pt x="116" y="24"/>
                        <a:pt x="116" y="24"/>
                        <a:pt x="116" y="23"/>
                      </a:cubicBezTo>
                      <a:cubicBezTo>
                        <a:pt x="117" y="22"/>
                        <a:pt x="117" y="21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1"/>
                        <a:pt x="117" y="22"/>
                        <a:pt x="116" y="23"/>
                      </a:cubicBezTo>
                      <a:close/>
                      <a:moveTo>
                        <a:pt x="117" y="19"/>
                      </a:moveTo>
                      <a:cubicBezTo>
                        <a:pt x="117" y="19"/>
                        <a:pt x="117" y="18"/>
                        <a:pt x="118" y="17"/>
                      </a:cubicBezTo>
                      <a:cubicBezTo>
                        <a:pt x="118" y="18"/>
                        <a:pt x="117" y="19"/>
                        <a:pt x="117" y="19"/>
                      </a:cubicBezTo>
                      <a:close/>
                      <a:moveTo>
                        <a:pt x="158" y="9"/>
                      </a:moveTo>
                      <a:cubicBezTo>
                        <a:pt x="158" y="9"/>
                        <a:pt x="158" y="9"/>
                        <a:pt x="158" y="8"/>
                      </a:cubicBezTo>
                      <a:cubicBezTo>
                        <a:pt x="158" y="9"/>
                        <a:pt x="158" y="10"/>
                        <a:pt x="157" y="10"/>
                      </a:cubicBezTo>
                      <a:cubicBezTo>
                        <a:pt x="157" y="10"/>
                        <a:pt x="158" y="10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lose/>
                      <a:moveTo>
                        <a:pt x="157" y="8"/>
                      </a:move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lose/>
                      <a:moveTo>
                        <a:pt x="121" y="5"/>
                      </a:moveTo>
                      <a:cubicBezTo>
                        <a:pt x="122" y="4"/>
                        <a:pt x="123" y="4"/>
                        <a:pt x="124" y="4"/>
                      </a:cubicBezTo>
                      <a:cubicBezTo>
                        <a:pt x="126" y="3"/>
                        <a:pt x="128" y="4"/>
                        <a:pt x="129" y="5"/>
                      </a:cubicBezTo>
                      <a:cubicBezTo>
                        <a:pt x="130" y="5"/>
                        <a:pt x="130" y="6"/>
                        <a:pt x="130" y="6"/>
                      </a:cubicBezTo>
                      <a:cubicBezTo>
                        <a:pt x="131" y="7"/>
                        <a:pt x="131" y="8"/>
                        <a:pt x="131" y="8"/>
                      </a:cubicBezTo>
                      <a:cubicBezTo>
                        <a:pt x="131" y="9"/>
                        <a:pt x="130" y="11"/>
                        <a:pt x="129" y="11"/>
                      </a:cubicBezTo>
                      <a:cubicBezTo>
                        <a:pt x="128" y="11"/>
                        <a:pt x="126" y="11"/>
                        <a:pt x="126" y="10"/>
                      </a:cubicBezTo>
                      <a:cubicBezTo>
                        <a:pt x="126" y="10"/>
                        <a:pt x="126" y="10"/>
                        <a:pt x="125" y="10"/>
                      </a:cubicBezTo>
                      <a:cubicBezTo>
                        <a:pt x="126" y="10"/>
                        <a:pt x="126" y="10"/>
                        <a:pt x="126" y="10"/>
                      </a:cubicBezTo>
                      <a:cubicBezTo>
                        <a:pt x="126" y="10"/>
                        <a:pt x="126" y="10"/>
                        <a:pt x="126" y="10"/>
                      </a:cubicBezTo>
                      <a:cubicBezTo>
                        <a:pt x="126" y="10"/>
                        <a:pt x="125" y="9"/>
                        <a:pt x="125" y="9"/>
                      </a:cubicBezTo>
                      <a:cubicBezTo>
                        <a:pt x="125" y="9"/>
                        <a:pt x="126" y="8"/>
                        <a:pt x="126" y="8"/>
                      </a:cubicBezTo>
                      <a:cubicBezTo>
                        <a:pt x="126" y="8"/>
                        <a:pt x="126" y="9"/>
                        <a:pt x="126" y="9"/>
                      </a:cubicBezTo>
                      <a:cubicBezTo>
                        <a:pt x="126" y="9"/>
                        <a:pt x="126" y="9"/>
                        <a:pt x="126" y="10"/>
                      </a:cubicBezTo>
                      <a:cubicBezTo>
                        <a:pt x="126" y="10"/>
                        <a:pt x="126" y="10"/>
                        <a:pt x="126" y="10"/>
                      </a:cubicBezTo>
                      <a:cubicBezTo>
                        <a:pt x="126" y="9"/>
                        <a:pt x="126" y="9"/>
                        <a:pt x="126" y="9"/>
                      </a:cubicBezTo>
                      <a:cubicBezTo>
                        <a:pt x="126" y="8"/>
                        <a:pt x="126" y="8"/>
                        <a:pt x="126" y="8"/>
                      </a:cubicBezTo>
                      <a:cubicBezTo>
                        <a:pt x="126" y="8"/>
                        <a:pt x="126" y="7"/>
                        <a:pt x="127" y="7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7"/>
                        <a:pt x="126" y="7"/>
                        <a:pt x="125" y="7"/>
                      </a:cubicBezTo>
                      <a:cubicBezTo>
                        <a:pt x="125" y="7"/>
                        <a:pt x="124" y="8"/>
                        <a:pt x="124" y="8"/>
                      </a:cubicBezTo>
                      <a:cubicBezTo>
                        <a:pt x="122" y="9"/>
                        <a:pt x="122" y="11"/>
                        <a:pt x="122" y="12"/>
                      </a:cubicBezTo>
                      <a:cubicBezTo>
                        <a:pt x="122" y="14"/>
                        <a:pt x="123" y="15"/>
                        <a:pt x="124" y="16"/>
                      </a:cubicBezTo>
                      <a:cubicBezTo>
                        <a:pt x="125" y="17"/>
                        <a:pt x="126" y="17"/>
                        <a:pt x="128" y="17"/>
                      </a:cubicBezTo>
                      <a:cubicBezTo>
                        <a:pt x="129" y="17"/>
                        <a:pt x="131" y="17"/>
                        <a:pt x="132" y="16"/>
                      </a:cubicBezTo>
                      <a:cubicBezTo>
                        <a:pt x="134" y="16"/>
                        <a:pt x="135" y="15"/>
                        <a:pt x="136" y="14"/>
                      </a:cubicBezTo>
                      <a:cubicBezTo>
                        <a:pt x="137" y="12"/>
                        <a:pt x="137" y="11"/>
                        <a:pt x="137" y="9"/>
                      </a:cubicBezTo>
                      <a:cubicBezTo>
                        <a:pt x="137" y="9"/>
                        <a:pt x="137" y="8"/>
                        <a:pt x="136" y="8"/>
                      </a:cubicBezTo>
                      <a:cubicBezTo>
                        <a:pt x="136" y="7"/>
                        <a:pt x="135" y="7"/>
                        <a:pt x="135" y="8"/>
                      </a:cubicBezTo>
                      <a:cubicBezTo>
                        <a:pt x="135" y="7"/>
                        <a:pt x="135" y="7"/>
                        <a:pt x="136" y="7"/>
                      </a:cubicBezTo>
                      <a:cubicBezTo>
                        <a:pt x="136" y="7"/>
                        <a:pt x="136" y="7"/>
                        <a:pt x="136" y="7"/>
                      </a:cubicBezTo>
                      <a:cubicBezTo>
                        <a:pt x="137" y="7"/>
                        <a:pt x="137" y="8"/>
                        <a:pt x="138" y="9"/>
                      </a:cubicBezTo>
                      <a:cubicBezTo>
                        <a:pt x="138" y="9"/>
                        <a:pt x="138" y="10"/>
                        <a:pt x="138" y="10"/>
                      </a:cubicBezTo>
                      <a:cubicBezTo>
                        <a:pt x="138" y="10"/>
                        <a:pt x="138" y="10"/>
                        <a:pt x="138" y="11"/>
                      </a:cubicBezTo>
                      <a:cubicBezTo>
                        <a:pt x="138" y="11"/>
                        <a:pt x="138" y="11"/>
                        <a:pt x="138" y="11"/>
                      </a:cubicBezTo>
                      <a:cubicBezTo>
                        <a:pt x="138" y="11"/>
                        <a:pt x="138" y="11"/>
                        <a:pt x="138" y="11"/>
                      </a:cubicBezTo>
                      <a:cubicBezTo>
                        <a:pt x="138" y="11"/>
                        <a:pt x="138" y="11"/>
                        <a:pt x="138" y="10"/>
                      </a:cubicBezTo>
                      <a:cubicBezTo>
                        <a:pt x="138" y="10"/>
                        <a:pt x="138" y="10"/>
                        <a:pt x="138" y="10"/>
                      </a:cubicBezTo>
                      <a:cubicBezTo>
                        <a:pt x="138" y="9"/>
                        <a:pt x="138" y="9"/>
                        <a:pt x="138" y="8"/>
                      </a:cubicBezTo>
                      <a:cubicBezTo>
                        <a:pt x="137" y="8"/>
                        <a:pt x="137" y="7"/>
                        <a:pt x="136" y="7"/>
                      </a:cubicBezTo>
                      <a:cubicBezTo>
                        <a:pt x="136" y="7"/>
                        <a:pt x="136" y="7"/>
                        <a:pt x="136" y="7"/>
                      </a:cubicBezTo>
                      <a:cubicBezTo>
                        <a:pt x="136" y="7"/>
                        <a:pt x="137" y="7"/>
                        <a:pt x="137" y="7"/>
                      </a:cubicBezTo>
                      <a:cubicBezTo>
                        <a:pt x="138" y="8"/>
                        <a:pt x="138" y="8"/>
                        <a:pt x="138" y="9"/>
                      </a:cubicBezTo>
                      <a:cubicBezTo>
                        <a:pt x="138" y="11"/>
                        <a:pt x="138" y="12"/>
                        <a:pt x="137" y="13"/>
                      </a:cubicBezTo>
                      <a:cubicBezTo>
                        <a:pt x="137" y="13"/>
                        <a:pt x="137" y="13"/>
                        <a:pt x="137" y="13"/>
                      </a:cubicBezTo>
                      <a:cubicBezTo>
                        <a:pt x="138" y="12"/>
                        <a:pt x="139" y="10"/>
                        <a:pt x="138" y="9"/>
                      </a:cubicBezTo>
                      <a:cubicBezTo>
                        <a:pt x="138" y="8"/>
                        <a:pt x="138" y="8"/>
                        <a:pt x="137" y="7"/>
                      </a:cubicBezTo>
                      <a:cubicBezTo>
                        <a:pt x="137" y="7"/>
                        <a:pt x="137" y="7"/>
                        <a:pt x="137" y="7"/>
                      </a:cubicBezTo>
                      <a:cubicBezTo>
                        <a:pt x="137" y="7"/>
                        <a:pt x="138" y="8"/>
                        <a:pt x="138" y="8"/>
                      </a:cubicBezTo>
                      <a:cubicBezTo>
                        <a:pt x="139" y="9"/>
                        <a:pt x="139" y="11"/>
                        <a:pt x="138" y="12"/>
                      </a:cubicBezTo>
                      <a:cubicBezTo>
                        <a:pt x="138" y="13"/>
                        <a:pt x="137" y="14"/>
                        <a:pt x="137" y="14"/>
                      </a:cubicBezTo>
                      <a:cubicBezTo>
                        <a:pt x="136" y="15"/>
                        <a:pt x="135" y="16"/>
                        <a:pt x="134" y="17"/>
                      </a:cubicBezTo>
                      <a:cubicBezTo>
                        <a:pt x="134" y="17"/>
                        <a:pt x="134" y="17"/>
                        <a:pt x="134" y="17"/>
                      </a:cubicBezTo>
                      <a:cubicBezTo>
                        <a:pt x="135" y="16"/>
                        <a:pt x="136" y="15"/>
                        <a:pt x="137" y="14"/>
                      </a:cubicBezTo>
                      <a:cubicBezTo>
                        <a:pt x="138" y="14"/>
                        <a:pt x="138" y="13"/>
                        <a:pt x="139" y="13"/>
                      </a:cubicBezTo>
                      <a:cubicBezTo>
                        <a:pt x="139" y="13"/>
                        <a:pt x="140" y="12"/>
                        <a:pt x="141" y="12"/>
                      </a:cubicBezTo>
                      <a:cubicBezTo>
                        <a:pt x="141" y="12"/>
                        <a:pt x="141" y="12"/>
                        <a:pt x="141" y="12"/>
                      </a:cubicBezTo>
                      <a:cubicBezTo>
                        <a:pt x="140" y="12"/>
                        <a:pt x="139" y="13"/>
                        <a:pt x="139" y="13"/>
                      </a:cubicBezTo>
                      <a:cubicBezTo>
                        <a:pt x="138" y="13"/>
                        <a:pt x="138" y="14"/>
                        <a:pt x="138" y="14"/>
                      </a:cubicBezTo>
                      <a:cubicBezTo>
                        <a:pt x="138" y="14"/>
                        <a:pt x="138" y="14"/>
                        <a:pt x="138" y="13"/>
                      </a:cubicBezTo>
                      <a:cubicBezTo>
                        <a:pt x="138" y="13"/>
                        <a:pt x="139" y="13"/>
                        <a:pt x="139" y="12"/>
                      </a:cubicBezTo>
                      <a:cubicBezTo>
                        <a:pt x="139" y="12"/>
                        <a:pt x="139" y="12"/>
                        <a:pt x="139" y="12"/>
                      </a:cubicBezTo>
                      <a:cubicBezTo>
                        <a:pt x="139" y="13"/>
                        <a:pt x="138" y="13"/>
                        <a:pt x="138" y="13"/>
                      </a:cubicBezTo>
                      <a:cubicBezTo>
                        <a:pt x="138" y="13"/>
                        <a:pt x="138" y="13"/>
                        <a:pt x="138" y="13"/>
                      </a:cubicBezTo>
                      <a:cubicBezTo>
                        <a:pt x="138" y="13"/>
                        <a:pt x="138" y="13"/>
                        <a:pt x="139" y="13"/>
                      </a:cubicBezTo>
                      <a:cubicBezTo>
                        <a:pt x="139" y="12"/>
                        <a:pt x="140" y="12"/>
                        <a:pt x="140" y="12"/>
                      </a:cubicBezTo>
                      <a:cubicBezTo>
                        <a:pt x="140" y="11"/>
                        <a:pt x="141" y="11"/>
                        <a:pt x="141" y="10"/>
                      </a:cubicBezTo>
                      <a:cubicBezTo>
                        <a:pt x="142" y="10"/>
                        <a:pt x="142" y="10"/>
                        <a:pt x="142" y="9"/>
                      </a:cubicBezTo>
                      <a:cubicBezTo>
                        <a:pt x="143" y="8"/>
                        <a:pt x="144" y="7"/>
                        <a:pt x="145" y="7"/>
                      </a:cubicBezTo>
                      <a:cubicBezTo>
                        <a:pt x="146" y="6"/>
                        <a:pt x="147" y="5"/>
                        <a:pt x="148" y="4"/>
                      </a:cubicBezTo>
                      <a:cubicBezTo>
                        <a:pt x="149" y="4"/>
                        <a:pt x="151" y="4"/>
                        <a:pt x="152" y="3"/>
                      </a:cubicBezTo>
                      <a:cubicBezTo>
                        <a:pt x="152" y="3"/>
                        <a:pt x="153" y="3"/>
                        <a:pt x="154" y="3"/>
                      </a:cubicBezTo>
                      <a:cubicBezTo>
                        <a:pt x="154" y="3"/>
                        <a:pt x="155" y="3"/>
                        <a:pt x="156" y="3"/>
                      </a:cubicBezTo>
                      <a:cubicBezTo>
                        <a:pt x="156" y="3"/>
                        <a:pt x="157" y="3"/>
                        <a:pt x="157" y="3"/>
                      </a:cubicBezTo>
                      <a:cubicBezTo>
                        <a:pt x="158" y="3"/>
                        <a:pt x="158" y="4"/>
                        <a:pt x="159" y="4"/>
                      </a:cubicBezTo>
                      <a:cubicBezTo>
                        <a:pt x="160" y="4"/>
                        <a:pt x="160" y="5"/>
                        <a:pt x="160" y="5"/>
                      </a:cubicBezTo>
                      <a:cubicBezTo>
                        <a:pt x="160" y="5"/>
                        <a:pt x="161" y="6"/>
                        <a:pt x="161" y="6"/>
                      </a:cubicBezTo>
                      <a:cubicBezTo>
                        <a:pt x="161" y="6"/>
                        <a:pt x="161" y="6"/>
                        <a:pt x="161" y="7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1" y="7"/>
                        <a:pt x="161" y="6"/>
                        <a:pt x="161" y="6"/>
                      </a:cubicBezTo>
                      <a:cubicBezTo>
                        <a:pt x="161" y="6"/>
                        <a:pt x="161" y="6"/>
                        <a:pt x="161" y="5"/>
                      </a:cubicBezTo>
                      <a:cubicBezTo>
                        <a:pt x="160" y="5"/>
                        <a:pt x="160" y="5"/>
                        <a:pt x="160" y="4"/>
                      </a:cubicBezTo>
                      <a:cubicBezTo>
                        <a:pt x="159" y="4"/>
                        <a:pt x="158" y="3"/>
                        <a:pt x="157" y="3"/>
                      </a:cubicBezTo>
                      <a:cubicBezTo>
                        <a:pt x="156" y="3"/>
                        <a:pt x="155" y="3"/>
                        <a:pt x="154" y="3"/>
                      </a:cubicBezTo>
                      <a:cubicBezTo>
                        <a:pt x="153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0" y="4"/>
                      </a:cubicBezTo>
                      <a:cubicBezTo>
                        <a:pt x="145" y="5"/>
                        <a:pt x="142" y="10"/>
                        <a:pt x="139" y="13"/>
                      </a:cubicBezTo>
                      <a:cubicBezTo>
                        <a:pt x="139" y="13"/>
                        <a:pt x="138" y="13"/>
                        <a:pt x="138" y="13"/>
                      </a:cubicBezTo>
                      <a:cubicBezTo>
                        <a:pt x="138" y="13"/>
                        <a:pt x="138" y="13"/>
                        <a:pt x="138" y="13"/>
                      </a:cubicBezTo>
                      <a:cubicBezTo>
                        <a:pt x="139" y="12"/>
                        <a:pt x="139" y="12"/>
                        <a:pt x="139" y="12"/>
                      </a:cubicBezTo>
                      <a:cubicBezTo>
                        <a:pt x="140" y="11"/>
                        <a:pt x="140" y="11"/>
                        <a:pt x="141" y="11"/>
                      </a:cubicBezTo>
                      <a:cubicBezTo>
                        <a:pt x="142" y="10"/>
                        <a:pt x="142" y="9"/>
                        <a:pt x="143" y="8"/>
                      </a:cubicBezTo>
                      <a:cubicBezTo>
                        <a:pt x="144" y="7"/>
                        <a:pt x="145" y="6"/>
                        <a:pt x="146" y="6"/>
                      </a:cubicBezTo>
                      <a:cubicBezTo>
                        <a:pt x="147" y="5"/>
                        <a:pt x="148" y="4"/>
                        <a:pt x="149" y="4"/>
                      </a:cubicBezTo>
                      <a:cubicBezTo>
                        <a:pt x="150" y="3"/>
                        <a:pt x="151" y="3"/>
                        <a:pt x="153" y="3"/>
                      </a:cubicBezTo>
                      <a:cubicBezTo>
                        <a:pt x="154" y="2"/>
                        <a:pt x="155" y="2"/>
                        <a:pt x="157" y="3"/>
                      </a:cubicBezTo>
                      <a:cubicBezTo>
                        <a:pt x="159" y="3"/>
                        <a:pt x="161" y="5"/>
                        <a:pt x="162" y="7"/>
                      </a:cubicBezTo>
                      <a:cubicBezTo>
                        <a:pt x="162" y="7"/>
                        <a:pt x="162" y="8"/>
                        <a:pt x="162" y="9"/>
                      </a:cubicBezTo>
                      <a:cubicBezTo>
                        <a:pt x="162" y="9"/>
                        <a:pt x="162" y="9"/>
                        <a:pt x="162" y="9"/>
                      </a:cubicBezTo>
                      <a:cubicBezTo>
                        <a:pt x="162" y="10"/>
                        <a:pt x="162" y="10"/>
                        <a:pt x="162" y="10"/>
                      </a:cubicBezTo>
                      <a:cubicBezTo>
                        <a:pt x="162" y="10"/>
                        <a:pt x="162" y="10"/>
                        <a:pt x="162" y="10"/>
                      </a:cubicBezTo>
                      <a:cubicBezTo>
                        <a:pt x="162" y="10"/>
                        <a:pt x="162" y="10"/>
                        <a:pt x="162" y="9"/>
                      </a:cubicBezTo>
                      <a:cubicBezTo>
                        <a:pt x="162" y="9"/>
                        <a:pt x="162" y="9"/>
                        <a:pt x="162" y="9"/>
                      </a:cubicBezTo>
                      <a:cubicBezTo>
                        <a:pt x="162" y="8"/>
                        <a:pt x="162" y="8"/>
                        <a:pt x="162" y="7"/>
                      </a:cubicBezTo>
                      <a:cubicBezTo>
                        <a:pt x="162" y="6"/>
                        <a:pt x="161" y="5"/>
                        <a:pt x="161" y="4"/>
                      </a:cubicBezTo>
                      <a:cubicBezTo>
                        <a:pt x="159" y="3"/>
                        <a:pt x="157" y="2"/>
                        <a:pt x="155" y="2"/>
                      </a:cubicBezTo>
                      <a:cubicBezTo>
                        <a:pt x="153" y="2"/>
                        <a:pt x="152" y="3"/>
                        <a:pt x="151" y="3"/>
                      </a:cubicBezTo>
                      <a:cubicBezTo>
                        <a:pt x="150" y="3"/>
                        <a:pt x="149" y="4"/>
                        <a:pt x="148" y="4"/>
                      </a:cubicBezTo>
                      <a:cubicBezTo>
                        <a:pt x="147" y="5"/>
                        <a:pt x="146" y="5"/>
                        <a:pt x="145" y="6"/>
                      </a:cubicBezTo>
                      <a:cubicBezTo>
                        <a:pt x="145" y="7"/>
                        <a:pt x="144" y="7"/>
                        <a:pt x="144" y="7"/>
                      </a:cubicBezTo>
                      <a:cubicBezTo>
                        <a:pt x="143" y="8"/>
                        <a:pt x="143" y="8"/>
                        <a:pt x="142" y="9"/>
                      </a:cubicBezTo>
                      <a:cubicBezTo>
                        <a:pt x="142" y="9"/>
                        <a:pt x="142" y="9"/>
                        <a:pt x="141" y="10"/>
                      </a:cubicBezTo>
                      <a:cubicBezTo>
                        <a:pt x="141" y="10"/>
                        <a:pt x="140" y="11"/>
                        <a:pt x="140" y="11"/>
                      </a:cubicBezTo>
                      <a:cubicBezTo>
                        <a:pt x="140" y="11"/>
                        <a:pt x="139" y="12"/>
                        <a:pt x="139" y="12"/>
                      </a:cubicBezTo>
                      <a:cubicBezTo>
                        <a:pt x="139" y="12"/>
                        <a:pt x="139" y="12"/>
                        <a:pt x="138" y="12"/>
                      </a:cubicBezTo>
                      <a:cubicBezTo>
                        <a:pt x="139" y="12"/>
                        <a:pt x="139" y="12"/>
                        <a:pt x="139" y="12"/>
                      </a:cubicBezTo>
                      <a:cubicBezTo>
                        <a:pt x="139" y="12"/>
                        <a:pt x="139" y="12"/>
                        <a:pt x="139" y="12"/>
                      </a:cubicBezTo>
                      <a:cubicBezTo>
                        <a:pt x="139" y="12"/>
                        <a:pt x="139" y="11"/>
                        <a:pt x="140" y="11"/>
                      </a:cubicBezTo>
                      <a:cubicBezTo>
                        <a:pt x="140" y="11"/>
                        <a:pt x="140" y="10"/>
                        <a:pt x="141" y="10"/>
                      </a:cubicBezTo>
                      <a:cubicBezTo>
                        <a:pt x="141" y="9"/>
                        <a:pt x="142" y="9"/>
                        <a:pt x="143" y="8"/>
                      </a:cubicBezTo>
                      <a:cubicBezTo>
                        <a:pt x="143" y="7"/>
                        <a:pt x="144" y="7"/>
                        <a:pt x="145" y="6"/>
                      </a:cubicBezTo>
                      <a:cubicBezTo>
                        <a:pt x="146" y="5"/>
                        <a:pt x="147" y="5"/>
                        <a:pt x="148" y="4"/>
                      </a:cubicBezTo>
                      <a:cubicBezTo>
                        <a:pt x="150" y="3"/>
                        <a:pt x="152" y="2"/>
                        <a:pt x="154" y="2"/>
                      </a:cubicBezTo>
                      <a:cubicBezTo>
                        <a:pt x="156" y="2"/>
                        <a:pt x="158" y="2"/>
                        <a:pt x="159" y="3"/>
                      </a:cubicBezTo>
                      <a:cubicBezTo>
                        <a:pt x="161" y="4"/>
                        <a:pt x="162" y="6"/>
                        <a:pt x="162" y="8"/>
                      </a:cubicBezTo>
                      <a:cubicBezTo>
                        <a:pt x="163" y="10"/>
                        <a:pt x="162" y="12"/>
                        <a:pt x="160" y="13"/>
                      </a:cubicBezTo>
                      <a:cubicBezTo>
                        <a:pt x="159" y="14"/>
                        <a:pt x="156" y="14"/>
                        <a:pt x="155" y="13"/>
                      </a:cubicBezTo>
                      <a:cubicBezTo>
                        <a:pt x="154" y="12"/>
                        <a:pt x="154" y="11"/>
                        <a:pt x="153" y="11"/>
                      </a:cubicBezTo>
                      <a:cubicBezTo>
                        <a:pt x="153" y="11"/>
                        <a:pt x="153" y="11"/>
                        <a:pt x="153" y="11"/>
                      </a:cubicBezTo>
                      <a:cubicBezTo>
                        <a:pt x="153" y="11"/>
                        <a:pt x="153" y="11"/>
                        <a:pt x="153" y="11"/>
                      </a:cubicBezTo>
                      <a:cubicBezTo>
                        <a:pt x="153" y="11"/>
                        <a:pt x="153" y="10"/>
                        <a:pt x="153" y="10"/>
                      </a:cubicBezTo>
                      <a:cubicBezTo>
                        <a:pt x="153" y="10"/>
                        <a:pt x="153" y="10"/>
                        <a:pt x="154" y="9"/>
                      </a:cubicBezTo>
                      <a:cubicBezTo>
                        <a:pt x="153" y="10"/>
                        <a:pt x="153" y="10"/>
                        <a:pt x="154" y="10"/>
                      </a:cubicBezTo>
                      <a:cubicBezTo>
                        <a:pt x="154" y="11"/>
                        <a:pt x="154" y="12"/>
                        <a:pt x="155" y="12"/>
                      </a:cubicBezTo>
                      <a:cubicBezTo>
                        <a:pt x="155" y="13"/>
                        <a:pt x="156" y="13"/>
                        <a:pt x="156" y="13"/>
                      </a:cubicBezTo>
                      <a:cubicBezTo>
                        <a:pt x="157" y="13"/>
                        <a:pt x="157" y="13"/>
                        <a:pt x="158" y="13"/>
                      </a:cubicBezTo>
                      <a:cubicBezTo>
                        <a:pt x="158" y="13"/>
                        <a:pt x="159" y="13"/>
                        <a:pt x="159" y="13"/>
                      </a:cubicBezTo>
                      <a:cubicBezTo>
                        <a:pt x="159" y="13"/>
                        <a:pt x="159" y="13"/>
                        <a:pt x="159" y="13"/>
                      </a:cubicBezTo>
                      <a:cubicBezTo>
                        <a:pt x="159" y="13"/>
                        <a:pt x="159" y="13"/>
                        <a:pt x="158" y="13"/>
                      </a:cubicBezTo>
                      <a:cubicBezTo>
                        <a:pt x="158" y="13"/>
                        <a:pt x="158" y="13"/>
                        <a:pt x="157" y="13"/>
                      </a:cubicBezTo>
                      <a:cubicBezTo>
                        <a:pt x="156" y="13"/>
                        <a:pt x="156" y="13"/>
                        <a:pt x="155" y="12"/>
                      </a:cubicBezTo>
                      <a:cubicBezTo>
                        <a:pt x="155" y="12"/>
                        <a:pt x="154" y="12"/>
                        <a:pt x="154" y="12"/>
                      </a:cubicBezTo>
                      <a:cubicBezTo>
                        <a:pt x="154" y="11"/>
                        <a:pt x="154" y="11"/>
                        <a:pt x="154" y="10"/>
                      </a:cubicBezTo>
                      <a:cubicBezTo>
                        <a:pt x="154" y="10"/>
                        <a:pt x="154" y="9"/>
                        <a:pt x="154" y="9"/>
                      </a:cubicBezTo>
                      <a:cubicBezTo>
                        <a:pt x="154" y="9"/>
                        <a:pt x="154" y="9"/>
                        <a:pt x="154" y="9"/>
                      </a:cubicBezTo>
                      <a:cubicBezTo>
                        <a:pt x="154" y="9"/>
                        <a:pt x="154" y="9"/>
                        <a:pt x="154" y="9"/>
                      </a:cubicBezTo>
                      <a:cubicBezTo>
                        <a:pt x="154" y="10"/>
                        <a:pt x="154" y="10"/>
                        <a:pt x="154" y="11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4" y="10"/>
                        <a:pt x="154" y="10"/>
                        <a:pt x="154" y="9"/>
                      </a:cubicBezTo>
                      <a:cubicBezTo>
                        <a:pt x="154" y="9"/>
                        <a:pt x="154" y="9"/>
                        <a:pt x="154" y="8"/>
                      </a:cubicBezTo>
                      <a:cubicBezTo>
                        <a:pt x="154" y="8"/>
                        <a:pt x="154" y="8"/>
                        <a:pt x="155" y="8"/>
                      </a:cubicBezTo>
                      <a:cubicBezTo>
                        <a:pt x="155" y="8"/>
                        <a:pt x="155" y="9"/>
                        <a:pt x="155" y="9"/>
                      </a:cubicBezTo>
                      <a:cubicBezTo>
                        <a:pt x="155" y="10"/>
                        <a:pt x="155" y="10"/>
                        <a:pt x="155" y="11"/>
                      </a:cubicBezTo>
                      <a:cubicBezTo>
                        <a:pt x="155" y="11"/>
                        <a:pt x="155" y="11"/>
                        <a:pt x="155" y="11"/>
                      </a:cubicBezTo>
                      <a:cubicBezTo>
                        <a:pt x="155" y="10"/>
                        <a:pt x="155" y="10"/>
                        <a:pt x="155" y="9"/>
                      </a:cubicBezTo>
                      <a:cubicBezTo>
                        <a:pt x="155" y="9"/>
                        <a:pt x="155" y="8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5" y="9"/>
                        <a:pt x="155" y="10"/>
                        <a:pt x="155" y="10"/>
                      </a:cubicBezTo>
                      <a:cubicBezTo>
                        <a:pt x="155" y="10"/>
                        <a:pt x="156" y="10"/>
                        <a:pt x="156" y="10"/>
                      </a:cubicBezTo>
                      <a:cubicBezTo>
                        <a:pt x="155" y="10"/>
                        <a:pt x="155" y="9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56" y="8"/>
                        <a:pt x="156" y="9"/>
                        <a:pt x="156" y="10"/>
                      </a:cubicBezTo>
                      <a:cubicBezTo>
                        <a:pt x="156" y="10"/>
                        <a:pt x="156" y="10"/>
                        <a:pt x="156" y="10"/>
                      </a:cubicBezTo>
                      <a:cubicBezTo>
                        <a:pt x="156" y="10"/>
                        <a:pt x="156" y="9"/>
                        <a:pt x="156" y="9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56" y="8"/>
                        <a:pt x="156" y="8"/>
                        <a:pt x="156" y="9"/>
                      </a:cubicBezTo>
                      <a:cubicBezTo>
                        <a:pt x="157" y="9"/>
                        <a:pt x="157" y="10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7" y="10"/>
                        <a:pt x="157" y="9"/>
                        <a:pt x="157" y="9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9"/>
                        <a:pt x="157" y="9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7" y="10"/>
                        <a:pt x="157" y="9"/>
                        <a:pt x="157" y="9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8" y="8"/>
                        <a:pt x="158" y="9"/>
                        <a:pt x="158" y="9"/>
                      </a:cubicBezTo>
                      <a:cubicBezTo>
                        <a:pt x="158" y="9"/>
                        <a:pt x="158" y="10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8" y="10"/>
                        <a:pt x="158" y="10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ubicBezTo>
                        <a:pt x="158" y="8"/>
                        <a:pt x="158" y="7"/>
                        <a:pt x="157" y="6"/>
                      </a:cubicBezTo>
                      <a:cubicBezTo>
                        <a:pt x="157" y="6"/>
                        <a:pt x="155" y="5"/>
                        <a:pt x="154" y="6"/>
                      </a:cubicBezTo>
                      <a:cubicBezTo>
                        <a:pt x="151" y="6"/>
                        <a:pt x="149" y="7"/>
                        <a:pt x="147" y="9"/>
                      </a:cubicBezTo>
                      <a:cubicBezTo>
                        <a:pt x="146" y="10"/>
                        <a:pt x="144" y="11"/>
                        <a:pt x="143" y="12"/>
                      </a:cubicBezTo>
                      <a:cubicBezTo>
                        <a:pt x="142" y="13"/>
                        <a:pt x="141" y="14"/>
                        <a:pt x="140" y="15"/>
                      </a:cubicBezTo>
                      <a:cubicBezTo>
                        <a:pt x="139" y="16"/>
                        <a:pt x="138" y="17"/>
                        <a:pt x="136" y="18"/>
                      </a:cubicBezTo>
                      <a:cubicBezTo>
                        <a:pt x="135" y="19"/>
                        <a:pt x="134" y="20"/>
                        <a:pt x="132" y="20"/>
                      </a:cubicBezTo>
                      <a:cubicBezTo>
                        <a:pt x="132" y="20"/>
                        <a:pt x="132" y="20"/>
                        <a:pt x="132" y="20"/>
                      </a:cubicBezTo>
                      <a:cubicBezTo>
                        <a:pt x="132" y="20"/>
                        <a:pt x="132" y="20"/>
                        <a:pt x="132" y="20"/>
                      </a:cubicBezTo>
                      <a:cubicBezTo>
                        <a:pt x="133" y="21"/>
                        <a:pt x="133" y="21"/>
                        <a:pt x="133" y="21"/>
                      </a:cubicBezTo>
                      <a:cubicBezTo>
                        <a:pt x="132" y="21"/>
                        <a:pt x="131" y="21"/>
                        <a:pt x="130" y="21"/>
                      </a:cubicBezTo>
                      <a:cubicBezTo>
                        <a:pt x="129" y="21"/>
                        <a:pt x="128" y="21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7" y="20"/>
                        <a:pt x="128" y="20"/>
                        <a:pt x="128" y="20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28" y="20"/>
                        <a:pt x="127" y="20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7" y="20"/>
                        <a:pt x="127" y="20"/>
                        <a:pt x="128" y="20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27" y="20"/>
                        <a:pt x="127" y="20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6" y="20"/>
                        <a:pt x="125" y="19"/>
                        <a:pt x="125" y="19"/>
                      </a:cubicBezTo>
                      <a:cubicBezTo>
                        <a:pt x="126" y="20"/>
                        <a:pt x="127" y="20"/>
                        <a:pt x="128" y="20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27" y="20"/>
                        <a:pt x="127" y="19"/>
                        <a:pt x="126" y="19"/>
                      </a:cubicBezTo>
                      <a:cubicBezTo>
                        <a:pt x="125" y="19"/>
                        <a:pt x="125" y="19"/>
                        <a:pt x="125" y="19"/>
                      </a:cubicBezTo>
                      <a:cubicBezTo>
                        <a:pt x="124" y="19"/>
                        <a:pt x="124" y="19"/>
                        <a:pt x="124" y="18"/>
                      </a:cubicBezTo>
                      <a:cubicBezTo>
                        <a:pt x="124" y="18"/>
                        <a:pt x="124" y="18"/>
                        <a:pt x="124" y="18"/>
                      </a:cubicBezTo>
                      <a:cubicBezTo>
                        <a:pt x="125" y="19"/>
                        <a:pt x="126" y="19"/>
                        <a:pt x="127" y="19"/>
                      </a:cubicBezTo>
                      <a:cubicBezTo>
                        <a:pt x="127" y="19"/>
                        <a:pt x="127" y="19"/>
                        <a:pt x="127" y="19"/>
                      </a:cubicBezTo>
                      <a:cubicBezTo>
                        <a:pt x="126" y="19"/>
                        <a:pt x="125" y="19"/>
                        <a:pt x="124" y="18"/>
                      </a:cubicBezTo>
                      <a:cubicBezTo>
                        <a:pt x="124" y="18"/>
                        <a:pt x="123" y="18"/>
                        <a:pt x="123" y="18"/>
                      </a:cubicBezTo>
                      <a:cubicBezTo>
                        <a:pt x="123" y="18"/>
                        <a:pt x="123" y="18"/>
                        <a:pt x="123" y="18"/>
                      </a:cubicBezTo>
                      <a:cubicBezTo>
                        <a:pt x="122" y="17"/>
                        <a:pt x="121" y="16"/>
                        <a:pt x="121" y="15"/>
                      </a:cubicBezTo>
                      <a:cubicBezTo>
                        <a:pt x="121" y="15"/>
                        <a:pt x="121" y="15"/>
                        <a:pt x="121" y="15"/>
                      </a:cubicBezTo>
                      <a:cubicBezTo>
                        <a:pt x="121" y="16"/>
                        <a:pt x="121" y="17"/>
                        <a:pt x="122" y="17"/>
                      </a:cubicBezTo>
                      <a:cubicBezTo>
                        <a:pt x="122" y="18"/>
                        <a:pt x="123" y="18"/>
                        <a:pt x="124" y="19"/>
                      </a:cubicBezTo>
                      <a:cubicBezTo>
                        <a:pt x="124" y="19"/>
                        <a:pt x="125" y="19"/>
                        <a:pt x="125" y="20"/>
                      </a:cubicBezTo>
                      <a:cubicBezTo>
                        <a:pt x="125" y="20"/>
                        <a:pt x="125" y="20"/>
                        <a:pt x="125" y="20"/>
                      </a:cubicBezTo>
                      <a:cubicBezTo>
                        <a:pt x="125" y="20"/>
                        <a:pt x="125" y="20"/>
                        <a:pt x="125" y="20"/>
                      </a:cubicBezTo>
                      <a:cubicBezTo>
                        <a:pt x="126" y="20"/>
                        <a:pt x="127" y="21"/>
                        <a:pt x="127" y="22"/>
                      </a:cubicBezTo>
                      <a:cubicBezTo>
                        <a:pt x="128" y="24"/>
                        <a:pt x="128" y="26"/>
                        <a:pt x="127" y="27"/>
                      </a:cubicBezTo>
                      <a:cubicBezTo>
                        <a:pt x="126" y="27"/>
                        <a:pt x="125" y="28"/>
                        <a:pt x="124" y="27"/>
                      </a:cubicBezTo>
                      <a:cubicBezTo>
                        <a:pt x="123" y="27"/>
                        <a:pt x="123" y="26"/>
                        <a:pt x="123" y="25"/>
                      </a:cubicBezTo>
                      <a:cubicBezTo>
                        <a:pt x="123" y="26"/>
                        <a:pt x="123" y="26"/>
                        <a:pt x="123" y="26"/>
                      </a:cubicBezTo>
                      <a:cubicBezTo>
                        <a:pt x="124" y="26"/>
                        <a:pt x="124" y="26"/>
                        <a:pt x="125" y="26"/>
                      </a:cubicBezTo>
                      <a:cubicBezTo>
                        <a:pt x="126" y="25"/>
                        <a:pt x="126" y="23"/>
                        <a:pt x="125" y="22"/>
                      </a:cubicBezTo>
                      <a:cubicBezTo>
                        <a:pt x="124" y="21"/>
                        <a:pt x="123" y="21"/>
                        <a:pt x="122" y="20"/>
                      </a:cubicBezTo>
                      <a:cubicBezTo>
                        <a:pt x="122" y="19"/>
                        <a:pt x="121" y="18"/>
                        <a:pt x="120" y="17"/>
                      </a:cubicBezTo>
                      <a:cubicBezTo>
                        <a:pt x="120" y="16"/>
                        <a:pt x="119" y="15"/>
                        <a:pt x="119" y="14"/>
                      </a:cubicBezTo>
                      <a:cubicBezTo>
                        <a:pt x="119" y="13"/>
                        <a:pt x="119" y="12"/>
                        <a:pt x="119" y="11"/>
                      </a:cubicBezTo>
                      <a:cubicBezTo>
                        <a:pt x="119" y="11"/>
                        <a:pt x="120" y="11"/>
                        <a:pt x="120" y="10"/>
                      </a:cubicBezTo>
                      <a:cubicBezTo>
                        <a:pt x="120" y="10"/>
                        <a:pt x="121" y="10"/>
                        <a:pt x="121" y="10"/>
                      </a:cubicBezTo>
                      <a:cubicBezTo>
                        <a:pt x="121" y="10"/>
                        <a:pt x="121" y="10"/>
                        <a:pt x="121" y="11"/>
                      </a:cubicBezTo>
                      <a:cubicBezTo>
                        <a:pt x="121" y="11"/>
                        <a:pt x="121" y="11"/>
                        <a:pt x="121" y="11"/>
                      </a:cubicBezTo>
                      <a:cubicBezTo>
                        <a:pt x="121" y="11"/>
                        <a:pt x="121" y="11"/>
                        <a:pt x="121" y="11"/>
                      </a:cubicBezTo>
                      <a:cubicBezTo>
                        <a:pt x="121" y="11"/>
                        <a:pt x="121" y="11"/>
                        <a:pt x="121" y="10"/>
                      </a:cubicBezTo>
                      <a:cubicBezTo>
                        <a:pt x="121" y="10"/>
                        <a:pt x="121" y="10"/>
                        <a:pt x="121" y="10"/>
                      </a:cubicBezTo>
                      <a:cubicBezTo>
                        <a:pt x="121" y="10"/>
                        <a:pt x="121" y="10"/>
                        <a:pt x="121" y="10"/>
                      </a:cubicBezTo>
                      <a:cubicBezTo>
                        <a:pt x="121" y="11"/>
                        <a:pt x="121" y="11"/>
                        <a:pt x="121" y="12"/>
                      </a:cubicBezTo>
                      <a:cubicBezTo>
                        <a:pt x="121" y="12"/>
                        <a:pt x="121" y="13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1" y="13"/>
                        <a:pt x="121" y="12"/>
                        <a:pt x="121" y="12"/>
                      </a:cubicBezTo>
                      <a:cubicBezTo>
                        <a:pt x="121" y="11"/>
                        <a:pt x="121" y="11"/>
                        <a:pt x="121" y="10"/>
                      </a:cubicBezTo>
                      <a:cubicBezTo>
                        <a:pt x="121" y="10"/>
                        <a:pt x="122" y="10"/>
                        <a:pt x="122" y="10"/>
                      </a:cubicBezTo>
                      <a:cubicBezTo>
                        <a:pt x="122" y="10"/>
                        <a:pt x="121" y="11"/>
                        <a:pt x="121" y="11"/>
                      </a:cubicBezTo>
                      <a:cubicBezTo>
                        <a:pt x="121" y="11"/>
                        <a:pt x="121" y="12"/>
                        <a:pt x="121" y="12"/>
                      </a:cubicBezTo>
                      <a:cubicBezTo>
                        <a:pt x="121" y="12"/>
                        <a:pt x="121" y="13"/>
                        <a:pt x="121" y="13"/>
                      </a:cubicBezTo>
                      <a:cubicBezTo>
                        <a:pt x="121" y="14"/>
                        <a:pt x="122" y="15"/>
                        <a:pt x="122" y="15"/>
                      </a:cubicBezTo>
                      <a:cubicBezTo>
                        <a:pt x="122" y="16"/>
                        <a:pt x="123" y="16"/>
                        <a:pt x="123" y="17"/>
                      </a:cubicBezTo>
                      <a:cubicBezTo>
                        <a:pt x="123" y="17"/>
                        <a:pt x="123" y="17"/>
                        <a:pt x="123" y="17"/>
                      </a:cubicBezTo>
                      <a:cubicBezTo>
                        <a:pt x="123" y="16"/>
                        <a:pt x="122" y="16"/>
                        <a:pt x="122" y="15"/>
                      </a:cubicBezTo>
                      <a:cubicBezTo>
                        <a:pt x="122" y="15"/>
                        <a:pt x="122" y="14"/>
                        <a:pt x="121" y="13"/>
                      </a:cubicBezTo>
                      <a:cubicBezTo>
                        <a:pt x="121" y="13"/>
                        <a:pt x="121" y="13"/>
                        <a:pt x="121" y="12"/>
                      </a:cubicBezTo>
                      <a:cubicBezTo>
                        <a:pt x="121" y="12"/>
                        <a:pt x="121" y="12"/>
                        <a:pt x="121" y="11"/>
                      </a:cubicBezTo>
                      <a:cubicBezTo>
                        <a:pt x="122" y="11"/>
                        <a:pt x="122" y="10"/>
                        <a:pt x="122" y="10"/>
                      </a:cubicBezTo>
                      <a:cubicBezTo>
                        <a:pt x="122" y="10"/>
                        <a:pt x="122" y="9"/>
                        <a:pt x="122" y="9"/>
                      </a:cubicBezTo>
                      <a:cubicBezTo>
                        <a:pt x="122" y="10"/>
                        <a:pt x="122" y="10"/>
                        <a:pt x="122" y="11"/>
                      </a:cubicBezTo>
                      <a:cubicBezTo>
                        <a:pt x="122" y="12"/>
                        <a:pt x="122" y="12"/>
                        <a:pt x="122" y="13"/>
                      </a:cubicBezTo>
                      <a:cubicBezTo>
                        <a:pt x="122" y="14"/>
                        <a:pt x="122" y="15"/>
                        <a:pt x="123" y="16"/>
                      </a:cubicBezTo>
                      <a:cubicBezTo>
                        <a:pt x="124" y="17"/>
                        <a:pt x="125" y="18"/>
                        <a:pt x="127" y="18"/>
                      </a:cubicBezTo>
                      <a:cubicBezTo>
                        <a:pt x="128" y="18"/>
                        <a:pt x="130" y="18"/>
                        <a:pt x="131" y="17"/>
                      </a:cubicBezTo>
                      <a:cubicBezTo>
                        <a:pt x="131" y="17"/>
                        <a:pt x="131" y="17"/>
                        <a:pt x="131" y="17"/>
                      </a:cubicBezTo>
                      <a:cubicBezTo>
                        <a:pt x="129" y="18"/>
                        <a:pt x="125" y="18"/>
                        <a:pt x="123" y="16"/>
                      </a:cubicBezTo>
                      <a:cubicBezTo>
                        <a:pt x="123" y="15"/>
                        <a:pt x="122" y="14"/>
                        <a:pt x="122" y="13"/>
                      </a:cubicBezTo>
                      <a:cubicBezTo>
                        <a:pt x="122" y="12"/>
                        <a:pt x="122" y="11"/>
                        <a:pt x="122" y="11"/>
                      </a:cubicBezTo>
                      <a:cubicBezTo>
                        <a:pt x="122" y="10"/>
                        <a:pt x="122" y="10"/>
                        <a:pt x="122" y="9"/>
                      </a:cubicBezTo>
                      <a:cubicBezTo>
                        <a:pt x="123" y="9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7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23" y="7"/>
                        <a:pt x="123" y="7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2" y="8"/>
                        <a:pt x="122" y="8"/>
                        <a:pt x="122" y="8"/>
                      </a:cubicBezTo>
                      <a:cubicBezTo>
                        <a:pt x="122" y="8"/>
                        <a:pt x="122" y="8"/>
                        <a:pt x="122" y="8"/>
                      </a:cubicBezTo>
                      <a:cubicBezTo>
                        <a:pt x="122" y="8"/>
                        <a:pt x="122" y="8"/>
                        <a:pt x="122" y="8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2" y="8"/>
                        <a:pt x="122" y="8"/>
                      </a:cubicBezTo>
                      <a:cubicBezTo>
                        <a:pt x="122" y="8"/>
                        <a:pt x="121" y="8"/>
                        <a:pt x="121" y="8"/>
                      </a:cubicBezTo>
                      <a:cubicBezTo>
                        <a:pt x="121" y="8"/>
                        <a:pt x="122" y="8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1" y="8"/>
                        <a:pt x="121" y="8"/>
                        <a:pt x="121" y="8"/>
                      </a:cubicBezTo>
                      <a:cubicBezTo>
                        <a:pt x="121" y="8"/>
                        <a:pt x="121" y="8"/>
                        <a:pt x="121" y="8"/>
                      </a:cubicBezTo>
                      <a:cubicBezTo>
                        <a:pt x="121" y="8"/>
                        <a:pt x="121" y="7"/>
                        <a:pt x="121" y="7"/>
                      </a:cubicBezTo>
                      <a:cubicBezTo>
                        <a:pt x="121" y="7"/>
                        <a:pt x="122" y="7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1" y="7"/>
                        <a:pt x="121" y="7"/>
                      </a:cubicBezTo>
                      <a:cubicBezTo>
                        <a:pt x="121" y="7"/>
                        <a:pt x="121" y="8"/>
                        <a:pt x="121" y="8"/>
                      </a:cubicBezTo>
                      <a:cubicBezTo>
                        <a:pt x="121" y="8"/>
                        <a:pt x="121" y="8"/>
                        <a:pt x="121" y="8"/>
                      </a:cubicBezTo>
                      <a:cubicBezTo>
                        <a:pt x="121" y="8"/>
                        <a:pt x="121" y="8"/>
                        <a:pt x="121" y="8"/>
                      </a:cubicBezTo>
                      <a:cubicBezTo>
                        <a:pt x="121" y="7"/>
                        <a:pt x="122" y="6"/>
                        <a:pt x="123" y="6"/>
                      </a:cubicBezTo>
                      <a:cubicBezTo>
                        <a:pt x="124" y="5"/>
                        <a:pt x="125" y="5"/>
                        <a:pt x="126" y="5"/>
                      </a:cubicBezTo>
                      <a:cubicBezTo>
                        <a:pt x="126" y="5"/>
                        <a:pt x="126" y="5"/>
                        <a:pt x="126" y="5"/>
                      </a:cubicBezTo>
                      <a:cubicBezTo>
                        <a:pt x="125" y="5"/>
                        <a:pt x="124" y="5"/>
                        <a:pt x="123" y="6"/>
                      </a:cubicBezTo>
                      <a:cubicBezTo>
                        <a:pt x="122" y="6"/>
                        <a:pt x="122" y="6"/>
                        <a:pt x="122" y="6"/>
                      </a:cubicBezTo>
                      <a:cubicBezTo>
                        <a:pt x="121" y="7"/>
                        <a:pt x="121" y="7"/>
                        <a:pt x="121" y="8"/>
                      </a:cubicBezTo>
                      <a:cubicBezTo>
                        <a:pt x="121" y="8"/>
                        <a:pt x="120" y="8"/>
                        <a:pt x="120" y="8"/>
                      </a:cubicBezTo>
                      <a:cubicBezTo>
                        <a:pt x="120" y="8"/>
                        <a:pt x="120" y="8"/>
                        <a:pt x="120" y="8"/>
                      </a:cubicBezTo>
                      <a:cubicBezTo>
                        <a:pt x="120" y="7"/>
                        <a:pt x="121" y="7"/>
                        <a:pt x="121" y="7"/>
                      </a:cubicBezTo>
                      <a:cubicBezTo>
                        <a:pt x="121" y="7"/>
                        <a:pt x="121" y="6"/>
                        <a:pt x="122" y="6"/>
                      </a:cubicBezTo>
                      <a:cubicBezTo>
                        <a:pt x="122" y="5"/>
                        <a:pt x="123" y="5"/>
                        <a:pt x="124" y="5"/>
                      </a:cubicBezTo>
                      <a:cubicBezTo>
                        <a:pt x="124" y="5"/>
                        <a:pt x="125" y="5"/>
                        <a:pt x="125" y="5"/>
                      </a:cubicBezTo>
                      <a:cubicBezTo>
                        <a:pt x="126" y="5"/>
                        <a:pt x="126" y="5"/>
                        <a:pt x="127" y="5"/>
                      </a:cubicBezTo>
                      <a:cubicBezTo>
                        <a:pt x="128" y="5"/>
                        <a:pt x="129" y="6"/>
                        <a:pt x="129" y="6"/>
                      </a:cubicBezTo>
                      <a:cubicBezTo>
                        <a:pt x="129" y="6"/>
                        <a:pt x="129" y="6"/>
                        <a:pt x="129" y="6"/>
                      </a:cubicBezTo>
                      <a:cubicBezTo>
                        <a:pt x="129" y="6"/>
                        <a:pt x="128" y="5"/>
                        <a:pt x="127" y="5"/>
                      </a:cubicBezTo>
                      <a:cubicBezTo>
                        <a:pt x="127" y="5"/>
                        <a:pt x="126" y="4"/>
                        <a:pt x="126" y="4"/>
                      </a:cubicBezTo>
                      <a:cubicBezTo>
                        <a:pt x="125" y="4"/>
                        <a:pt x="125" y="4"/>
                        <a:pt x="124" y="4"/>
                      </a:cubicBezTo>
                      <a:cubicBezTo>
                        <a:pt x="124" y="5"/>
                        <a:pt x="123" y="5"/>
                        <a:pt x="123" y="5"/>
                      </a:cubicBezTo>
                      <a:cubicBezTo>
                        <a:pt x="123" y="5"/>
                        <a:pt x="122" y="5"/>
                        <a:pt x="122" y="6"/>
                      </a:cubicBezTo>
                      <a:cubicBezTo>
                        <a:pt x="121" y="6"/>
                        <a:pt x="121" y="6"/>
                        <a:pt x="121" y="7"/>
                      </a:cubicBezTo>
                      <a:cubicBezTo>
                        <a:pt x="121" y="7"/>
                        <a:pt x="120" y="7"/>
                        <a:pt x="120" y="8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6"/>
                        <a:pt x="121" y="6"/>
                        <a:pt x="122" y="5"/>
                      </a:cubicBezTo>
                      <a:cubicBezTo>
                        <a:pt x="123" y="4"/>
                        <a:pt x="124" y="4"/>
                        <a:pt x="125" y="4"/>
                      </a:cubicBezTo>
                      <a:cubicBezTo>
                        <a:pt x="126" y="4"/>
                        <a:pt x="128" y="4"/>
                        <a:pt x="128" y="5"/>
                      </a:cubicBezTo>
                      <a:cubicBezTo>
                        <a:pt x="129" y="6"/>
                        <a:pt x="130" y="7"/>
                        <a:pt x="130" y="8"/>
                      </a:cubicBezTo>
                      <a:cubicBezTo>
                        <a:pt x="130" y="8"/>
                        <a:pt x="130" y="8"/>
                        <a:pt x="130" y="8"/>
                      </a:cubicBezTo>
                      <a:cubicBezTo>
                        <a:pt x="130" y="7"/>
                        <a:pt x="130" y="6"/>
                        <a:pt x="129" y="5"/>
                      </a:cubicBezTo>
                      <a:cubicBezTo>
                        <a:pt x="128" y="4"/>
                        <a:pt x="127" y="4"/>
                        <a:pt x="125" y="4"/>
                      </a:cubicBezTo>
                      <a:cubicBezTo>
                        <a:pt x="124" y="4"/>
                        <a:pt x="123" y="4"/>
                        <a:pt x="122" y="5"/>
                      </a:cubicBezTo>
                      <a:cubicBezTo>
                        <a:pt x="121" y="5"/>
                        <a:pt x="120" y="6"/>
                        <a:pt x="120" y="7"/>
                      </a:cubicBezTo>
                      <a:cubicBezTo>
                        <a:pt x="120" y="7"/>
                        <a:pt x="119" y="7"/>
                        <a:pt x="119" y="7"/>
                      </a:cubicBezTo>
                      <a:cubicBezTo>
                        <a:pt x="120" y="6"/>
                        <a:pt x="120" y="6"/>
                        <a:pt x="121" y="5"/>
                      </a:cubicBezTo>
                      <a:close/>
                      <a:moveTo>
                        <a:pt x="123" y="8"/>
                      </a:moveTo>
                      <a:cubicBezTo>
                        <a:pt x="122" y="9"/>
                        <a:pt x="121" y="8"/>
                        <a:pt x="120" y="8"/>
                      </a:cubicBezTo>
                      <a:cubicBezTo>
                        <a:pt x="119" y="8"/>
                        <a:pt x="119" y="7"/>
                        <a:pt x="118" y="7"/>
                      </a:cubicBezTo>
                      <a:cubicBezTo>
                        <a:pt x="119" y="8"/>
                        <a:pt x="121" y="9"/>
                        <a:pt x="123" y="8"/>
                      </a:cubicBezTo>
                      <a:close/>
                      <a:moveTo>
                        <a:pt x="117" y="6"/>
                      </a:moveTo>
                      <a:cubicBezTo>
                        <a:pt x="117" y="6"/>
                        <a:pt x="117" y="6"/>
                        <a:pt x="118" y="7"/>
                      </a:cubicBezTo>
                      <a:cubicBezTo>
                        <a:pt x="117" y="6"/>
                        <a:pt x="116" y="5"/>
                        <a:pt x="116" y="5"/>
                      </a:cubicBezTo>
                      <a:cubicBezTo>
                        <a:pt x="116" y="5"/>
                        <a:pt x="116" y="5"/>
                        <a:pt x="117" y="6"/>
                      </a:cubicBezTo>
                      <a:close/>
                      <a:moveTo>
                        <a:pt x="104" y="13"/>
                      </a:move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lose/>
                      <a:moveTo>
                        <a:pt x="99" y="13"/>
                      </a:moveTo>
                      <a:cubicBezTo>
                        <a:pt x="99" y="13"/>
                        <a:pt x="99" y="13"/>
                        <a:pt x="100" y="13"/>
                      </a:cubicBezTo>
                      <a:cubicBezTo>
                        <a:pt x="99" y="13"/>
                        <a:pt x="99" y="14"/>
                        <a:pt x="99" y="14"/>
                      </a:cubicBezTo>
                      <a:cubicBezTo>
                        <a:pt x="99" y="14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4"/>
                        <a:pt x="99" y="14"/>
                        <a:pt x="99" y="13"/>
                      </a:cubicBezTo>
                      <a:close/>
                      <a:moveTo>
                        <a:pt x="108" y="19"/>
                      </a:moveTo>
                      <a:cubicBezTo>
                        <a:pt x="109" y="18"/>
                        <a:pt x="109" y="17"/>
                        <a:pt x="109" y="16"/>
                      </a:cubicBezTo>
                      <a:cubicBezTo>
                        <a:pt x="108" y="15"/>
                        <a:pt x="108" y="13"/>
                        <a:pt x="107" y="12"/>
                      </a:cubicBezTo>
                      <a:cubicBezTo>
                        <a:pt x="106" y="12"/>
                        <a:pt x="105" y="11"/>
                        <a:pt x="104" y="11"/>
                      </a:cubicBezTo>
                      <a:cubicBezTo>
                        <a:pt x="105" y="11"/>
                        <a:pt x="105" y="11"/>
                        <a:pt x="105" y="11"/>
                      </a:cubicBezTo>
                      <a:cubicBezTo>
                        <a:pt x="105" y="11"/>
                        <a:pt x="106" y="11"/>
                        <a:pt x="106" y="12"/>
                      </a:cubicBezTo>
                      <a:cubicBezTo>
                        <a:pt x="106" y="12"/>
                        <a:pt x="106" y="12"/>
                        <a:pt x="106" y="12"/>
                      </a:cubicBezTo>
                      <a:cubicBezTo>
                        <a:pt x="106" y="11"/>
                        <a:pt x="106" y="11"/>
                        <a:pt x="105" y="11"/>
                      </a:cubicBezTo>
                      <a:cubicBezTo>
                        <a:pt x="105" y="11"/>
                        <a:pt x="104" y="11"/>
                        <a:pt x="104" y="10"/>
                      </a:cubicBezTo>
                      <a:cubicBezTo>
                        <a:pt x="104" y="10"/>
                        <a:pt x="105" y="10"/>
                        <a:pt x="105" y="10"/>
                      </a:cubicBezTo>
                      <a:cubicBezTo>
                        <a:pt x="105" y="11"/>
                        <a:pt x="106" y="11"/>
                        <a:pt x="107" y="11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6" y="11"/>
                        <a:pt x="106" y="11"/>
                        <a:pt x="105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3" y="10"/>
                        <a:pt x="103" y="10"/>
                        <a:pt x="103" y="10"/>
                      </a:cubicBezTo>
                      <a:cubicBezTo>
                        <a:pt x="103" y="10"/>
                        <a:pt x="103" y="10"/>
                        <a:pt x="103" y="10"/>
                      </a:cubicBezTo>
                      <a:cubicBezTo>
                        <a:pt x="105" y="10"/>
                        <a:pt x="106" y="10"/>
                        <a:pt x="107" y="11"/>
                      </a:cubicBezTo>
                      <a:cubicBezTo>
                        <a:pt x="109" y="12"/>
                        <a:pt x="109" y="14"/>
                        <a:pt x="109" y="16"/>
                      </a:cubicBezTo>
                      <a:cubicBezTo>
                        <a:pt x="109" y="17"/>
                        <a:pt x="109" y="18"/>
                        <a:pt x="109" y="18"/>
                      </a:cubicBezTo>
                      <a:cubicBezTo>
                        <a:pt x="108" y="19"/>
                        <a:pt x="108" y="19"/>
                        <a:pt x="107" y="20"/>
                      </a:cubicBezTo>
                      <a:cubicBezTo>
                        <a:pt x="108" y="19"/>
                        <a:pt x="108" y="19"/>
                        <a:pt x="108" y="19"/>
                      </a:cubicBezTo>
                      <a:close/>
                      <a:moveTo>
                        <a:pt x="112" y="16"/>
                      </a:moveTo>
                      <a:cubicBezTo>
                        <a:pt x="112" y="16"/>
                        <a:pt x="112" y="16"/>
                        <a:pt x="112" y="15"/>
                      </a:cubicBezTo>
                      <a:cubicBezTo>
                        <a:pt x="112" y="15"/>
                        <a:pt x="112" y="15"/>
                        <a:pt x="112" y="15"/>
                      </a:cubicBezTo>
                      <a:cubicBezTo>
                        <a:pt x="112" y="15"/>
                        <a:pt x="112" y="15"/>
                        <a:pt x="112" y="16"/>
                      </a:cubicBezTo>
                      <a:cubicBezTo>
                        <a:pt x="112" y="16"/>
                        <a:pt x="113" y="17"/>
                        <a:pt x="113" y="17"/>
                      </a:cubicBezTo>
                      <a:cubicBezTo>
                        <a:pt x="113" y="17"/>
                        <a:pt x="113" y="17"/>
                        <a:pt x="113" y="17"/>
                      </a:cubicBezTo>
                      <a:cubicBezTo>
                        <a:pt x="113" y="16"/>
                        <a:pt x="113" y="16"/>
                        <a:pt x="112" y="15"/>
                      </a:cubicBezTo>
                      <a:cubicBezTo>
                        <a:pt x="112" y="15"/>
                        <a:pt x="112" y="15"/>
                        <a:pt x="112" y="15"/>
                      </a:cubicBezTo>
                      <a:cubicBezTo>
                        <a:pt x="112" y="14"/>
                        <a:pt x="112" y="14"/>
                        <a:pt x="112" y="14"/>
                      </a:cubicBezTo>
                      <a:cubicBezTo>
                        <a:pt x="112" y="14"/>
                        <a:pt x="112" y="14"/>
                        <a:pt x="112" y="15"/>
                      </a:cubicBezTo>
                      <a:cubicBezTo>
                        <a:pt x="112" y="15"/>
                        <a:pt x="112" y="16"/>
                        <a:pt x="113" y="16"/>
                      </a:cubicBezTo>
                      <a:cubicBezTo>
                        <a:pt x="113" y="16"/>
                        <a:pt x="113" y="16"/>
                        <a:pt x="113" y="16"/>
                      </a:cubicBezTo>
                      <a:cubicBezTo>
                        <a:pt x="112" y="16"/>
                        <a:pt x="112" y="15"/>
                        <a:pt x="112" y="14"/>
                      </a:cubicBezTo>
                      <a:cubicBezTo>
                        <a:pt x="112" y="14"/>
                        <a:pt x="112" y="13"/>
                        <a:pt x="112" y="13"/>
                      </a:cubicBezTo>
                      <a:cubicBezTo>
                        <a:pt x="112" y="11"/>
                        <a:pt x="110" y="10"/>
                        <a:pt x="109" y="9"/>
                      </a:cubicBezTo>
                      <a:cubicBezTo>
                        <a:pt x="108" y="9"/>
                        <a:pt x="107" y="8"/>
                        <a:pt x="107" y="8"/>
                      </a:cubicBezTo>
                      <a:cubicBezTo>
                        <a:pt x="107" y="8"/>
                        <a:pt x="106" y="8"/>
                        <a:pt x="106" y="8"/>
                      </a:cubicBezTo>
                      <a:cubicBezTo>
                        <a:pt x="106" y="7"/>
                        <a:pt x="105" y="7"/>
                        <a:pt x="105" y="7"/>
                      </a:cubicBezTo>
                      <a:cubicBezTo>
                        <a:pt x="104" y="7"/>
                        <a:pt x="105" y="8"/>
                        <a:pt x="105" y="8"/>
                      </a:cubicBezTo>
                      <a:cubicBezTo>
                        <a:pt x="106" y="8"/>
                        <a:pt x="106" y="8"/>
                        <a:pt x="107" y="9"/>
                      </a:cubicBezTo>
                      <a:cubicBezTo>
                        <a:pt x="108" y="9"/>
                        <a:pt x="109" y="9"/>
                        <a:pt x="110" y="10"/>
                      </a:cubicBezTo>
                      <a:cubicBezTo>
                        <a:pt x="111" y="12"/>
                        <a:pt x="112" y="14"/>
                        <a:pt x="112" y="16"/>
                      </a:cubicBezTo>
                      <a:cubicBezTo>
                        <a:pt x="112" y="17"/>
                        <a:pt x="111" y="18"/>
                        <a:pt x="110" y="19"/>
                      </a:cubicBezTo>
                      <a:cubicBezTo>
                        <a:pt x="110" y="20"/>
                        <a:pt x="109" y="20"/>
                        <a:pt x="108" y="20"/>
                      </a:cubicBezTo>
                      <a:cubicBezTo>
                        <a:pt x="109" y="19"/>
                        <a:pt x="109" y="18"/>
                        <a:pt x="110" y="16"/>
                      </a:cubicBezTo>
                      <a:cubicBezTo>
                        <a:pt x="110" y="15"/>
                        <a:pt x="109" y="12"/>
                        <a:pt x="108" y="11"/>
                      </a:cubicBezTo>
                      <a:cubicBezTo>
                        <a:pt x="106" y="10"/>
                        <a:pt x="105" y="10"/>
                        <a:pt x="103" y="10"/>
                      </a:cubicBezTo>
                      <a:cubicBezTo>
                        <a:pt x="102" y="10"/>
                        <a:pt x="101" y="11"/>
                        <a:pt x="100" y="11"/>
                      </a:cubicBezTo>
                      <a:cubicBezTo>
                        <a:pt x="100" y="11"/>
                        <a:pt x="100" y="12"/>
                        <a:pt x="100" y="12"/>
                      </a:cubicBezTo>
                      <a:cubicBezTo>
                        <a:pt x="100" y="12"/>
                        <a:pt x="99" y="13"/>
                        <a:pt x="99" y="13"/>
                      </a:cubicBezTo>
                      <a:cubicBezTo>
                        <a:pt x="99" y="14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6"/>
                        <a:pt x="99" y="16"/>
                        <a:pt x="99" y="16"/>
                      </a:cubicBezTo>
                      <a:cubicBezTo>
                        <a:pt x="99" y="16"/>
                        <a:pt x="99" y="16"/>
                        <a:pt x="99" y="16"/>
                      </a:cubicBezTo>
                      <a:cubicBezTo>
                        <a:pt x="99" y="16"/>
                        <a:pt x="99" y="16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5"/>
                        <a:pt x="99" y="14"/>
                        <a:pt x="99" y="14"/>
                      </a:cubicBezTo>
                      <a:cubicBezTo>
                        <a:pt x="100" y="14"/>
                        <a:pt x="100" y="13"/>
                        <a:pt x="100" y="13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100" y="14"/>
                        <a:pt x="100" y="15"/>
                        <a:pt x="100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100" y="15"/>
                        <a:pt x="100" y="14"/>
                        <a:pt x="100" y="14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100" y="13"/>
                        <a:pt x="100" y="13"/>
                        <a:pt x="100" y="12"/>
                      </a:cubicBezTo>
                      <a:cubicBezTo>
                        <a:pt x="101" y="12"/>
                        <a:pt x="101" y="12"/>
                        <a:pt x="101" y="12"/>
                      </a:cubicBezTo>
                      <a:cubicBezTo>
                        <a:pt x="101" y="13"/>
                        <a:pt x="100" y="13"/>
                        <a:pt x="100" y="14"/>
                      </a:cubicBezTo>
                      <a:cubicBezTo>
                        <a:pt x="100" y="14"/>
                        <a:pt x="100" y="15"/>
                        <a:pt x="100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100" y="15"/>
                        <a:pt x="100" y="13"/>
                        <a:pt x="101" y="12"/>
                      </a:cubicBezTo>
                      <a:cubicBezTo>
                        <a:pt x="101" y="12"/>
                        <a:pt x="101" y="12"/>
                        <a:pt x="101" y="12"/>
                      </a:cubicBezTo>
                      <a:cubicBezTo>
                        <a:pt x="101" y="12"/>
                        <a:pt x="101" y="12"/>
                        <a:pt x="101" y="13"/>
                      </a:cubicBezTo>
                      <a:cubicBezTo>
                        <a:pt x="101" y="13"/>
                        <a:pt x="101" y="13"/>
                        <a:pt x="101" y="14"/>
                      </a:cubicBezTo>
                      <a:cubicBezTo>
                        <a:pt x="101" y="14"/>
                        <a:pt x="101" y="15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5"/>
                        <a:pt x="101" y="14"/>
                        <a:pt x="101" y="14"/>
                      </a:cubicBezTo>
                      <a:cubicBezTo>
                        <a:pt x="101" y="13"/>
                        <a:pt x="101" y="13"/>
                        <a:pt x="101" y="12"/>
                      </a:cubicBezTo>
                      <a:cubicBezTo>
                        <a:pt x="102" y="12"/>
                        <a:pt x="102" y="12"/>
                        <a:pt x="103" y="12"/>
                      </a:cubicBezTo>
                      <a:cubicBezTo>
                        <a:pt x="103" y="13"/>
                        <a:pt x="103" y="13"/>
                        <a:pt x="103" y="14"/>
                      </a:cubicBezTo>
                      <a:cubicBezTo>
                        <a:pt x="103" y="15"/>
                        <a:pt x="103" y="15"/>
                        <a:pt x="103" y="16"/>
                      </a:cubicBezTo>
                      <a:cubicBezTo>
                        <a:pt x="103" y="16"/>
                        <a:pt x="103" y="16"/>
                        <a:pt x="103" y="16"/>
                      </a:cubicBezTo>
                      <a:cubicBezTo>
                        <a:pt x="103" y="15"/>
                        <a:pt x="103" y="14"/>
                        <a:pt x="103" y="14"/>
                      </a:cubicBezTo>
                      <a:cubicBezTo>
                        <a:pt x="103" y="13"/>
                        <a:pt x="103" y="13"/>
                        <a:pt x="103" y="12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04" y="13"/>
                        <a:pt x="103" y="14"/>
                        <a:pt x="103" y="14"/>
                      </a:cubicBezTo>
                      <a:cubicBezTo>
                        <a:pt x="103" y="15"/>
                        <a:pt x="104" y="16"/>
                        <a:pt x="103" y="17"/>
                      </a:cubicBezTo>
                      <a:cubicBezTo>
                        <a:pt x="103" y="17"/>
                        <a:pt x="104" y="17"/>
                        <a:pt x="104" y="17"/>
                      </a:cubicBezTo>
                      <a:cubicBezTo>
                        <a:pt x="104" y="16"/>
                        <a:pt x="104" y="15"/>
                        <a:pt x="104" y="14"/>
                      </a:cubicBezTo>
                      <a:cubicBezTo>
                        <a:pt x="104" y="14"/>
                        <a:pt x="104" y="13"/>
                        <a:pt x="103" y="13"/>
                      </a:cubicBezTo>
                      <a:cubicBezTo>
                        <a:pt x="104" y="13"/>
                        <a:pt x="104" y="14"/>
                        <a:pt x="104" y="15"/>
                      </a:cubicBezTo>
                      <a:cubicBezTo>
                        <a:pt x="104" y="15"/>
                        <a:pt x="104" y="16"/>
                        <a:pt x="104" y="16"/>
                      </a:cubicBezTo>
                      <a:cubicBezTo>
                        <a:pt x="104" y="16"/>
                        <a:pt x="104" y="17"/>
                        <a:pt x="104" y="17"/>
                      </a:cubicBezTo>
                      <a:cubicBezTo>
                        <a:pt x="104" y="17"/>
                        <a:pt x="104" y="17"/>
                        <a:pt x="104" y="17"/>
                      </a:cubicBezTo>
                      <a:cubicBezTo>
                        <a:pt x="104" y="17"/>
                        <a:pt x="104" y="16"/>
                        <a:pt x="104" y="16"/>
                      </a:cubicBezTo>
                      <a:cubicBezTo>
                        <a:pt x="104" y="16"/>
                        <a:pt x="104" y="15"/>
                        <a:pt x="104" y="15"/>
                      </a:cubicBezTo>
                      <a:cubicBezTo>
                        <a:pt x="104" y="14"/>
                        <a:pt x="104" y="14"/>
                        <a:pt x="104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13"/>
                        <a:pt x="104" y="13"/>
                        <a:pt x="104" y="14"/>
                      </a:cubicBezTo>
                      <a:cubicBezTo>
                        <a:pt x="105" y="14"/>
                        <a:pt x="105" y="15"/>
                        <a:pt x="105" y="15"/>
                      </a:cubicBezTo>
                      <a:cubicBezTo>
                        <a:pt x="105" y="16"/>
                        <a:pt x="105" y="17"/>
                        <a:pt x="104" y="18"/>
                      </a:cubicBezTo>
                      <a:cubicBezTo>
                        <a:pt x="104" y="18"/>
                        <a:pt x="104" y="18"/>
                        <a:pt x="104" y="18"/>
                      </a:cubicBezTo>
                      <a:cubicBezTo>
                        <a:pt x="105" y="17"/>
                        <a:pt x="105" y="16"/>
                        <a:pt x="105" y="15"/>
                      </a:cubicBezTo>
                      <a:cubicBezTo>
                        <a:pt x="105" y="15"/>
                        <a:pt x="105" y="14"/>
                        <a:pt x="105" y="14"/>
                      </a:cubicBezTo>
                      <a:cubicBezTo>
                        <a:pt x="105" y="15"/>
                        <a:pt x="105" y="17"/>
                        <a:pt x="104" y="18"/>
                      </a:cubicBezTo>
                      <a:cubicBezTo>
                        <a:pt x="102" y="21"/>
                        <a:pt x="97" y="21"/>
                        <a:pt x="95" y="18"/>
                      </a:cubicBezTo>
                      <a:cubicBezTo>
                        <a:pt x="94" y="16"/>
                        <a:pt x="94" y="14"/>
                        <a:pt x="94" y="12"/>
                      </a:cubicBezTo>
                      <a:cubicBezTo>
                        <a:pt x="94" y="10"/>
                        <a:pt x="94" y="7"/>
                        <a:pt x="96" y="6"/>
                      </a:cubicBezTo>
                      <a:cubicBezTo>
                        <a:pt x="98" y="2"/>
                        <a:pt x="103" y="1"/>
                        <a:pt x="107" y="1"/>
                      </a:cubicBezTo>
                      <a:cubicBezTo>
                        <a:pt x="109" y="1"/>
                        <a:pt x="111" y="2"/>
                        <a:pt x="113" y="3"/>
                      </a:cubicBezTo>
                      <a:cubicBezTo>
                        <a:pt x="114" y="4"/>
                        <a:pt x="115" y="5"/>
                        <a:pt x="117" y="6"/>
                      </a:cubicBezTo>
                      <a:cubicBezTo>
                        <a:pt x="118" y="7"/>
                        <a:pt x="119" y="8"/>
                        <a:pt x="121" y="9"/>
                      </a:cubicBezTo>
                      <a:cubicBezTo>
                        <a:pt x="121" y="9"/>
                        <a:pt x="123" y="9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22" y="9"/>
                        <a:pt x="121" y="9"/>
                        <a:pt x="121" y="9"/>
                      </a:cubicBezTo>
                      <a:cubicBezTo>
                        <a:pt x="120" y="9"/>
                        <a:pt x="120" y="8"/>
                        <a:pt x="119" y="8"/>
                      </a:cubicBezTo>
                      <a:cubicBezTo>
                        <a:pt x="118" y="8"/>
                        <a:pt x="118" y="8"/>
                        <a:pt x="117" y="7"/>
                      </a:cubicBezTo>
                      <a:cubicBezTo>
                        <a:pt x="117" y="7"/>
                        <a:pt x="116" y="6"/>
                        <a:pt x="116" y="6"/>
                      </a:cubicBezTo>
                      <a:cubicBezTo>
                        <a:pt x="115" y="5"/>
                        <a:pt x="114" y="5"/>
                        <a:pt x="113" y="4"/>
                      </a:cubicBezTo>
                      <a:cubicBezTo>
                        <a:pt x="112" y="3"/>
                        <a:pt x="111" y="3"/>
                        <a:pt x="110" y="2"/>
                      </a:cubicBezTo>
                      <a:cubicBezTo>
                        <a:pt x="108" y="2"/>
                        <a:pt x="106" y="1"/>
                        <a:pt x="104" y="2"/>
                      </a:cubicBezTo>
                      <a:cubicBezTo>
                        <a:pt x="103" y="2"/>
                        <a:pt x="102" y="2"/>
                        <a:pt x="101" y="2"/>
                      </a:cubicBezTo>
                      <a:cubicBezTo>
                        <a:pt x="100" y="3"/>
                        <a:pt x="99" y="3"/>
                        <a:pt x="98" y="4"/>
                      </a:cubicBezTo>
                      <a:cubicBezTo>
                        <a:pt x="97" y="5"/>
                        <a:pt x="96" y="5"/>
                        <a:pt x="95" y="6"/>
                      </a:cubicBezTo>
                      <a:cubicBezTo>
                        <a:pt x="95" y="7"/>
                        <a:pt x="95" y="8"/>
                        <a:pt x="95" y="8"/>
                      </a:cubicBezTo>
                      <a:cubicBezTo>
                        <a:pt x="94" y="8"/>
                        <a:pt x="94" y="9"/>
                        <a:pt x="94" y="9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4" y="8"/>
                        <a:pt x="95" y="8"/>
                        <a:pt x="95" y="8"/>
                      </a:cubicBezTo>
                      <a:cubicBezTo>
                        <a:pt x="95" y="7"/>
                        <a:pt x="95" y="7"/>
                        <a:pt x="96" y="6"/>
                      </a:cubicBezTo>
                      <a:cubicBezTo>
                        <a:pt x="96" y="5"/>
                        <a:pt x="97" y="4"/>
                        <a:pt x="98" y="4"/>
                      </a:cubicBezTo>
                      <a:cubicBezTo>
                        <a:pt x="99" y="3"/>
                        <a:pt x="101" y="3"/>
                        <a:pt x="102" y="2"/>
                      </a:cubicBezTo>
                      <a:cubicBezTo>
                        <a:pt x="103" y="2"/>
                        <a:pt x="104" y="2"/>
                        <a:pt x="105" y="2"/>
                      </a:cubicBezTo>
                      <a:cubicBezTo>
                        <a:pt x="108" y="2"/>
                        <a:pt x="110" y="2"/>
                        <a:pt x="112" y="3"/>
                      </a:cubicBezTo>
                      <a:cubicBezTo>
                        <a:pt x="113" y="4"/>
                        <a:pt x="114" y="4"/>
                        <a:pt x="115" y="5"/>
                      </a:cubicBezTo>
                      <a:cubicBezTo>
                        <a:pt x="116" y="6"/>
                        <a:pt x="117" y="7"/>
                        <a:pt x="118" y="7"/>
                      </a:cubicBezTo>
                      <a:cubicBezTo>
                        <a:pt x="119" y="8"/>
                        <a:pt x="119" y="8"/>
                        <a:pt x="120" y="9"/>
                      </a:cubicBezTo>
                      <a:cubicBezTo>
                        <a:pt x="121" y="9"/>
                        <a:pt x="121" y="9"/>
                        <a:pt x="122" y="9"/>
                      </a:cubicBezTo>
                      <a:cubicBezTo>
                        <a:pt x="122" y="9"/>
                        <a:pt x="122" y="9"/>
                        <a:pt x="123" y="9"/>
                      </a:cubicBezTo>
                      <a:cubicBezTo>
                        <a:pt x="122" y="9"/>
                        <a:pt x="122" y="9"/>
                        <a:pt x="121" y="9"/>
                      </a:cubicBezTo>
                      <a:cubicBezTo>
                        <a:pt x="121" y="9"/>
                        <a:pt x="121" y="9"/>
                        <a:pt x="121" y="9"/>
                      </a:cubicBezTo>
                      <a:cubicBezTo>
                        <a:pt x="122" y="9"/>
                        <a:pt x="122" y="9"/>
                        <a:pt x="123" y="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21" y="10"/>
                        <a:pt x="119" y="10"/>
                        <a:pt x="118" y="10"/>
                      </a:cubicBezTo>
                      <a:cubicBezTo>
                        <a:pt x="116" y="10"/>
                        <a:pt x="115" y="8"/>
                        <a:pt x="113" y="7"/>
                      </a:cubicBezTo>
                      <a:cubicBezTo>
                        <a:pt x="113" y="7"/>
                        <a:pt x="112" y="6"/>
                        <a:pt x="111" y="6"/>
                      </a:cubicBezTo>
                      <a:cubicBezTo>
                        <a:pt x="111" y="5"/>
                        <a:pt x="110" y="5"/>
                        <a:pt x="109" y="4"/>
                      </a:cubicBezTo>
                      <a:cubicBezTo>
                        <a:pt x="108" y="4"/>
                        <a:pt x="108" y="4"/>
                        <a:pt x="107" y="4"/>
                      </a:cubicBezTo>
                      <a:cubicBezTo>
                        <a:pt x="107" y="4"/>
                        <a:pt x="106" y="4"/>
                        <a:pt x="106" y="4"/>
                      </a:cubicBezTo>
                      <a:cubicBezTo>
                        <a:pt x="106" y="4"/>
                        <a:pt x="106" y="4"/>
                        <a:pt x="106" y="4"/>
                      </a:cubicBezTo>
                      <a:cubicBezTo>
                        <a:pt x="106" y="5"/>
                        <a:pt x="106" y="5"/>
                        <a:pt x="107" y="5"/>
                      </a:cubicBezTo>
                      <a:cubicBezTo>
                        <a:pt x="107" y="5"/>
                        <a:pt x="107" y="5"/>
                        <a:pt x="108" y="4"/>
                      </a:cubicBezTo>
                      <a:cubicBezTo>
                        <a:pt x="109" y="5"/>
                        <a:pt x="109" y="5"/>
                        <a:pt x="110" y="5"/>
                      </a:cubicBezTo>
                      <a:cubicBezTo>
                        <a:pt x="111" y="6"/>
                        <a:pt x="112" y="7"/>
                        <a:pt x="113" y="7"/>
                      </a:cubicBezTo>
                      <a:cubicBezTo>
                        <a:pt x="113" y="8"/>
                        <a:pt x="113" y="8"/>
                        <a:pt x="114" y="8"/>
                      </a:cubicBezTo>
                      <a:cubicBezTo>
                        <a:pt x="114" y="8"/>
                        <a:pt x="114" y="8"/>
                        <a:pt x="114" y="9"/>
                      </a:cubicBezTo>
                      <a:cubicBezTo>
                        <a:pt x="114" y="9"/>
                        <a:pt x="115" y="9"/>
                        <a:pt x="115" y="9"/>
                      </a:cubicBezTo>
                      <a:cubicBezTo>
                        <a:pt x="115" y="10"/>
                        <a:pt x="115" y="10"/>
                        <a:pt x="115" y="10"/>
                      </a:cubicBezTo>
                      <a:cubicBezTo>
                        <a:pt x="116" y="10"/>
                        <a:pt x="116" y="10"/>
                        <a:pt x="116" y="10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7" y="12"/>
                        <a:pt x="117" y="13"/>
                        <a:pt x="117" y="14"/>
                      </a:cubicBezTo>
                      <a:cubicBezTo>
                        <a:pt x="117" y="14"/>
                        <a:pt x="117" y="15"/>
                        <a:pt x="117" y="15"/>
                      </a:cubicBezTo>
                      <a:cubicBezTo>
                        <a:pt x="117" y="16"/>
                        <a:pt x="117" y="16"/>
                        <a:pt x="117" y="17"/>
                      </a:cubicBezTo>
                      <a:cubicBezTo>
                        <a:pt x="117" y="17"/>
                        <a:pt x="117" y="17"/>
                        <a:pt x="117" y="17"/>
                      </a:cubicBezTo>
                      <a:cubicBezTo>
                        <a:pt x="118" y="16"/>
                        <a:pt x="117" y="15"/>
                        <a:pt x="117" y="14"/>
                      </a:cubicBezTo>
                      <a:cubicBezTo>
                        <a:pt x="117" y="13"/>
                        <a:pt x="117" y="12"/>
                        <a:pt x="117" y="12"/>
                      </a:cubicBezTo>
                      <a:cubicBezTo>
                        <a:pt x="117" y="12"/>
                        <a:pt x="116" y="11"/>
                        <a:pt x="116" y="11"/>
                      </a:cubicBezTo>
                      <a:cubicBezTo>
                        <a:pt x="116" y="11"/>
                        <a:pt x="116" y="10"/>
                        <a:pt x="116" y="10"/>
                      </a:cubicBezTo>
                      <a:cubicBezTo>
                        <a:pt x="116" y="10"/>
                        <a:pt x="116" y="10"/>
                        <a:pt x="115" y="10"/>
                      </a:cubicBezTo>
                      <a:cubicBezTo>
                        <a:pt x="115" y="10"/>
                        <a:pt x="115" y="9"/>
                        <a:pt x="115" y="9"/>
                      </a:cubicBezTo>
                      <a:cubicBezTo>
                        <a:pt x="114" y="9"/>
                        <a:pt x="114" y="9"/>
                        <a:pt x="114" y="8"/>
                      </a:cubicBezTo>
                      <a:cubicBezTo>
                        <a:pt x="114" y="9"/>
                        <a:pt x="115" y="9"/>
                        <a:pt x="115" y="9"/>
                      </a:cubicBezTo>
                      <a:cubicBezTo>
                        <a:pt x="115" y="9"/>
                        <a:pt x="115" y="9"/>
                        <a:pt x="116" y="9"/>
                      </a:cubicBezTo>
                      <a:cubicBezTo>
                        <a:pt x="116" y="10"/>
                        <a:pt x="116" y="10"/>
                        <a:pt x="117" y="11"/>
                      </a:cubicBezTo>
                      <a:cubicBezTo>
                        <a:pt x="118" y="12"/>
                        <a:pt x="118" y="13"/>
                        <a:pt x="118" y="14"/>
                      </a:cubicBezTo>
                      <a:cubicBezTo>
                        <a:pt x="118" y="15"/>
                        <a:pt x="118" y="16"/>
                        <a:pt x="117" y="17"/>
                      </a:cubicBezTo>
                      <a:cubicBezTo>
                        <a:pt x="117" y="18"/>
                        <a:pt x="117" y="19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19"/>
                        <a:pt x="117" y="19"/>
                      </a:cubicBezTo>
                      <a:cubicBezTo>
                        <a:pt x="116" y="19"/>
                        <a:pt x="116" y="18"/>
                        <a:pt x="116" y="18"/>
                      </a:cubicBezTo>
                      <a:cubicBezTo>
                        <a:pt x="116" y="16"/>
                        <a:pt x="116" y="15"/>
                        <a:pt x="116" y="14"/>
                      </a:cubicBezTo>
                      <a:cubicBezTo>
                        <a:pt x="115" y="13"/>
                        <a:pt x="114" y="11"/>
                        <a:pt x="113" y="10"/>
                      </a:cubicBezTo>
                      <a:cubicBezTo>
                        <a:pt x="112" y="9"/>
                        <a:pt x="112" y="9"/>
                        <a:pt x="112" y="9"/>
                      </a:cubicBezTo>
                      <a:cubicBezTo>
                        <a:pt x="111" y="8"/>
                        <a:pt x="111" y="8"/>
                        <a:pt x="110" y="8"/>
                      </a:cubicBezTo>
                      <a:cubicBezTo>
                        <a:pt x="110" y="7"/>
                        <a:pt x="109" y="7"/>
                        <a:pt x="108" y="6"/>
                      </a:cubicBezTo>
                      <a:cubicBezTo>
                        <a:pt x="107" y="6"/>
                        <a:pt x="106" y="6"/>
                        <a:pt x="105" y="6"/>
                      </a:cubicBezTo>
                      <a:cubicBezTo>
                        <a:pt x="104" y="6"/>
                        <a:pt x="103" y="5"/>
                        <a:pt x="102" y="6"/>
                      </a:cubicBezTo>
                      <a:cubicBezTo>
                        <a:pt x="102" y="6"/>
                        <a:pt x="102" y="6"/>
                        <a:pt x="102" y="6"/>
                      </a:cubicBezTo>
                      <a:cubicBezTo>
                        <a:pt x="103" y="6"/>
                        <a:pt x="104" y="6"/>
                        <a:pt x="105" y="6"/>
                      </a:cubicBezTo>
                      <a:cubicBezTo>
                        <a:pt x="106" y="6"/>
                        <a:pt x="107" y="7"/>
                        <a:pt x="108" y="7"/>
                      </a:cubicBezTo>
                      <a:cubicBezTo>
                        <a:pt x="109" y="7"/>
                        <a:pt x="109" y="7"/>
                        <a:pt x="110" y="8"/>
                      </a:cubicBezTo>
                      <a:cubicBezTo>
                        <a:pt x="110" y="8"/>
                        <a:pt x="110" y="8"/>
                        <a:pt x="110" y="8"/>
                      </a:cubicBezTo>
                      <a:cubicBezTo>
                        <a:pt x="110" y="8"/>
                        <a:pt x="111" y="8"/>
                        <a:pt x="111" y="8"/>
                      </a:cubicBezTo>
                      <a:cubicBezTo>
                        <a:pt x="112" y="9"/>
                        <a:pt x="112" y="10"/>
                        <a:pt x="113" y="10"/>
                      </a:cubicBezTo>
                      <a:cubicBezTo>
                        <a:pt x="114" y="12"/>
                        <a:pt x="115" y="14"/>
                        <a:pt x="116" y="16"/>
                      </a:cubicBezTo>
                      <a:cubicBezTo>
                        <a:pt x="116" y="17"/>
                        <a:pt x="116" y="18"/>
                        <a:pt x="116" y="19"/>
                      </a:cubicBezTo>
                      <a:cubicBezTo>
                        <a:pt x="116" y="19"/>
                        <a:pt x="116" y="19"/>
                        <a:pt x="117" y="19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9"/>
                        <a:pt x="116" y="19"/>
                      </a:cubicBezTo>
                      <a:cubicBezTo>
                        <a:pt x="116" y="19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9"/>
                        <a:pt x="116" y="19"/>
                      </a:cubicBezTo>
                      <a:cubicBezTo>
                        <a:pt x="116" y="19"/>
                        <a:pt x="116" y="19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cubicBezTo>
                        <a:pt x="116" y="19"/>
                        <a:pt x="115" y="19"/>
                        <a:pt x="115" y="18"/>
                      </a:cubicBezTo>
                      <a:cubicBezTo>
                        <a:pt x="115" y="18"/>
                        <a:pt x="115" y="18"/>
                        <a:pt x="115" y="18"/>
                      </a:cubicBezTo>
                      <a:cubicBezTo>
                        <a:pt x="115" y="19"/>
                        <a:pt x="116" y="19"/>
                        <a:pt x="116" y="19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cubicBezTo>
                        <a:pt x="116" y="19"/>
                        <a:pt x="116" y="19"/>
                        <a:pt x="115" y="19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19"/>
                        <a:pt x="114" y="19"/>
                        <a:pt x="114" y="18"/>
                      </a:cubicBezTo>
                      <a:cubicBezTo>
                        <a:pt x="113" y="18"/>
                        <a:pt x="113" y="17"/>
                        <a:pt x="112" y="16"/>
                      </a:cubicBezTo>
                      <a:close/>
                      <a:moveTo>
                        <a:pt x="107" y="4"/>
                      </a:moveTo>
                      <a:cubicBezTo>
                        <a:pt x="107" y="4"/>
                        <a:pt x="107" y="4"/>
                        <a:pt x="106" y="4"/>
                      </a:cubicBezTo>
                      <a:cubicBezTo>
                        <a:pt x="107" y="4"/>
                        <a:pt x="107" y="4"/>
                        <a:pt x="107" y="4"/>
                      </a:cubicBezTo>
                      <a:cubicBezTo>
                        <a:pt x="107" y="4"/>
                        <a:pt x="107" y="4"/>
                        <a:pt x="107" y="4"/>
                      </a:cubicBezTo>
                      <a:close/>
                      <a:moveTo>
                        <a:pt x="113" y="21"/>
                      </a:moveTo>
                      <a:cubicBezTo>
                        <a:pt x="114" y="20"/>
                        <a:pt x="114" y="19"/>
                        <a:pt x="114" y="19"/>
                      </a:cubicBezTo>
                      <a:cubicBezTo>
                        <a:pt x="114" y="19"/>
                        <a:pt x="114" y="19"/>
                        <a:pt x="114" y="19"/>
                      </a:cubicBezTo>
                      <a:cubicBezTo>
                        <a:pt x="114" y="19"/>
                        <a:pt x="114" y="20"/>
                        <a:pt x="114" y="20"/>
                      </a:cubicBezTo>
                      <a:cubicBezTo>
                        <a:pt x="114" y="20"/>
                        <a:pt x="114" y="21"/>
                        <a:pt x="114" y="21"/>
                      </a:cubicBezTo>
                      <a:cubicBezTo>
                        <a:pt x="114" y="21"/>
                        <a:pt x="114" y="21"/>
                        <a:pt x="114" y="21"/>
                      </a:cubicBezTo>
                      <a:cubicBezTo>
                        <a:pt x="114" y="21"/>
                        <a:pt x="114" y="21"/>
                        <a:pt x="114" y="20"/>
                      </a:cubicBezTo>
                      <a:cubicBezTo>
                        <a:pt x="114" y="20"/>
                        <a:pt x="114" y="19"/>
                        <a:pt x="114" y="19"/>
                      </a:cubicBezTo>
                      <a:cubicBezTo>
                        <a:pt x="114" y="19"/>
                        <a:pt x="114" y="19"/>
                        <a:pt x="115" y="19"/>
                      </a:cubicBezTo>
                      <a:cubicBezTo>
                        <a:pt x="114" y="19"/>
                        <a:pt x="115" y="19"/>
                        <a:pt x="114" y="20"/>
                      </a:cubicBezTo>
                      <a:cubicBezTo>
                        <a:pt x="114" y="20"/>
                        <a:pt x="114" y="20"/>
                        <a:pt x="115" y="20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19"/>
                      </a:cubicBezTo>
                      <a:cubicBezTo>
                        <a:pt x="115" y="19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21"/>
                      </a:cubicBezTo>
                      <a:cubicBezTo>
                        <a:pt x="115" y="21"/>
                        <a:pt x="115" y="21"/>
                        <a:pt x="115" y="21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1"/>
                        <a:pt x="116" y="21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6" y="21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1"/>
                        <a:pt x="116" y="21"/>
                      </a:cubicBezTo>
                      <a:cubicBezTo>
                        <a:pt x="116" y="22"/>
                        <a:pt x="116" y="23"/>
                        <a:pt x="115" y="23"/>
                      </a:cubicBezTo>
                      <a:cubicBezTo>
                        <a:pt x="115" y="23"/>
                        <a:pt x="115" y="23"/>
                        <a:pt x="115" y="23"/>
                      </a:cubicBezTo>
                      <a:cubicBezTo>
                        <a:pt x="116" y="23"/>
                        <a:pt x="116" y="22"/>
                        <a:pt x="116" y="21"/>
                      </a:cubicBezTo>
                      <a:cubicBezTo>
                        <a:pt x="116" y="21"/>
                        <a:pt x="116" y="21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7" y="20"/>
                      </a:cubicBezTo>
                      <a:cubicBezTo>
                        <a:pt x="116" y="20"/>
                        <a:pt x="116" y="21"/>
                        <a:pt x="116" y="21"/>
                      </a:cubicBezTo>
                      <a:cubicBezTo>
                        <a:pt x="116" y="22"/>
                        <a:pt x="116" y="22"/>
                        <a:pt x="116" y="23"/>
                      </a:cubicBezTo>
                      <a:cubicBezTo>
                        <a:pt x="116" y="23"/>
                        <a:pt x="115" y="24"/>
                        <a:pt x="115" y="24"/>
                      </a:cubicBezTo>
                      <a:cubicBezTo>
                        <a:pt x="115" y="24"/>
                        <a:pt x="115" y="25"/>
                        <a:pt x="115" y="25"/>
                      </a:cubicBezTo>
                      <a:cubicBezTo>
                        <a:pt x="115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4"/>
                        <a:pt x="115" y="24"/>
                        <a:pt x="115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4" y="24"/>
                        <a:pt x="114" y="24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3"/>
                        <a:pt x="113" y="23"/>
                      </a:cubicBezTo>
                      <a:cubicBezTo>
                        <a:pt x="113" y="23"/>
                        <a:pt x="113" y="23"/>
                        <a:pt x="113" y="23"/>
                      </a:cubicBezTo>
                      <a:cubicBezTo>
                        <a:pt x="113" y="23"/>
                        <a:pt x="113" y="23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4"/>
                        <a:pt x="112" y="24"/>
                        <a:pt x="112" y="23"/>
                      </a:cubicBezTo>
                      <a:cubicBezTo>
                        <a:pt x="113" y="23"/>
                        <a:pt x="113" y="23"/>
                        <a:pt x="113" y="23"/>
                      </a:cubicBezTo>
                      <a:cubicBezTo>
                        <a:pt x="113" y="23"/>
                        <a:pt x="113" y="23"/>
                        <a:pt x="113" y="23"/>
                      </a:cubicBezTo>
                      <a:cubicBezTo>
                        <a:pt x="113" y="23"/>
                        <a:pt x="113" y="23"/>
                        <a:pt x="112" y="23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3"/>
                        <a:pt x="113" y="22"/>
                        <a:pt x="113" y="21"/>
                      </a:cubicBezTo>
                      <a:close/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1" y="25"/>
                      </a:cubicBezTo>
                      <a:cubicBezTo>
                        <a:pt x="111" y="25"/>
                        <a:pt x="111" y="24"/>
                        <a:pt x="111" y="24"/>
                      </a:cubicBezTo>
                      <a:cubicBezTo>
                        <a:pt x="111" y="25"/>
                        <a:pt x="110" y="26"/>
                        <a:pt x="110" y="26"/>
                      </a:cubicBezTo>
                      <a:cubicBezTo>
                        <a:pt x="110" y="26"/>
                        <a:pt x="110" y="26"/>
                        <a:pt x="110" y="26"/>
                      </a:cubicBezTo>
                      <a:cubicBezTo>
                        <a:pt x="110" y="25"/>
                        <a:pt x="111" y="25"/>
                        <a:pt x="111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1" y="25"/>
                        <a:pt x="111" y="25"/>
                        <a:pt x="111" y="26"/>
                      </a:cubicBezTo>
                      <a:cubicBezTo>
                        <a:pt x="111" y="26"/>
                        <a:pt x="111" y="26"/>
                        <a:pt x="111" y="26"/>
                      </a:cubicBezTo>
                      <a:cubicBezTo>
                        <a:pt x="111" y="26"/>
                        <a:pt x="111" y="25"/>
                        <a:pt x="111" y="25"/>
                      </a:cubicBezTo>
                      <a:cubicBezTo>
                        <a:pt x="112" y="25"/>
                        <a:pt x="112" y="24"/>
                        <a:pt x="112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12" y="26"/>
                        <a:pt x="111" y="26"/>
                        <a:pt x="111" y="26"/>
                      </a:cubicBezTo>
                      <a:cubicBezTo>
                        <a:pt x="111" y="26"/>
                        <a:pt x="111" y="26"/>
                        <a:pt x="111" y="26"/>
                      </a:cubicBezTo>
                      <a:cubicBezTo>
                        <a:pt x="111" y="26"/>
                        <a:pt x="112" y="26"/>
                        <a:pt x="112" y="25"/>
                      </a:cubicBezTo>
                      <a:cubicBezTo>
                        <a:pt x="112" y="25"/>
                        <a:pt x="112" y="25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5"/>
                        <a:pt x="113" y="25"/>
                        <a:pt x="112" y="25"/>
                      </a:cubicBezTo>
                      <a:cubicBezTo>
                        <a:pt x="112" y="26"/>
                        <a:pt x="112" y="26"/>
                        <a:pt x="112" y="27"/>
                      </a:cubicBezTo>
                      <a:cubicBezTo>
                        <a:pt x="112" y="27"/>
                        <a:pt x="112" y="27"/>
                        <a:pt x="112" y="27"/>
                      </a:cubicBezTo>
                      <a:cubicBezTo>
                        <a:pt x="112" y="26"/>
                        <a:pt x="112" y="26"/>
                        <a:pt x="112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4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6"/>
                        <a:pt x="113" y="27"/>
                      </a:cubicBezTo>
                      <a:cubicBezTo>
                        <a:pt x="113" y="27"/>
                        <a:pt x="113" y="27"/>
                        <a:pt x="113" y="27"/>
                      </a:cubicBezTo>
                      <a:cubicBezTo>
                        <a:pt x="113" y="26"/>
                        <a:pt x="113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3" y="26"/>
                        <a:pt x="113" y="26"/>
                        <a:pt x="113" y="27"/>
                      </a:cubicBezTo>
                      <a:cubicBezTo>
                        <a:pt x="113" y="27"/>
                        <a:pt x="113" y="27"/>
                        <a:pt x="113" y="27"/>
                      </a:cubicBezTo>
                      <a:cubicBezTo>
                        <a:pt x="113" y="27"/>
                        <a:pt x="113" y="26"/>
                        <a:pt x="113" y="26"/>
                      </a:cubicBezTo>
                      <a:cubicBezTo>
                        <a:pt x="114" y="26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6"/>
                        <a:pt x="114" y="26"/>
                      </a:cubicBezTo>
                      <a:cubicBezTo>
                        <a:pt x="114" y="26"/>
                        <a:pt x="114" y="27"/>
                        <a:pt x="114" y="27"/>
                      </a:cubicBezTo>
                      <a:cubicBezTo>
                        <a:pt x="114" y="27"/>
                        <a:pt x="114" y="27"/>
                        <a:pt x="114" y="27"/>
                      </a:cubicBezTo>
                      <a:cubicBezTo>
                        <a:pt x="114" y="27"/>
                        <a:pt x="114" y="27"/>
                        <a:pt x="114" y="26"/>
                      </a:cubicBezTo>
                      <a:cubicBezTo>
                        <a:pt x="114" y="26"/>
                        <a:pt x="114" y="26"/>
                        <a:pt x="114" y="25"/>
                      </a:cubicBezTo>
                      <a:cubicBezTo>
                        <a:pt x="114" y="25"/>
                        <a:pt x="114" y="25"/>
                        <a:pt x="114" y="26"/>
                      </a:cubicBezTo>
                      <a:cubicBezTo>
                        <a:pt x="114" y="26"/>
                        <a:pt x="114" y="27"/>
                        <a:pt x="114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4" y="27"/>
                        <a:pt x="114" y="27"/>
                        <a:pt x="114" y="26"/>
                      </a:cubicBezTo>
                      <a:cubicBezTo>
                        <a:pt x="115" y="27"/>
                        <a:pt x="114" y="27"/>
                        <a:pt x="114" y="28"/>
                      </a:cubicBezTo>
                      <a:cubicBezTo>
                        <a:pt x="114" y="28"/>
                        <a:pt x="113" y="29"/>
                        <a:pt x="113" y="29"/>
                      </a:cubicBezTo>
                      <a:cubicBezTo>
                        <a:pt x="113" y="29"/>
                        <a:pt x="113" y="28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3" y="29"/>
                        <a:pt x="113" y="29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3" y="28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3" y="28"/>
                        <a:pt x="112" y="29"/>
                        <a:pt x="112" y="29"/>
                      </a:cubicBezTo>
                      <a:cubicBezTo>
                        <a:pt x="112" y="29"/>
                        <a:pt x="112" y="29"/>
                        <a:pt x="111" y="28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2" y="28"/>
                        <a:pt x="112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2" y="28"/>
                        <a:pt x="112" y="28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2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7"/>
                        <a:pt x="111" y="27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11" y="27"/>
                        <a:pt x="111" y="27"/>
                        <a:pt x="110" y="28"/>
                      </a:cubicBezTo>
                      <a:cubicBezTo>
                        <a:pt x="110" y="28"/>
                        <a:pt x="110" y="28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11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6"/>
                        <a:pt x="110" y="26"/>
                        <a:pt x="110" y="25"/>
                      </a:cubicBezTo>
                      <a:close/>
                      <a:moveTo>
                        <a:pt x="101" y="29"/>
                      </a:moveTo>
                      <a:cubicBezTo>
                        <a:pt x="101" y="29"/>
                        <a:pt x="102" y="28"/>
                        <a:pt x="102" y="28"/>
                      </a:cubicBezTo>
                      <a:cubicBezTo>
                        <a:pt x="103" y="28"/>
                        <a:pt x="103" y="28"/>
                        <a:pt x="103" y="28"/>
                      </a:cubicBezTo>
                      <a:cubicBezTo>
                        <a:pt x="104" y="28"/>
                        <a:pt x="104" y="27"/>
                        <a:pt x="104" y="27"/>
                      </a:cubicBez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4" y="27"/>
                        <a:pt x="104" y="27"/>
                        <a:pt x="103" y="28"/>
                      </a:cubicBezTo>
                      <a:cubicBezTo>
                        <a:pt x="103" y="28"/>
                        <a:pt x="103" y="28"/>
                        <a:pt x="102" y="28"/>
                      </a:cubicBezTo>
                      <a:cubicBezTo>
                        <a:pt x="102" y="28"/>
                        <a:pt x="102" y="28"/>
                        <a:pt x="102" y="28"/>
                      </a:cubicBezTo>
                      <a:cubicBezTo>
                        <a:pt x="103" y="28"/>
                        <a:pt x="103" y="27"/>
                        <a:pt x="104" y="27"/>
                      </a:cubicBezTo>
                      <a:cubicBezTo>
                        <a:pt x="105" y="26"/>
                        <a:pt x="106" y="25"/>
                        <a:pt x="108" y="26"/>
                      </a:cubicBezTo>
                      <a:cubicBezTo>
                        <a:pt x="107" y="26"/>
                        <a:pt x="107" y="26"/>
                        <a:pt x="106" y="26"/>
                      </a:cubicBezTo>
                      <a:cubicBezTo>
                        <a:pt x="105" y="26"/>
                        <a:pt x="105" y="27"/>
                        <a:pt x="104" y="27"/>
                      </a:cubicBez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5" y="27"/>
                        <a:pt x="105" y="26"/>
                        <a:pt x="106" y="26"/>
                      </a:cubicBezTo>
                      <a:cubicBezTo>
                        <a:pt x="107" y="26"/>
                        <a:pt x="107" y="26"/>
                        <a:pt x="108" y="26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ubicBezTo>
                        <a:pt x="108" y="26"/>
                        <a:pt x="107" y="26"/>
                        <a:pt x="107" y="26"/>
                      </a:cubicBezTo>
                      <a:cubicBezTo>
                        <a:pt x="106" y="26"/>
                        <a:pt x="105" y="27"/>
                        <a:pt x="104" y="28"/>
                      </a:cubicBezTo>
                      <a:cubicBezTo>
                        <a:pt x="103" y="28"/>
                        <a:pt x="102" y="29"/>
                        <a:pt x="101" y="29"/>
                      </a:cubicBezTo>
                      <a:cubicBezTo>
                        <a:pt x="101" y="29"/>
                        <a:pt x="100" y="29"/>
                        <a:pt x="100" y="29"/>
                      </a:cubicBezTo>
                      <a:cubicBezTo>
                        <a:pt x="100" y="29"/>
                        <a:pt x="100" y="29"/>
                        <a:pt x="101" y="29"/>
                      </a:cubicBezTo>
                      <a:close/>
                      <a:moveTo>
                        <a:pt x="99" y="28"/>
                      </a:move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100" y="29"/>
                        <a:pt x="100" y="29"/>
                        <a:pt x="101" y="29"/>
                      </a:cubicBezTo>
                      <a:cubicBezTo>
                        <a:pt x="101" y="29"/>
                        <a:pt x="102" y="29"/>
                        <a:pt x="103" y="29"/>
                      </a:cubicBezTo>
                      <a:cubicBezTo>
                        <a:pt x="104" y="28"/>
                        <a:pt x="105" y="27"/>
                        <a:pt x="106" y="27"/>
                      </a:cubicBezTo>
                      <a:cubicBezTo>
                        <a:pt x="106" y="26"/>
                        <a:pt x="107" y="26"/>
                        <a:pt x="108" y="26"/>
                      </a:cubicBezTo>
                      <a:cubicBezTo>
                        <a:pt x="107" y="26"/>
                        <a:pt x="107" y="27"/>
                        <a:pt x="106" y="27"/>
                      </a:cubicBezTo>
                      <a:cubicBezTo>
                        <a:pt x="106" y="27"/>
                        <a:pt x="106" y="27"/>
                        <a:pt x="106" y="27"/>
                      </a:cubicBezTo>
                      <a:cubicBezTo>
                        <a:pt x="107" y="27"/>
                        <a:pt x="108" y="26"/>
                        <a:pt x="108" y="26"/>
                      </a:cubicBezTo>
                      <a:cubicBezTo>
                        <a:pt x="109" y="26"/>
                        <a:pt x="109" y="27"/>
                        <a:pt x="109" y="27"/>
                      </a:cubicBezTo>
                      <a:cubicBezTo>
                        <a:pt x="108" y="27"/>
                        <a:pt x="108" y="27"/>
                        <a:pt x="108" y="27"/>
                      </a:cubicBezTo>
                      <a:cubicBezTo>
                        <a:pt x="108" y="27"/>
                        <a:pt x="107" y="28"/>
                        <a:pt x="107" y="28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7" y="28"/>
                        <a:pt x="108" y="27"/>
                        <a:pt x="108" y="27"/>
                      </a:cubicBezTo>
                      <a:cubicBezTo>
                        <a:pt x="108" y="27"/>
                        <a:pt x="109" y="27"/>
                        <a:pt x="109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7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9" y="27"/>
                        <a:pt x="109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8"/>
                        <a:pt x="109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9" y="28"/>
                        <a:pt x="109" y="28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8"/>
                        <a:pt x="110" y="28"/>
                        <a:pt x="110" y="28"/>
                      </a:cubicBezTo>
                      <a:cubicBezTo>
                        <a:pt x="110" y="28"/>
                        <a:pt x="109" y="28"/>
                        <a:pt x="109" y="29"/>
                      </a:cubicBezTo>
                      <a:cubicBezTo>
                        <a:pt x="109" y="29"/>
                        <a:pt x="109" y="29"/>
                        <a:pt x="109" y="29"/>
                      </a:cubicBezTo>
                      <a:cubicBezTo>
                        <a:pt x="109" y="28"/>
                        <a:pt x="110" y="28"/>
                        <a:pt x="110" y="28"/>
                      </a:cubicBezTo>
                      <a:cubicBezTo>
                        <a:pt x="110" y="28"/>
                        <a:pt x="110" y="28"/>
                        <a:pt x="110" y="28"/>
                      </a:cubicBezTo>
                      <a:cubicBezTo>
                        <a:pt x="110" y="28"/>
                        <a:pt x="110" y="28"/>
                        <a:pt x="110" y="28"/>
                      </a:cubicBezTo>
                      <a:cubicBezTo>
                        <a:pt x="110" y="28"/>
                        <a:pt x="110" y="28"/>
                        <a:pt x="110" y="28"/>
                      </a:cubicBezTo>
                      <a:cubicBezTo>
                        <a:pt x="110" y="28"/>
                        <a:pt x="109" y="29"/>
                        <a:pt x="109" y="29"/>
                      </a:cubicBezTo>
                      <a:cubicBezTo>
                        <a:pt x="109" y="29"/>
                        <a:pt x="109" y="29"/>
                        <a:pt x="109" y="29"/>
                      </a:cubicBezTo>
                      <a:cubicBezTo>
                        <a:pt x="109" y="29"/>
                        <a:pt x="110" y="28"/>
                        <a:pt x="110" y="28"/>
                      </a:cubicBezTo>
                      <a:cubicBezTo>
                        <a:pt x="110" y="28"/>
                        <a:pt x="110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0" y="28"/>
                        <a:pt x="110" y="29"/>
                        <a:pt x="110" y="29"/>
                      </a:cubicBezTo>
                      <a:cubicBezTo>
                        <a:pt x="109" y="29"/>
                        <a:pt x="109" y="29"/>
                        <a:pt x="109" y="30"/>
                      </a:cubicBezTo>
                      <a:cubicBezTo>
                        <a:pt x="109" y="30"/>
                        <a:pt x="108" y="30"/>
                        <a:pt x="108" y="31"/>
                      </a:cubicBezTo>
                      <a:cubicBezTo>
                        <a:pt x="107" y="31"/>
                        <a:pt x="106" y="32"/>
                        <a:pt x="106" y="32"/>
                      </a:cubicBezTo>
                      <a:cubicBezTo>
                        <a:pt x="105" y="32"/>
                        <a:pt x="105" y="33"/>
                        <a:pt x="104" y="33"/>
                      </a:cubicBezTo>
                      <a:cubicBezTo>
                        <a:pt x="103" y="34"/>
                        <a:pt x="102" y="35"/>
                        <a:pt x="101" y="36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5"/>
                        <a:pt x="101" y="34"/>
                        <a:pt x="101" y="33"/>
                      </a:cubicBezTo>
                      <a:cubicBezTo>
                        <a:pt x="102" y="32"/>
                        <a:pt x="102" y="32"/>
                        <a:pt x="103" y="31"/>
                      </a:cubicBezTo>
                      <a:cubicBezTo>
                        <a:pt x="104" y="30"/>
                        <a:pt x="105" y="30"/>
                        <a:pt x="105" y="30"/>
                      </a:cubicBezTo>
                      <a:cubicBezTo>
                        <a:pt x="106" y="30"/>
                        <a:pt x="106" y="30"/>
                        <a:pt x="106" y="29"/>
                      </a:cubicBezTo>
                      <a:cubicBezTo>
                        <a:pt x="106" y="29"/>
                        <a:pt x="106" y="29"/>
                        <a:pt x="106" y="29"/>
                      </a:cubicBezTo>
                      <a:cubicBezTo>
                        <a:pt x="105" y="29"/>
                        <a:pt x="104" y="30"/>
                        <a:pt x="103" y="30"/>
                      </a:cubicBezTo>
                      <a:cubicBezTo>
                        <a:pt x="102" y="31"/>
                        <a:pt x="100" y="30"/>
                        <a:pt x="99" y="28"/>
                      </a:cubicBezTo>
                      <a:close/>
                      <a:moveTo>
                        <a:pt x="92" y="24"/>
                      </a:move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2" y="24"/>
                      </a:cubicBezTo>
                      <a:close/>
                      <a:moveTo>
                        <a:pt x="93" y="24"/>
                      </a:move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lose/>
                      <a:moveTo>
                        <a:pt x="74" y="21"/>
                      </a:move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1"/>
                        <a:pt x="73" y="21"/>
                        <a:pt x="73" y="21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4" y="20"/>
                        <a:pt x="74" y="20"/>
                      </a:cubicBezTo>
                      <a:cubicBezTo>
                        <a:pt x="74" y="20"/>
                        <a:pt x="74" y="20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1"/>
                        <a:pt x="74" y="21"/>
                        <a:pt x="74" y="20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0"/>
                        <a:pt x="74" y="21"/>
                        <a:pt x="74" y="21"/>
                      </a:cubicBezTo>
                      <a:close/>
                      <a:moveTo>
                        <a:pt x="72" y="21"/>
                      </a:move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lose/>
                      <a:moveTo>
                        <a:pt x="72" y="21"/>
                      </a:move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lose/>
                      <a:moveTo>
                        <a:pt x="73" y="20"/>
                      </a:move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0"/>
                      </a:cubicBezTo>
                      <a:close/>
                      <a:moveTo>
                        <a:pt x="72" y="14"/>
                      </a:moveTo>
                      <a:cubicBezTo>
                        <a:pt x="72" y="14"/>
                        <a:pt x="72" y="15"/>
                        <a:pt x="72" y="15"/>
                      </a:cubicBezTo>
                      <a:cubicBezTo>
                        <a:pt x="72" y="16"/>
                        <a:pt x="73" y="16"/>
                        <a:pt x="73" y="17"/>
                      </a:cubicBezTo>
                      <a:cubicBezTo>
                        <a:pt x="73" y="17"/>
                        <a:pt x="73" y="17"/>
                        <a:pt x="73" y="18"/>
                      </a:cubicBezTo>
                      <a:cubicBezTo>
                        <a:pt x="73" y="18"/>
                        <a:pt x="73" y="18"/>
                        <a:pt x="74" y="18"/>
                      </a:cubicBezTo>
                      <a:cubicBezTo>
                        <a:pt x="74" y="18"/>
                        <a:pt x="74" y="18"/>
                        <a:pt x="74" y="18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7"/>
                        <a:pt x="73" y="17"/>
                        <a:pt x="73" y="16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6"/>
                        <a:pt x="73" y="17"/>
                        <a:pt x="73" y="18"/>
                      </a:cubicBezTo>
                      <a:cubicBezTo>
                        <a:pt x="74" y="18"/>
                        <a:pt x="74" y="19"/>
                        <a:pt x="74" y="20"/>
                      </a:cubicBezTo>
                      <a:cubicBezTo>
                        <a:pt x="74" y="19"/>
                        <a:pt x="73" y="18"/>
                        <a:pt x="73" y="18"/>
                      </a:cubicBezTo>
                      <a:cubicBezTo>
                        <a:pt x="73" y="17"/>
                        <a:pt x="73" y="17"/>
                        <a:pt x="72" y="16"/>
                      </a:cubicBezTo>
                      <a:cubicBezTo>
                        <a:pt x="72" y="16"/>
                        <a:pt x="72" y="15"/>
                        <a:pt x="72" y="14"/>
                      </a:cubicBezTo>
                      <a:cubicBezTo>
                        <a:pt x="72" y="13"/>
                        <a:pt x="72" y="12"/>
                        <a:pt x="72" y="11"/>
                      </a:cubicBezTo>
                      <a:cubicBezTo>
                        <a:pt x="72" y="10"/>
                        <a:pt x="72" y="10"/>
                        <a:pt x="73" y="10"/>
                      </a:cubicBezTo>
                      <a:cubicBezTo>
                        <a:pt x="73" y="9"/>
                        <a:pt x="73" y="9"/>
                        <a:pt x="74" y="9"/>
                      </a:cubicBezTo>
                      <a:cubicBezTo>
                        <a:pt x="74" y="9"/>
                        <a:pt x="73" y="9"/>
                        <a:pt x="73" y="9"/>
                      </a:cubicBezTo>
                      <a:cubicBezTo>
                        <a:pt x="72" y="10"/>
                        <a:pt x="72" y="11"/>
                        <a:pt x="72" y="12"/>
                      </a:cubicBezTo>
                      <a:cubicBezTo>
                        <a:pt x="72" y="12"/>
                        <a:pt x="72" y="12"/>
                        <a:pt x="72" y="12"/>
                      </a:cubicBezTo>
                      <a:cubicBezTo>
                        <a:pt x="72" y="12"/>
                        <a:pt x="72" y="11"/>
                        <a:pt x="72" y="11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2" y="11"/>
                        <a:pt x="72" y="13"/>
                        <a:pt x="72" y="14"/>
                      </a:cubicBezTo>
                      <a:close/>
                      <a:moveTo>
                        <a:pt x="74" y="8"/>
                      </a:move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8"/>
                        <a:pt x="74" y="8"/>
                        <a:pt x="74" y="8"/>
                      </a:cubicBezTo>
                      <a:close/>
                      <a:moveTo>
                        <a:pt x="74" y="8"/>
                      </a:moveTo>
                      <a:cubicBezTo>
                        <a:pt x="73" y="9"/>
                        <a:pt x="72" y="9"/>
                        <a:pt x="72" y="10"/>
                      </a:cubicBezTo>
                      <a:cubicBezTo>
                        <a:pt x="71" y="11"/>
                        <a:pt x="71" y="12"/>
                        <a:pt x="71" y="14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2"/>
                        <a:pt x="71" y="11"/>
                        <a:pt x="72" y="10"/>
                      </a:cubicBezTo>
                      <a:cubicBezTo>
                        <a:pt x="72" y="9"/>
                        <a:pt x="73" y="9"/>
                        <a:pt x="73" y="9"/>
                      </a:cubicBezTo>
                      <a:cubicBezTo>
                        <a:pt x="73" y="9"/>
                        <a:pt x="74" y="8"/>
                        <a:pt x="74" y="8"/>
                      </a:cubicBezTo>
                      <a:cubicBezTo>
                        <a:pt x="74" y="9"/>
                        <a:pt x="74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3" y="9"/>
                        <a:pt x="73" y="9"/>
                        <a:pt x="72" y="10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3" y="9"/>
                        <a:pt x="73" y="9"/>
                        <a:pt x="74" y="9"/>
                      </a:cubicBezTo>
                      <a:cubicBezTo>
                        <a:pt x="74" y="9"/>
                        <a:pt x="74" y="9"/>
                        <a:pt x="75" y="9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3" y="10"/>
                        <a:pt x="72" y="10"/>
                      </a:cubicBezTo>
                      <a:cubicBezTo>
                        <a:pt x="72" y="11"/>
                        <a:pt x="72" y="12"/>
                        <a:pt x="72" y="13"/>
                      </a:cubicBezTo>
                      <a:cubicBezTo>
                        <a:pt x="72" y="14"/>
                        <a:pt x="72" y="15"/>
                        <a:pt x="72" y="17"/>
                      </a:cubicBezTo>
                      <a:cubicBezTo>
                        <a:pt x="73" y="17"/>
                        <a:pt x="73" y="18"/>
                        <a:pt x="73" y="18"/>
                      </a:cubicBezTo>
                      <a:cubicBezTo>
                        <a:pt x="73" y="19"/>
                        <a:pt x="73" y="19"/>
                        <a:pt x="73" y="19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3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0"/>
                        <a:pt x="71" y="20"/>
                      </a:cubicBezTo>
                      <a:cubicBezTo>
                        <a:pt x="71" y="19"/>
                        <a:pt x="71" y="19"/>
                        <a:pt x="71" y="18"/>
                      </a:cubicBezTo>
                      <a:cubicBezTo>
                        <a:pt x="70" y="17"/>
                        <a:pt x="70" y="17"/>
                        <a:pt x="70" y="16"/>
                      </a:cubicBezTo>
                      <a:cubicBezTo>
                        <a:pt x="70" y="15"/>
                        <a:pt x="70" y="15"/>
                        <a:pt x="70" y="14"/>
                      </a:cubicBezTo>
                      <a:cubicBezTo>
                        <a:pt x="70" y="13"/>
                        <a:pt x="70" y="11"/>
                        <a:pt x="71" y="10"/>
                      </a:cubicBezTo>
                      <a:cubicBezTo>
                        <a:pt x="71" y="9"/>
                        <a:pt x="71" y="9"/>
                        <a:pt x="71" y="8"/>
                      </a:cubicBezTo>
                      <a:cubicBezTo>
                        <a:pt x="71" y="8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8"/>
                        <a:pt x="71" y="8"/>
                      </a:cubicBezTo>
                      <a:cubicBezTo>
                        <a:pt x="71" y="9"/>
                        <a:pt x="71" y="9"/>
                        <a:pt x="71" y="10"/>
                      </a:cubicBezTo>
                      <a:cubicBezTo>
                        <a:pt x="71" y="11"/>
                        <a:pt x="71" y="11"/>
                        <a:pt x="70" y="12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1" y="11"/>
                        <a:pt x="71" y="10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8"/>
                        <a:pt x="71" y="8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10"/>
                        <a:pt x="71" y="11"/>
                        <a:pt x="71" y="11"/>
                      </a:cubicBezTo>
                      <a:cubicBezTo>
                        <a:pt x="71" y="11"/>
                        <a:pt x="71" y="11"/>
                        <a:pt x="71" y="12"/>
                      </a:cubicBezTo>
                      <a:cubicBezTo>
                        <a:pt x="71" y="12"/>
                        <a:pt x="70" y="13"/>
                        <a:pt x="71" y="14"/>
                      </a:cubicBezTo>
                      <a:cubicBezTo>
                        <a:pt x="71" y="14"/>
                        <a:pt x="71" y="14"/>
                        <a:pt x="71" y="15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15"/>
                        <a:pt x="71" y="14"/>
                        <a:pt x="71" y="13"/>
                      </a:cubicBezTo>
                      <a:cubicBezTo>
                        <a:pt x="71" y="13"/>
                        <a:pt x="71" y="12"/>
                        <a:pt x="71" y="11"/>
                      </a:cubicBezTo>
                      <a:cubicBezTo>
                        <a:pt x="72" y="10"/>
                        <a:pt x="72" y="9"/>
                        <a:pt x="73" y="9"/>
                      </a:cubicBezTo>
                      <a:cubicBezTo>
                        <a:pt x="73" y="9"/>
                        <a:pt x="73" y="8"/>
                        <a:pt x="74" y="8"/>
                      </a:cubicBezTo>
                      <a:close/>
                      <a:moveTo>
                        <a:pt x="71" y="6"/>
                      </a:moveTo>
                      <a:cubicBezTo>
                        <a:pt x="71" y="5"/>
                        <a:pt x="72" y="5"/>
                        <a:pt x="73" y="4"/>
                      </a:cubicBezTo>
                      <a:cubicBezTo>
                        <a:pt x="74" y="3"/>
                        <a:pt x="77" y="2"/>
                        <a:pt x="79" y="2"/>
                      </a:cubicBezTo>
                      <a:cubicBezTo>
                        <a:pt x="81" y="2"/>
                        <a:pt x="83" y="3"/>
                        <a:pt x="84" y="4"/>
                      </a:cubicBezTo>
                      <a:cubicBezTo>
                        <a:pt x="86" y="5"/>
                        <a:pt x="87" y="7"/>
                        <a:pt x="87" y="8"/>
                      </a:cubicBezTo>
                      <a:cubicBezTo>
                        <a:pt x="87" y="10"/>
                        <a:pt x="87" y="12"/>
                        <a:pt x="86" y="13"/>
                      </a:cubicBezTo>
                      <a:cubicBezTo>
                        <a:pt x="85" y="15"/>
                        <a:pt x="84" y="16"/>
                        <a:pt x="82" y="16"/>
                      </a:cubicBezTo>
                      <a:cubicBezTo>
                        <a:pt x="80" y="16"/>
                        <a:pt x="78" y="15"/>
                        <a:pt x="78" y="13"/>
                      </a:cubicBezTo>
                      <a:cubicBezTo>
                        <a:pt x="77" y="13"/>
                        <a:pt x="77" y="12"/>
                        <a:pt x="78" y="11"/>
                      </a:cubicBezTo>
                      <a:cubicBezTo>
                        <a:pt x="78" y="11"/>
                        <a:pt x="78" y="11"/>
                        <a:pt x="78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2"/>
                        <a:pt x="78" y="11"/>
                        <a:pt x="78" y="11"/>
                      </a:cubicBezTo>
                      <a:cubicBezTo>
                        <a:pt x="78" y="11"/>
                        <a:pt x="79" y="10"/>
                        <a:pt x="79" y="10"/>
                      </a:cubicBezTo>
                      <a:cubicBezTo>
                        <a:pt x="79" y="11"/>
                        <a:pt x="79" y="11"/>
                        <a:pt x="79" y="12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9" y="11"/>
                        <a:pt x="79" y="11"/>
                        <a:pt x="79" y="10"/>
                      </a:cubicBezTo>
                      <a:cubicBezTo>
                        <a:pt x="79" y="10"/>
                        <a:pt x="79" y="10"/>
                        <a:pt x="79" y="10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0" y="10"/>
                        <a:pt x="80" y="11"/>
                        <a:pt x="80" y="11"/>
                      </a:cubicBezTo>
                      <a:cubicBezTo>
                        <a:pt x="80" y="11"/>
                        <a:pt x="80" y="12"/>
                        <a:pt x="80" y="12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80" y="12"/>
                        <a:pt x="80" y="11"/>
                        <a:pt x="80" y="11"/>
                      </a:cubicBezTo>
                      <a:cubicBezTo>
                        <a:pt x="80" y="11"/>
                        <a:pt x="81" y="10"/>
                        <a:pt x="80" y="10"/>
                      </a:cubicBez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81" y="11"/>
                        <a:pt x="81" y="11"/>
                        <a:pt x="81" y="12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1"/>
                        <a:pt x="81" y="11"/>
                        <a:pt x="81" y="10"/>
                      </a:cubicBez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1"/>
                        <a:pt x="81" y="12"/>
                        <a:pt x="81" y="12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2"/>
                        <a:pt x="81" y="11"/>
                        <a:pt x="81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2"/>
                        <a:pt x="81" y="12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2" y="12"/>
                        <a:pt x="82" y="12"/>
                        <a:pt x="82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2" y="12"/>
                        <a:pt x="81" y="13"/>
                        <a:pt x="81" y="13"/>
                      </a:cubicBezTo>
                      <a:cubicBezTo>
                        <a:pt x="81" y="13"/>
                        <a:pt x="80" y="13"/>
                        <a:pt x="80" y="13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80" y="13"/>
                        <a:pt x="81" y="13"/>
                        <a:pt x="81" y="13"/>
                      </a:cubicBezTo>
                      <a:cubicBezTo>
                        <a:pt x="81" y="13"/>
                        <a:pt x="82" y="13"/>
                        <a:pt x="82" y="13"/>
                      </a:cubicBezTo>
                      <a:cubicBezTo>
                        <a:pt x="83" y="13"/>
                        <a:pt x="83" y="12"/>
                        <a:pt x="84" y="11"/>
                      </a:cubicBezTo>
                      <a:cubicBezTo>
                        <a:pt x="84" y="10"/>
                        <a:pt x="84" y="8"/>
                        <a:pt x="83" y="6"/>
                      </a:cubicBezTo>
                      <a:cubicBezTo>
                        <a:pt x="81" y="5"/>
                        <a:pt x="79" y="5"/>
                        <a:pt x="77" y="5"/>
                      </a:cubicBezTo>
                      <a:cubicBezTo>
                        <a:pt x="76" y="5"/>
                        <a:pt x="75" y="6"/>
                        <a:pt x="75" y="6"/>
                      </a:cubicBezTo>
                      <a:cubicBezTo>
                        <a:pt x="74" y="7"/>
                        <a:pt x="73" y="8"/>
                        <a:pt x="72" y="9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72" y="8"/>
                        <a:pt x="73" y="8"/>
                        <a:pt x="73" y="8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8"/>
                        <a:pt x="72" y="8"/>
                        <a:pt x="72" y="8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71" y="9"/>
                        <a:pt x="71" y="10"/>
                        <a:pt x="71" y="11"/>
                      </a:cubicBezTo>
                      <a:cubicBezTo>
                        <a:pt x="71" y="11"/>
                        <a:pt x="71" y="10"/>
                        <a:pt x="71" y="10"/>
                      </a:cubicBezTo>
                      <a:cubicBezTo>
                        <a:pt x="71" y="10"/>
                        <a:pt x="72" y="9"/>
                        <a:pt x="72" y="9"/>
                      </a:cubicBezTo>
                      <a:cubicBezTo>
                        <a:pt x="72" y="8"/>
                        <a:pt x="72" y="8"/>
                        <a:pt x="73" y="7"/>
                      </a:cubicBezTo>
                      <a:cubicBezTo>
                        <a:pt x="73" y="7"/>
                        <a:pt x="73" y="7"/>
                        <a:pt x="73" y="7"/>
                      </a:cubicBezTo>
                      <a:cubicBezTo>
                        <a:pt x="72" y="8"/>
                        <a:pt x="72" y="8"/>
                        <a:pt x="72" y="9"/>
                      </a:cubicBezTo>
                      <a:cubicBezTo>
                        <a:pt x="72" y="9"/>
                        <a:pt x="71" y="9"/>
                        <a:pt x="71" y="10"/>
                      </a:cubicBez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71" y="10"/>
                        <a:pt x="71" y="9"/>
                        <a:pt x="71" y="9"/>
                      </a:cubicBezTo>
                      <a:cubicBezTo>
                        <a:pt x="71" y="9"/>
                        <a:pt x="71" y="9"/>
                        <a:pt x="72" y="9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8"/>
                        <a:pt x="72" y="9"/>
                        <a:pt x="71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8"/>
                        <a:pt x="72" y="8"/>
                        <a:pt x="72" y="8"/>
                      </a:cubicBezTo>
                      <a:cubicBezTo>
                        <a:pt x="72" y="8"/>
                        <a:pt x="72" y="7"/>
                        <a:pt x="73" y="7"/>
                      </a:cubicBezTo>
                      <a:cubicBezTo>
                        <a:pt x="73" y="7"/>
                        <a:pt x="73" y="7"/>
                        <a:pt x="72" y="7"/>
                      </a:cubicBezTo>
                      <a:cubicBezTo>
                        <a:pt x="72" y="7"/>
                        <a:pt x="72" y="8"/>
                        <a:pt x="72" y="8"/>
                      </a:cubicBezTo>
                      <a:cubicBezTo>
                        <a:pt x="72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2" y="7"/>
                        <a:pt x="72" y="7"/>
                      </a:cubicBezTo>
                      <a:cubicBezTo>
                        <a:pt x="72" y="7"/>
                        <a:pt x="72" y="6"/>
                        <a:pt x="73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2" y="6"/>
                        <a:pt x="72" y="7"/>
                        <a:pt x="72" y="7"/>
                      </a:cubicBezTo>
                      <a:cubicBezTo>
                        <a:pt x="72" y="7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7"/>
                      </a:cubicBezTo>
                      <a:cubicBezTo>
                        <a:pt x="71" y="7"/>
                        <a:pt x="72" y="7"/>
                        <a:pt x="72" y="7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3" y="6"/>
                        <a:pt x="73" y="5"/>
                        <a:pt x="73" y="5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5"/>
                        <a:pt x="72" y="6"/>
                        <a:pt x="72" y="6"/>
                      </a:cubicBezTo>
                      <a:cubicBezTo>
                        <a:pt x="72" y="6"/>
                        <a:pt x="72" y="6"/>
                        <a:pt x="72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6"/>
                        <a:pt x="72" y="6"/>
                        <a:pt x="72" y="6"/>
                      </a:cubicBezTo>
                      <a:cubicBezTo>
                        <a:pt x="72" y="5"/>
                        <a:pt x="73" y="5"/>
                        <a:pt x="73" y="5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5"/>
                        <a:pt x="72" y="5"/>
                        <a:pt x="72" y="5"/>
                      </a:cubicBezTo>
                      <a:cubicBezTo>
                        <a:pt x="72" y="6"/>
                        <a:pt x="71" y="6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6"/>
                        <a:pt x="71" y="6"/>
                        <a:pt x="71" y="6"/>
                      </a:cubicBezTo>
                      <a:cubicBezTo>
                        <a:pt x="71" y="6"/>
                        <a:pt x="71" y="7"/>
                        <a:pt x="71" y="7"/>
                      </a:cubicBezTo>
                      <a:cubicBezTo>
                        <a:pt x="71" y="6"/>
                        <a:pt x="72" y="5"/>
                        <a:pt x="72" y="5"/>
                      </a:cubicBezTo>
                      <a:cubicBezTo>
                        <a:pt x="73" y="4"/>
                        <a:pt x="74" y="4"/>
                        <a:pt x="75" y="3"/>
                      </a:cubicBezTo>
                      <a:cubicBezTo>
                        <a:pt x="76" y="3"/>
                        <a:pt x="77" y="3"/>
                        <a:pt x="78" y="3"/>
                      </a:cubicBezTo>
                      <a:cubicBezTo>
                        <a:pt x="79" y="3"/>
                        <a:pt x="79" y="3"/>
                        <a:pt x="80" y="3"/>
                      </a:cubicBezTo>
                      <a:cubicBezTo>
                        <a:pt x="80" y="3"/>
                        <a:pt x="81" y="3"/>
                        <a:pt x="81" y="3"/>
                      </a:cubicBezTo>
                      <a:cubicBezTo>
                        <a:pt x="82" y="3"/>
                        <a:pt x="82" y="3"/>
                        <a:pt x="83" y="4"/>
                      </a:cubicBezTo>
                      <a:cubicBezTo>
                        <a:pt x="83" y="4"/>
                        <a:pt x="83" y="4"/>
                        <a:pt x="84" y="4"/>
                      </a:cubicBezTo>
                      <a:cubicBezTo>
                        <a:pt x="85" y="5"/>
                        <a:pt x="85" y="5"/>
                        <a:pt x="86" y="6"/>
                      </a:cubicBezTo>
                      <a:cubicBezTo>
                        <a:pt x="86" y="7"/>
                        <a:pt x="87" y="8"/>
                        <a:pt x="87" y="9"/>
                      </a:cubicBezTo>
                      <a:cubicBezTo>
                        <a:pt x="87" y="10"/>
                        <a:pt x="87" y="11"/>
                        <a:pt x="86" y="12"/>
                      </a:cubicBezTo>
                      <a:cubicBezTo>
                        <a:pt x="86" y="12"/>
                        <a:pt x="86" y="12"/>
                        <a:pt x="86" y="12"/>
                      </a:cubicBezTo>
                      <a:cubicBezTo>
                        <a:pt x="87" y="11"/>
                        <a:pt x="87" y="10"/>
                        <a:pt x="87" y="9"/>
                      </a:cubicBezTo>
                      <a:cubicBezTo>
                        <a:pt x="87" y="8"/>
                        <a:pt x="87" y="7"/>
                        <a:pt x="86" y="7"/>
                      </a:cubicBezTo>
                      <a:cubicBezTo>
                        <a:pt x="86" y="6"/>
                        <a:pt x="85" y="5"/>
                        <a:pt x="84" y="4"/>
                      </a:cubicBezTo>
                      <a:cubicBezTo>
                        <a:pt x="84" y="4"/>
                        <a:pt x="83" y="4"/>
                        <a:pt x="83" y="4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1" y="3"/>
                        <a:pt x="80" y="3"/>
                        <a:pt x="80" y="3"/>
                      </a:cubicBezTo>
                      <a:cubicBezTo>
                        <a:pt x="79" y="3"/>
                        <a:pt x="79" y="3"/>
                        <a:pt x="78" y="3"/>
                      </a:cubicBezTo>
                      <a:cubicBezTo>
                        <a:pt x="77" y="3"/>
                        <a:pt x="76" y="3"/>
                        <a:pt x="75" y="3"/>
                      </a:cubicBezTo>
                      <a:cubicBezTo>
                        <a:pt x="74" y="3"/>
                        <a:pt x="73" y="4"/>
                        <a:pt x="73" y="5"/>
                      </a:cubicBezTo>
                      <a:cubicBezTo>
                        <a:pt x="72" y="5"/>
                        <a:pt x="71" y="6"/>
                        <a:pt x="71" y="7"/>
                      </a:cubicBezTo>
                      <a:cubicBezTo>
                        <a:pt x="70" y="7"/>
                        <a:pt x="70" y="8"/>
                        <a:pt x="70" y="8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9" y="8"/>
                        <a:pt x="70" y="8"/>
                        <a:pt x="70" y="7"/>
                      </a:cubicBezTo>
                      <a:cubicBezTo>
                        <a:pt x="70" y="7"/>
                        <a:pt x="70" y="7"/>
                        <a:pt x="71" y="6"/>
                      </a:cubicBezTo>
                      <a:close/>
                      <a:moveTo>
                        <a:pt x="69" y="9"/>
                      </a:move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9" y="9"/>
                        <a:pt x="69" y="9"/>
                        <a:pt x="69" y="9"/>
                      </a:cubicBezTo>
                      <a:close/>
                      <a:moveTo>
                        <a:pt x="67" y="14"/>
                      </a:moveTo>
                      <a:cubicBezTo>
                        <a:pt x="67" y="13"/>
                        <a:pt x="67" y="12"/>
                        <a:pt x="67" y="11"/>
                      </a:cubicBezTo>
                      <a:cubicBezTo>
                        <a:pt x="67" y="10"/>
                        <a:pt x="67" y="9"/>
                        <a:pt x="68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7" y="9"/>
                        <a:pt x="67" y="10"/>
                        <a:pt x="67" y="10"/>
                      </a:cubicBezTo>
                      <a:cubicBezTo>
                        <a:pt x="67" y="11"/>
                        <a:pt x="67" y="13"/>
                        <a:pt x="67" y="14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7" y="13"/>
                        <a:pt x="67" y="13"/>
                        <a:pt x="67" y="12"/>
                      </a:cubicBezTo>
                      <a:cubicBezTo>
                        <a:pt x="67" y="12"/>
                        <a:pt x="67" y="11"/>
                        <a:pt x="67" y="10"/>
                      </a:cubicBezTo>
                      <a:cubicBezTo>
                        <a:pt x="67" y="10"/>
                        <a:pt x="67" y="9"/>
                        <a:pt x="68" y="9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8" y="8"/>
                        <a:pt x="68" y="9"/>
                        <a:pt x="67" y="10"/>
                      </a:cubicBezTo>
                      <a:cubicBezTo>
                        <a:pt x="67" y="10"/>
                        <a:pt x="67" y="11"/>
                        <a:pt x="67" y="11"/>
                      </a:cubicBezTo>
                      <a:cubicBezTo>
                        <a:pt x="67" y="12"/>
                        <a:pt x="67" y="13"/>
                        <a:pt x="67" y="13"/>
                      </a:cubicBezTo>
                      <a:cubicBezTo>
                        <a:pt x="67" y="15"/>
                        <a:pt x="67" y="16"/>
                        <a:pt x="68" y="18"/>
                      </a:cubicBezTo>
                      <a:cubicBezTo>
                        <a:pt x="68" y="18"/>
                        <a:pt x="68" y="19"/>
                        <a:pt x="68" y="19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7" y="18"/>
                        <a:pt x="67" y="16"/>
                        <a:pt x="67" y="14"/>
                      </a:cubicBezTo>
                      <a:close/>
                      <a:moveTo>
                        <a:pt x="70" y="21"/>
                      </a:moveTo>
                      <a:cubicBezTo>
                        <a:pt x="70" y="21"/>
                        <a:pt x="69" y="21"/>
                        <a:pt x="69" y="20"/>
                      </a:cubicBezTo>
                      <a:cubicBezTo>
                        <a:pt x="69" y="19"/>
                        <a:pt x="68" y="18"/>
                        <a:pt x="68" y="17"/>
                      </a:cubicBezTo>
                      <a:cubicBezTo>
                        <a:pt x="68" y="17"/>
                        <a:pt x="68" y="16"/>
                        <a:pt x="67" y="15"/>
                      </a:cubicBezTo>
                      <a:cubicBezTo>
                        <a:pt x="67" y="15"/>
                        <a:pt x="67" y="14"/>
                        <a:pt x="67" y="13"/>
                      </a:cubicBezTo>
                      <a:cubicBezTo>
                        <a:pt x="67" y="12"/>
                        <a:pt x="67" y="12"/>
                        <a:pt x="67" y="11"/>
                      </a:cubicBezTo>
                      <a:cubicBezTo>
                        <a:pt x="67" y="10"/>
                        <a:pt x="68" y="10"/>
                        <a:pt x="68" y="9"/>
                      </a:cubicBezTo>
                      <a:cubicBezTo>
                        <a:pt x="68" y="9"/>
                        <a:pt x="68" y="9"/>
                        <a:pt x="68" y="9"/>
                      </a:cubicBezTo>
                      <a:cubicBezTo>
                        <a:pt x="68" y="9"/>
                        <a:pt x="68" y="9"/>
                        <a:pt x="68" y="10"/>
                      </a:cubicBezTo>
                      <a:cubicBezTo>
                        <a:pt x="68" y="10"/>
                        <a:pt x="68" y="11"/>
                        <a:pt x="68" y="11"/>
                      </a:cubicBezTo>
                      <a:cubicBezTo>
                        <a:pt x="68" y="11"/>
                        <a:pt x="67" y="12"/>
                        <a:pt x="67" y="12"/>
                      </a:cubicBezTo>
                      <a:cubicBezTo>
                        <a:pt x="67" y="12"/>
                        <a:pt x="68" y="12"/>
                        <a:pt x="68" y="12"/>
                      </a:cubicBezTo>
                      <a:cubicBezTo>
                        <a:pt x="68" y="12"/>
                        <a:pt x="68" y="11"/>
                        <a:pt x="68" y="11"/>
                      </a:cubicBezTo>
                      <a:cubicBezTo>
                        <a:pt x="68" y="11"/>
                        <a:pt x="68" y="10"/>
                        <a:pt x="68" y="10"/>
                      </a:cubicBezTo>
                      <a:cubicBezTo>
                        <a:pt x="68" y="9"/>
                        <a:pt x="68" y="9"/>
                        <a:pt x="68" y="8"/>
                      </a:cubicBezTo>
                      <a:cubicBezTo>
                        <a:pt x="68" y="8"/>
                        <a:pt x="68" y="8"/>
                        <a:pt x="68" y="7"/>
                      </a:cubicBezTo>
                      <a:cubicBezTo>
                        <a:pt x="68" y="7"/>
                        <a:pt x="68" y="6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6"/>
                        <a:pt x="68" y="7"/>
                        <a:pt x="68" y="7"/>
                      </a:cubicBezTo>
                      <a:cubicBezTo>
                        <a:pt x="68" y="8"/>
                        <a:pt x="68" y="8"/>
                        <a:pt x="68" y="9"/>
                      </a:cubicBezTo>
                      <a:cubicBezTo>
                        <a:pt x="68" y="9"/>
                        <a:pt x="68" y="10"/>
                        <a:pt x="68" y="11"/>
                      </a:cubicBezTo>
                      <a:cubicBezTo>
                        <a:pt x="68" y="11"/>
                        <a:pt x="68" y="11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1"/>
                      </a:cubicBezTo>
                      <a:cubicBezTo>
                        <a:pt x="68" y="11"/>
                        <a:pt x="68" y="11"/>
                        <a:pt x="68" y="10"/>
                      </a:cubicBezTo>
                      <a:cubicBezTo>
                        <a:pt x="68" y="10"/>
                        <a:pt x="68" y="9"/>
                        <a:pt x="68" y="8"/>
                      </a:cubicBezTo>
                      <a:cubicBezTo>
                        <a:pt x="68" y="8"/>
                        <a:pt x="68" y="7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9" y="7"/>
                        <a:pt x="69" y="8"/>
                        <a:pt x="69" y="9"/>
                      </a:cubicBezTo>
                      <a:cubicBezTo>
                        <a:pt x="69" y="9"/>
                        <a:pt x="69" y="10"/>
                        <a:pt x="69" y="10"/>
                      </a:cubicBezTo>
                      <a:cubicBezTo>
                        <a:pt x="68" y="11"/>
                        <a:pt x="68" y="11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1"/>
                        <a:pt x="69" y="11"/>
                        <a:pt x="69" y="10"/>
                      </a:cubicBezTo>
                      <a:cubicBezTo>
                        <a:pt x="69" y="10"/>
                        <a:pt x="69" y="9"/>
                        <a:pt x="69" y="8"/>
                      </a:cubicBezTo>
                      <a:cubicBezTo>
                        <a:pt x="69" y="8"/>
                        <a:pt x="69" y="7"/>
                        <a:pt x="68" y="7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9" y="7"/>
                        <a:pt x="69" y="7"/>
                        <a:pt x="69" y="8"/>
                      </a:cubicBezTo>
                      <a:cubicBezTo>
                        <a:pt x="69" y="8"/>
                        <a:pt x="69" y="9"/>
                        <a:pt x="69" y="10"/>
                      </a:cubicBezTo>
                      <a:cubicBezTo>
                        <a:pt x="69" y="10"/>
                        <a:pt x="69" y="11"/>
                        <a:pt x="68" y="11"/>
                      </a:cubicBezTo>
                      <a:cubicBezTo>
                        <a:pt x="68" y="12"/>
                        <a:pt x="68" y="13"/>
                        <a:pt x="69" y="14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8" y="15"/>
                        <a:pt x="68" y="16"/>
                        <a:pt x="69" y="16"/>
                      </a:cubicBezTo>
                      <a:cubicBezTo>
                        <a:pt x="69" y="16"/>
                        <a:pt x="69" y="15"/>
                        <a:pt x="69" y="15"/>
                      </a:cubicBezTo>
                      <a:cubicBezTo>
                        <a:pt x="69" y="13"/>
                        <a:pt x="69" y="12"/>
                        <a:pt x="69" y="10"/>
                      </a:cubicBezTo>
                      <a:cubicBezTo>
                        <a:pt x="69" y="10"/>
                        <a:pt x="69" y="9"/>
                        <a:pt x="70" y="9"/>
                      </a:cubicBezTo>
                      <a:cubicBezTo>
                        <a:pt x="69" y="10"/>
                        <a:pt x="69" y="10"/>
                        <a:pt x="69" y="11"/>
                      </a:cubicBezTo>
                      <a:cubicBezTo>
                        <a:pt x="69" y="11"/>
                        <a:pt x="69" y="12"/>
                        <a:pt x="69" y="13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69" y="11"/>
                        <a:pt x="69" y="10"/>
                        <a:pt x="70" y="9"/>
                      </a:cubicBezTo>
                      <a:cubicBezTo>
                        <a:pt x="70" y="9"/>
                        <a:pt x="70" y="8"/>
                        <a:pt x="70" y="8"/>
                      </a:cubicBezTo>
                      <a:cubicBezTo>
                        <a:pt x="70" y="9"/>
                        <a:pt x="70" y="10"/>
                        <a:pt x="69" y="11"/>
                      </a:cubicBezTo>
                      <a:cubicBezTo>
                        <a:pt x="69" y="11"/>
                        <a:pt x="69" y="12"/>
                        <a:pt x="69" y="13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70" y="12"/>
                        <a:pt x="69" y="11"/>
                        <a:pt x="70" y="11"/>
                      </a:cubicBezTo>
                      <a:cubicBezTo>
                        <a:pt x="70" y="10"/>
                        <a:pt x="70" y="9"/>
                        <a:pt x="70" y="8"/>
                      </a:cubicBezTo>
                      <a:cubicBezTo>
                        <a:pt x="70" y="8"/>
                        <a:pt x="70" y="7"/>
                        <a:pt x="71" y="7"/>
                      </a:cubicBezTo>
                      <a:cubicBezTo>
                        <a:pt x="71" y="7"/>
                        <a:pt x="71" y="7"/>
                        <a:pt x="71" y="8"/>
                      </a:cubicBezTo>
                      <a:cubicBezTo>
                        <a:pt x="70" y="8"/>
                        <a:pt x="70" y="9"/>
                        <a:pt x="70" y="10"/>
                      </a:cubicBezTo>
                      <a:cubicBezTo>
                        <a:pt x="70" y="11"/>
                        <a:pt x="70" y="13"/>
                        <a:pt x="70" y="14"/>
                      </a:cubicBezTo>
                      <a:cubicBezTo>
                        <a:pt x="70" y="15"/>
                        <a:pt x="70" y="16"/>
                        <a:pt x="70" y="16"/>
                      </a:cubicBezTo>
                      <a:cubicBezTo>
                        <a:pt x="70" y="17"/>
                        <a:pt x="70" y="18"/>
                        <a:pt x="71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2" y="20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1" y="21"/>
                      </a:cubicBezTo>
                      <a:cubicBezTo>
                        <a:pt x="71" y="21"/>
                        <a:pt x="71" y="21"/>
                        <a:pt x="70" y="21"/>
                      </a:cubicBezTo>
                      <a:close/>
                      <a:moveTo>
                        <a:pt x="71" y="21"/>
                      </a:move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2" y="22"/>
                      </a:cubicBezTo>
                      <a:cubicBezTo>
                        <a:pt x="72" y="22"/>
                        <a:pt x="72" y="22"/>
                        <a:pt x="71" y="22"/>
                      </a:cubicBezTo>
                      <a:cubicBezTo>
                        <a:pt x="71" y="22"/>
                        <a:pt x="71" y="21"/>
                        <a:pt x="71" y="21"/>
                      </a:cubicBezTo>
                      <a:close/>
                      <a:moveTo>
                        <a:pt x="73" y="24"/>
                      </a:moveTo>
                      <a:cubicBezTo>
                        <a:pt x="73" y="24"/>
                        <a:pt x="73" y="24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2" y="23"/>
                        <a:pt x="72" y="22"/>
                        <a:pt x="72" y="22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2"/>
                        <a:pt x="72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3" y="22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2"/>
                        <a:pt x="73" y="22"/>
                        <a:pt x="73" y="22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4" y="22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2"/>
                        <a:pt x="74" y="22"/>
                        <a:pt x="74" y="22"/>
                      </a:cubicBezTo>
                      <a:cubicBezTo>
                        <a:pt x="74" y="22"/>
                        <a:pt x="74" y="22"/>
                        <a:pt x="74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3"/>
                        <a:pt x="74" y="22"/>
                        <a:pt x="74" y="22"/>
                      </a:cubicBezTo>
                      <a:cubicBezTo>
                        <a:pt x="74" y="22"/>
                        <a:pt x="74" y="22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2"/>
                        <a:pt x="74" y="22"/>
                        <a:pt x="74" y="22"/>
                      </a:cubicBezTo>
                      <a:cubicBezTo>
                        <a:pt x="74" y="22"/>
                        <a:pt x="74" y="23"/>
                        <a:pt x="74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3"/>
                        <a:pt x="75" y="22"/>
                        <a:pt x="75" y="22"/>
                      </a:cubicBezTo>
                      <a:cubicBezTo>
                        <a:pt x="75" y="22"/>
                        <a:pt x="75" y="22"/>
                        <a:pt x="75" y="22"/>
                      </a:cubicBezTo>
                      <a:cubicBezTo>
                        <a:pt x="75" y="22"/>
                        <a:pt x="74" y="23"/>
                        <a:pt x="74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3"/>
                        <a:pt x="75" y="23"/>
                        <a:pt x="75" y="22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4" y="23"/>
                        <a:pt x="74" y="24"/>
                        <a:pt x="73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close/>
                      <a:moveTo>
                        <a:pt x="66" y="23"/>
                      </a:moveTo>
                      <a:cubicBezTo>
                        <a:pt x="67" y="23"/>
                        <a:pt x="68" y="24"/>
                        <a:pt x="70" y="24"/>
                      </a:cubicBezTo>
                      <a:cubicBezTo>
                        <a:pt x="71" y="25"/>
                        <a:pt x="72" y="25"/>
                        <a:pt x="74" y="26"/>
                      </a:cubicBezTo>
                      <a:cubicBezTo>
                        <a:pt x="74" y="26"/>
                        <a:pt x="75" y="26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6" y="27"/>
                        <a:pt x="76" y="27"/>
                        <a:pt x="77" y="27"/>
                      </a:cubicBezTo>
                      <a:cubicBezTo>
                        <a:pt x="77" y="28"/>
                        <a:pt x="78" y="28"/>
                        <a:pt x="79" y="29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78" y="28"/>
                        <a:pt x="77" y="27"/>
                        <a:pt x="76" y="26"/>
                      </a:cubicBezTo>
                      <a:cubicBezTo>
                        <a:pt x="75" y="26"/>
                        <a:pt x="75" y="25"/>
                        <a:pt x="74" y="25"/>
                      </a:cubicBezTo>
                      <a:cubicBezTo>
                        <a:pt x="74" y="25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4"/>
                        <a:pt x="75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4"/>
                        <a:pt x="76" y="24"/>
                        <a:pt x="76" y="25"/>
                      </a:cubicBezTo>
                      <a:cubicBezTo>
                        <a:pt x="76" y="25"/>
                        <a:pt x="76" y="25"/>
                        <a:pt x="76" y="25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4"/>
                        <a:pt x="75" y="24"/>
                        <a:pt x="76" y="24"/>
                      </a:cubicBezTo>
                      <a:cubicBezTo>
                        <a:pt x="76" y="24"/>
                        <a:pt x="76" y="25"/>
                        <a:pt x="76" y="25"/>
                      </a:cubicBezTo>
                      <a:cubicBezTo>
                        <a:pt x="77" y="26"/>
                        <a:pt x="78" y="26"/>
                        <a:pt x="79" y="27"/>
                      </a:cubicBezTo>
                      <a:cubicBezTo>
                        <a:pt x="79" y="27"/>
                        <a:pt x="80" y="28"/>
                        <a:pt x="81" y="28"/>
                      </a:cubicBezTo>
                      <a:cubicBezTo>
                        <a:pt x="81" y="28"/>
                        <a:pt x="81" y="29"/>
                        <a:pt x="82" y="29"/>
                      </a:cubicBezTo>
                      <a:cubicBezTo>
                        <a:pt x="82" y="29"/>
                        <a:pt x="82" y="29"/>
                        <a:pt x="83" y="29"/>
                      </a:cubicBezTo>
                      <a:cubicBezTo>
                        <a:pt x="83" y="29"/>
                        <a:pt x="83" y="29"/>
                        <a:pt x="83" y="30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3" y="29"/>
                        <a:pt x="83" y="29"/>
                        <a:pt x="82" y="29"/>
                      </a:cubicBezTo>
                      <a:cubicBezTo>
                        <a:pt x="82" y="29"/>
                        <a:pt x="81" y="28"/>
                        <a:pt x="81" y="28"/>
                      </a:cubicBezTo>
                      <a:cubicBezTo>
                        <a:pt x="80" y="28"/>
                        <a:pt x="79" y="27"/>
                        <a:pt x="79" y="27"/>
                      </a:cubicBezTo>
                      <a:cubicBezTo>
                        <a:pt x="78" y="26"/>
                        <a:pt x="77" y="26"/>
                        <a:pt x="77" y="25"/>
                      </a:cubicBezTo>
                      <a:cubicBezTo>
                        <a:pt x="76" y="25"/>
                        <a:pt x="76" y="24"/>
                        <a:pt x="76" y="24"/>
                      </a:cubicBezTo>
                      <a:cubicBezTo>
                        <a:pt x="75" y="24"/>
                        <a:pt x="75" y="24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6" y="24"/>
                        <a:pt x="76" y="24"/>
                      </a:cubicBezTo>
                      <a:cubicBezTo>
                        <a:pt x="77" y="25"/>
                        <a:pt x="77" y="25"/>
                        <a:pt x="78" y="26"/>
                      </a:cubicBezTo>
                      <a:cubicBezTo>
                        <a:pt x="78" y="26"/>
                        <a:pt x="78" y="26"/>
                        <a:pt x="79" y="26"/>
                      </a:cubicBezTo>
                      <a:cubicBezTo>
                        <a:pt x="79" y="26"/>
                        <a:pt x="79" y="27"/>
                        <a:pt x="80" y="27"/>
                      </a:cubicBezTo>
                      <a:cubicBezTo>
                        <a:pt x="80" y="27"/>
                        <a:pt x="81" y="28"/>
                        <a:pt x="81" y="28"/>
                      </a:cubicBezTo>
                      <a:cubicBezTo>
                        <a:pt x="82" y="28"/>
                        <a:pt x="83" y="29"/>
                        <a:pt x="83" y="29"/>
                      </a:cubicBezTo>
                      <a:cubicBezTo>
                        <a:pt x="84" y="30"/>
                        <a:pt x="84" y="30"/>
                        <a:pt x="85" y="30"/>
                      </a:cubicBezTo>
                      <a:cubicBezTo>
                        <a:pt x="86" y="30"/>
                        <a:pt x="86" y="31"/>
                        <a:pt x="87" y="31"/>
                      </a:cubicBezTo>
                      <a:cubicBezTo>
                        <a:pt x="88" y="31"/>
                        <a:pt x="88" y="31"/>
                        <a:pt x="89" y="32"/>
                      </a:cubicBezTo>
                      <a:cubicBezTo>
                        <a:pt x="89" y="32"/>
                        <a:pt x="89" y="32"/>
                        <a:pt x="89" y="32"/>
                      </a:cubicBezTo>
                      <a:cubicBezTo>
                        <a:pt x="88" y="31"/>
                        <a:pt x="88" y="31"/>
                        <a:pt x="87" y="31"/>
                      </a:cubicBezTo>
                      <a:cubicBezTo>
                        <a:pt x="86" y="31"/>
                        <a:pt x="86" y="30"/>
                        <a:pt x="85" y="30"/>
                      </a:cubicBezTo>
                      <a:cubicBezTo>
                        <a:pt x="85" y="30"/>
                        <a:pt x="85" y="30"/>
                        <a:pt x="84" y="30"/>
                      </a:cubicBezTo>
                      <a:cubicBezTo>
                        <a:pt x="84" y="30"/>
                        <a:pt x="83" y="29"/>
                        <a:pt x="83" y="29"/>
                      </a:cubicBezTo>
                      <a:cubicBezTo>
                        <a:pt x="83" y="29"/>
                        <a:pt x="82" y="28"/>
                        <a:pt x="81" y="28"/>
                      </a:cubicBezTo>
                      <a:cubicBezTo>
                        <a:pt x="81" y="28"/>
                        <a:pt x="80" y="27"/>
                        <a:pt x="80" y="27"/>
                      </a:cubicBezTo>
                      <a:cubicBezTo>
                        <a:pt x="79" y="26"/>
                        <a:pt x="78" y="26"/>
                        <a:pt x="78" y="26"/>
                      </a:cubicBezTo>
                      <a:cubicBezTo>
                        <a:pt x="77" y="25"/>
                        <a:pt x="77" y="25"/>
                        <a:pt x="76" y="24"/>
                      </a:cubicBezTo>
                      <a:cubicBezTo>
                        <a:pt x="76" y="24"/>
                        <a:pt x="76" y="24"/>
                        <a:pt x="76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2"/>
                      </a:cubicBezTo>
                      <a:cubicBezTo>
                        <a:pt x="75" y="23"/>
                        <a:pt x="76" y="23"/>
                        <a:pt x="76" y="23"/>
                      </a:cubicBezTo>
                      <a:cubicBezTo>
                        <a:pt x="77" y="25"/>
                        <a:pt x="78" y="26"/>
                        <a:pt x="80" y="27"/>
                      </a:cubicBezTo>
                      <a:cubicBezTo>
                        <a:pt x="80" y="27"/>
                        <a:pt x="81" y="27"/>
                        <a:pt x="81" y="28"/>
                      </a:cubicBezTo>
                      <a:cubicBezTo>
                        <a:pt x="82" y="28"/>
                        <a:pt x="83" y="29"/>
                        <a:pt x="83" y="29"/>
                      </a:cubicBezTo>
                      <a:cubicBezTo>
                        <a:pt x="85" y="30"/>
                        <a:pt x="86" y="31"/>
                        <a:pt x="88" y="31"/>
                      </a:cubicBezTo>
                      <a:cubicBezTo>
                        <a:pt x="88" y="31"/>
                        <a:pt x="88" y="31"/>
                        <a:pt x="88" y="31"/>
                      </a:cubicBezTo>
                      <a:cubicBezTo>
                        <a:pt x="88" y="31"/>
                        <a:pt x="89" y="32"/>
                        <a:pt x="89" y="32"/>
                      </a:cubicBezTo>
                      <a:cubicBezTo>
                        <a:pt x="90" y="32"/>
                        <a:pt x="91" y="33"/>
                        <a:pt x="92" y="33"/>
                      </a:cubicBezTo>
                      <a:cubicBezTo>
                        <a:pt x="92" y="33"/>
                        <a:pt x="92" y="32"/>
                        <a:pt x="92" y="32"/>
                      </a:cubicBezTo>
                      <a:cubicBezTo>
                        <a:pt x="91" y="32"/>
                        <a:pt x="90" y="32"/>
                        <a:pt x="89" y="32"/>
                      </a:cubicBezTo>
                      <a:cubicBezTo>
                        <a:pt x="89" y="31"/>
                        <a:pt x="88" y="30"/>
                        <a:pt x="87" y="30"/>
                      </a:cubicBezTo>
                      <a:cubicBezTo>
                        <a:pt x="86" y="28"/>
                        <a:pt x="86" y="26"/>
                        <a:pt x="86" y="24"/>
                      </a:cubicBezTo>
                      <a:cubicBezTo>
                        <a:pt x="86" y="22"/>
                        <a:pt x="88" y="21"/>
                        <a:pt x="90" y="21"/>
                      </a:cubicBezTo>
                      <a:cubicBezTo>
                        <a:pt x="91" y="20"/>
                        <a:pt x="92" y="21"/>
                        <a:pt x="93" y="21"/>
                      </a:cubicBezTo>
                      <a:cubicBezTo>
                        <a:pt x="93" y="21"/>
                        <a:pt x="94" y="22"/>
                        <a:pt x="93" y="23"/>
                      </a:cubicBezTo>
                      <a:cubicBezTo>
                        <a:pt x="93" y="23"/>
                        <a:pt x="93" y="22"/>
                        <a:pt x="93" y="22"/>
                      </a:cubicBezTo>
                      <a:cubicBezTo>
                        <a:pt x="93" y="21"/>
                        <a:pt x="92" y="21"/>
                        <a:pt x="91" y="21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2" y="21"/>
                        <a:pt x="93" y="21"/>
                        <a:pt x="93" y="22"/>
                      </a:cubicBezTo>
                      <a:cubicBezTo>
                        <a:pt x="93" y="22"/>
                        <a:pt x="93" y="23"/>
                        <a:pt x="93" y="24"/>
                      </a:cubicBezTo>
                      <a:cubicBezTo>
                        <a:pt x="93" y="23"/>
                        <a:pt x="93" y="23"/>
                        <a:pt x="93" y="23"/>
                      </a:cubicBezTo>
                      <a:cubicBezTo>
                        <a:pt x="93" y="22"/>
                        <a:pt x="92" y="21"/>
                        <a:pt x="91" y="21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2" y="21"/>
                        <a:pt x="93" y="22"/>
                        <a:pt x="93" y="22"/>
                      </a:cubicBezTo>
                      <a:cubicBezTo>
                        <a:pt x="93" y="23"/>
                        <a:pt x="93" y="23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3"/>
                        <a:pt x="93" y="23"/>
                      </a:cubicBezTo>
                      <a:cubicBezTo>
                        <a:pt x="93" y="23"/>
                        <a:pt x="93" y="23"/>
                        <a:pt x="93" y="23"/>
                      </a:cubicBezTo>
                      <a:cubicBezTo>
                        <a:pt x="93" y="23"/>
                        <a:pt x="93" y="23"/>
                        <a:pt x="93" y="23"/>
                      </a:cubicBezTo>
                      <a:cubicBezTo>
                        <a:pt x="93" y="23"/>
                        <a:pt x="93" y="23"/>
                        <a:pt x="93" y="24"/>
                      </a:cubicBezTo>
                      <a:cubicBezTo>
                        <a:pt x="93" y="23"/>
                        <a:pt x="93" y="23"/>
                        <a:pt x="93" y="22"/>
                      </a:cubicBezTo>
                      <a:cubicBezTo>
                        <a:pt x="92" y="21"/>
                        <a:pt x="91" y="22"/>
                        <a:pt x="90" y="22"/>
                      </a:cubicBezTo>
                      <a:cubicBezTo>
                        <a:pt x="88" y="23"/>
                        <a:pt x="88" y="25"/>
                        <a:pt x="88" y="27"/>
                      </a:cubicBezTo>
                      <a:cubicBezTo>
                        <a:pt x="89" y="28"/>
                        <a:pt x="89" y="29"/>
                        <a:pt x="90" y="30"/>
                      </a:cubicBezTo>
                      <a:cubicBezTo>
                        <a:pt x="91" y="31"/>
                        <a:pt x="93" y="31"/>
                        <a:pt x="94" y="32"/>
                      </a:cubicBezTo>
                      <a:cubicBezTo>
                        <a:pt x="96" y="32"/>
                        <a:pt x="97" y="32"/>
                        <a:pt x="99" y="32"/>
                      </a:cubicBezTo>
                      <a:cubicBezTo>
                        <a:pt x="99" y="31"/>
                        <a:pt x="100" y="31"/>
                        <a:pt x="101" y="31"/>
                      </a:cubicBezTo>
                      <a:cubicBezTo>
                        <a:pt x="102" y="31"/>
                        <a:pt x="102" y="31"/>
                        <a:pt x="103" y="31"/>
                      </a:cubicBezTo>
                      <a:cubicBezTo>
                        <a:pt x="103" y="31"/>
                        <a:pt x="103" y="31"/>
                        <a:pt x="103" y="31"/>
                      </a:cubicBezTo>
                      <a:cubicBezTo>
                        <a:pt x="103" y="31"/>
                        <a:pt x="103" y="31"/>
                        <a:pt x="103" y="31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1" y="31"/>
                        <a:pt x="101" y="32"/>
                        <a:pt x="100" y="32"/>
                      </a:cubicBezTo>
                      <a:cubicBezTo>
                        <a:pt x="99" y="32"/>
                        <a:pt x="99" y="32"/>
                        <a:pt x="98" y="32"/>
                      </a:cubicBezTo>
                      <a:cubicBezTo>
                        <a:pt x="97" y="32"/>
                        <a:pt x="96" y="32"/>
                        <a:pt x="95" y="32"/>
                      </a:cubicBezTo>
                      <a:cubicBezTo>
                        <a:pt x="94" y="32"/>
                        <a:pt x="94" y="32"/>
                        <a:pt x="93" y="32"/>
                      </a:cubicBezTo>
                      <a:cubicBezTo>
                        <a:pt x="93" y="32"/>
                        <a:pt x="93" y="32"/>
                        <a:pt x="92" y="32"/>
                      </a:cubicBezTo>
                      <a:cubicBezTo>
                        <a:pt x="92" y="32"/>
                        <a:pt x="92" y="32"/>
                        <a:pt x="92" y="32"/>
                      </a:cubicBezTo>
                      <a:cubicBezTo>
                        <a:pt x="93" y="32"/>
                        <a:pt x="93" y="32"/>
                        <a:pt x="93" y="32"/>
                      </a:cubicBezTo>
                      <a:cubicBezTo>
                        <a:pt x="94" y="32"/>
                        <a:pt x="94" y="32"/>
                        <a:pt x="95" y="32"/>
                      </a:cubicBezTo>
                      <a:cubicBezTo>
                        <a:pt x="96" y="32"/>
                        <a:pt x="97" y="32"/>
                        <a:pt x="98" y="32"/>
                      </a:cubicBezTo>
                      <a:cubicBezTo>
                        <a:pt x="99" y="32"/>
                        <a:pt x="99" y="32"/>
                        <a:pt x="100" y="32"/>
                      </a:cubicBezTo>
                      <a:cubicBezTo>
                        <a:pt x="101" y="32"/>
                        <a:pt x="102" y="31"/>
                        <a:pt x="102" y="31"/>
                      </a:cubicBezTo>
                      <a:cubicBezTo>
                        <a:pt x="102" y="31"/>
                        <a:pt x="102" y="31"/>
                        <a:pt x="102" y="32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1" y="32"/>
                        <a:pt x="101" y="32"/>
                        <a:pt x="101" y="32"/>
                      </a:cubicBezTo>
                      <a:cubicBezTo>
                        <a:pt x="100" y="32"/>
                        <a:pt x="99" y="32"/>
                        <a:pt x="98" y="32"/>
                      </a:cubicBezTo>
                      <a:cubicBezTo>
                        <a:pt x="97" y="32"/>
                        <a:pt x="97" y="32"/>
                        <a:pt x="96" y="32"/>
                      </a:cubicBezTo>
                      <a:cubicBezTo>
                        <a:pt x="95" y="32"/>
                        <a:pt x="95" y="32"/>
                        <a:pt x="95" y="32"/>
                      </a:cubicBezTo>
                      <a:cubicBezTo>
                        <a:pt x="94" y="32"/>
                        <a:pt x="94" y="32"/>
                        <a:pt x="94" y="32"/>
                      </a:cubicBezTo>
                      <a:cubicBezTo>
                        <a:pt x="94" y="32"/>
                        <a:pt x="94" y="32"/>
                        <a:pt x="94" y="32"/>
                      </a:cubicBezTo>
                      <a:cubicBezTo>
                        <a:pt x="94" y="32"/>
                        <a:pt x="94" y="32"/>
                        <a:pt x="95" y="32"/>
                      </a:cubicBezTo>
                      <a:cubicBezTo>
                        <a:pt x="95" y="32"/>
                        <a:pt x="96" y="32"/>
                        <a:pt x="96" y="32"/>
                      </a:cubicBezTo>
                      <a:cubicBezTo>
                        <a:pt x="97" y="32"/>
                        <a:pt x="98" y="32"/>
                        <a:pt x="98" y="32"/>
                      </a:cubicBezTo>
                      <a:cubicBezTo>
                        <a:pt x="99" y="32"/>
                        <a:pt x="100" y="32"/>
                        <a:pt x="101" y="32"/>
                      </a:cubicBezTo>
                      <a:cubicBezTo>
                        <a:pt x="101" y="32"/>
                        <a:pt x="102" y="32"/>
                        <a:pt x="102" y="32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1" y="32"/>
                        <a:pt x="101" y="32"/>
                        <a:pt x="100" y="32"/>
                      </a:cubicBezTo>
                      <a:cubicBezTo>
                        <a:pt x="99" y="32"/>
                        <a:pt x="99" y="33"/>
                        <a:pt x="98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9" y="33"/>
                        <a:pt x="100" y="33"/>
                        <a:pt x="100" y="32"/>
                      </a:cubicBezTo>
                      <a:cubicBezTo>
                        <a:pt x="101" y="32"/>
                        <a:pt x="101" y="32"/>
                        <a:pt x="102" y="32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1" y="33"/>
                        <a:pt x="101" y="33"/>
                        <a:pt x="100" y="33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5"/>
                      </a:cubicBezTo>
                      <a:cubicBezTo>
                        <a:pt x="99" y="35"/>
                        <a:pt x="98" y="35"/>
                        <a:pt x="96" y="35"/>
                      </a:cubicBezTo>
                      <a:cubicBezTo>
                        <a:pt x="95" y="35"/>
                        <a:pt x="93" y="35"/>
                        <a:pt x="91" y="35"/>
                      </a:cubicBezTo>
                      <a:cubicBezTo>
                        <a:pt x="88" y="34"/>
                        <a:pt x="86" y="34"/>
                        <a:pt x="83" y="34"/>
                      </a:cubicBezTo>
                      <a:cubicBezTo>
                        <a:pt x="84" y="34"/>
                        <a:pt x="85" y="34"/>
                        <a:pt x="85" y="34"/>
                      </a:cubicBezTo>
                      <a:cubicBezTo>
                        <a:pt x="86" y="34"/>
                        <a:pt x="87" y="34"/>
                        <a:pt x="88" y="34"/>
                      </a:cubicBezTo>
                      <a:cubicBezTo>
                        <a:pt x="89" y="34"/>
                        <a:pt x="90" y="35"/>
                        <a:pt x="92" y="35"/>
                      </a:cubicBezTo>
                      <a:cubicBezTo>
                        <a:pt x="93" y="35"/>
                        <a:pt x="93" y="35"/>
                        <a:pt x="94" y="35"/>
                      </a:cubicBezTo>
                      <a:cubicBezTo>
                        <a:pt x="95" y="35"/>
                        <a:pt x="95" y="35"/>
                        <a:pt x="95" y="35"/>
                      </a:cubicBezTo>
                      <a:cubicBezTo>
                        <a:pt x="96" y="35"/>
                        <a:pt x="96" y="35"/>
                        <a:pt x="96" y="35"/>
                      </a:cubicBezTo>
                      <a:cubicBezTo>
                        <a:pt x="97" y="35"/>
                        <a:pt x="98" y="35"/>
                        <a:pt x="99" y="35"/>
                      </a:cubicBezTo>
                      <a:cubicBezTo>
                        <a:pt x="99" y="35"/>
                        <a:pt x="99" y="35"/>
                        <a:pt x="100" y="35"/>
                      </a:cubicBezTo>
                      <a:cubicBezTo>
                        <a:pt x="100" y="35"/>
                        <a:pt x="100" y="35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0" y="34"/>
                        <a:pt x="99" y="35"/>
                        <a:pt x="99" y="35"/>
                      </a:cubicBezTo>
                      <a:cubicBezTo>
                        <a:pt x="98" y="35"/>
                        <a:pt x="97" y="35"/>
                        <a:pt x="96" y="35"/>
                      </a:cubicBezTo>
                      <a:cubicBezTo>
                        <a:pt x="96" y="35"/>
                        <a:pt x="96" y="35"/>
                        <a:pt x="95" y="35"/>
                      </a:cubicBezTo>
                      <a:cubicBezTo>
                        <a:pt x="95" y="35"/>
                        <a:pt x="94" y="35"/>
                        <a:pt x="94" y="35"/>
                      </a:cubicBezTo>
                      <a:cubicBezTo>
                        <a:pt x="93" y="35"/>
                        <a:pt x="93" y="35"/>
                        <a:pt x="92" y="35"/>
                      </a:cubicBezTo>
                      <a:cubicBezTo>
                        <a:pt x="90" y="34"/>
                        <a:pt x="89" y="34"/>
                        <a:pt x="87" y="34"/>
                      </a:cubicBezTo>
                      <a:cubicBezTo>
                        <a:pt x="86" y="34"/>
                        <a:pt x="86" y="34"/>
                        <a:pt x="85" y="34"/>
                      </a:cubicBezTo>
                      <a:cubicBezTo>
                        <a:pt x="84" y="34"/>
                        <a:pt x="84" y="34"/>
                        <a:pt x="83" y="34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3" y="34"/>
                        <a:pt x="83" y="33"/>
                        <a:pt x="83" y="34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2" y="34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0" y="33"/>
                        <a:pt x="76" y="33"/>
                        <a:pt x="75" y="35"/>
                      </a:cubicBezTo>
                      <a:cubicBezTo>
                        <a:pt x="75" y="36"/>
                        <a:pt x="75" y="37"/>
                        <a:pt x="75" y="37"/>
                      </a:cubicBezTo>
                      <a:cubicBezTo>
                        <a:pt x="75" y="38"/>
                        <a:pt x="76" y="38"/>
                        <a:pt x="76" y="38"/>
                      </a:cubicBezTo>
                      <a:cubicBezTo>
                        <a:pt x="75" y="38"/>
                        <a:pt x="74" y="37"/>
                        <a:pt x="74" y="36"/>
                      </a:cubicBezTo>
                      <a:cubicBezTo>
                        <a:pt x="74" y="35"/>
                        <a:pt x="74" y="34"/>
                        <a:pt x="76" y="33"/>
                      </a:cubicBezTo>
                      <a:cubicBezTo>
                        <a:pt x="77" y="32"/>
                        <a:pt x="78" y="32"/>
                        <a:pt x="79" y="32"/>
                      </a:cubicBezTo>
                      <a:cubicBezTo>
                        <a:pt x="80" y="32"/>
                        <a:pt x="81" y="32"/>
                        <a:pt x="82" y="32"/>
                      </a:cubicBezTo>
                      <a:cubicBezTo>
                        <a:pt x="81" y="32"/>
                        <a:pt x="81" y="32"/>
                        <a:pt x="81" y="32"/>
                      </a:cubicBezTo>
                      <a:cubicBezTo>
                        <a:pt x="80" y="32"/>
                        <a:pt x="79" y="32"/>
                        <a:pt x="79" y="32"/>
                      </a:cubicBezTo>
                      <a:cubicBezTo>
                        <a:pt x="78" y="32"/>
                        <a:pt x="78" y="32"/>
                        <a:pt x="77" y="33"/>
                      </a:cubicBezTo>
                      <a:cubicBezTo>
                        <a:pt x="77" y="33"/>
                        <a:pt x="76" y="33"/>
                        <a:pt x="76" y="33"/>
                      </a:cubicBezTo>
                      <a:cubicBezTo>
                        <a:pt x="76" y="33"/>
                        <a:pt x="76" y="33"/>
                        <a:pt x="75" y="34"/>
                      </a:cubicBezTo>
                      <a:cubicBezTo>
                        <a:pt x="75" y="34"/>
                        <a:pt x="75" y="34"/>
                        <a:pt x="75" y="34"/>
                      </a:cubicBezTo>
                      <a:cubicBezTo>
                        <a:pt x="76" y="33"/>
                        <a:pt x="76" y="33"/>
                        <a:pt x="77" y="33"/>
                      </a:cubicBezTo>
                      <a:cubicBezTo>
                        <a:pt x="77" y="33"/>
                        <a:pt x="78" y="32"/>
                        <a:pt x="79" y="32"/>
                      </a:cubicBezTo>
                      <a:cubicBezTo>
                        <a:pt x="79" y="32"/>
                        <a:pt x="80" y="32"/>
                        <a:pt x="81" y="32"/>
                      </a:cubicBezTo>
                      <a:cubicBezTo>
                        <a:pt x="81" y="33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3" y="33"/>
                        <a:pt x="83" y="33"/>
                      </a:cubicBezTo>
                      <a:cubicBezTo>
                        <a:pt x="83" y="33"/>
                        <a:pt x="83" y="33"/>
                        <a:pt x="83" y="33"/>
                      </a:cubicBezTo>
                      <a:cubicBezTo>
                        <a:pt x="82" y="32"/>
                        <a:pt x="81" y="32"/>
                        <a:pt x="80" y="32"/>
                      </a:cubicBezTo>
                      <a:cubicBezTo>
                        <a:pt x="80" y="32"/>
                        <a:pt x="80" y="32"/>
                        <a:pt x="80" y="32"/>
                      </a:cubicBezTo>
                      <a:cubicBezTo>
                        <a:pt x="80" y="32"/>
                        <a:pt x="79" y="31"/>
                        <a:pt x="79" y="31"/>
                      </a:cubicBezTo>
                      <a:cubicBezTo>
                        <a:pt x="79" y="31"/>
                        <a:pt x="79" y="31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9" y="31"/>
                        <a:pt x="79" y="31"/>
                        <a:pt x="79" y="31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80" y="32"/>
                        <a:pt x="80" y="32"/>
                        <a:pt x="80" y="32"/>
                      </a:cubicBezTo>
                      <a:cubicBezTo>
                        <a:pt x="80" y="32"/>
                        <a:pt x="79" y="32"/>
                        <a:pt x="79" y="32"/>
                      </a:cubicBezTo>
                      <a:cubicBezTo>
                        <a:pt x="79" y="32"/>
                        <a:pt x="78" y="32"/>
                        <a:pt x="78" y="32"/>
                      </a:cubicBezTo>
                      <a:cubicBezTo>
                        <a:pt x="78" y="31"/>
                        <a:pt x="77" y="31"/>
                        <a:pt x="77" y="31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7" y="31"/>
                        <a:pt x="78" y="32"/>
                        <a:pt x="79" y="32"/>
                      </a:cubicBezTo>
                      <a:cubicBezTo>
                        <a:pt x="79" y="32"/>
                        <a:pt x="78" y="32"/>
                        <a:pt x="78" y="32"/>
                      </a:cubicBezTo>
                      <a:cubicBezTo>
                        <a:pt x="77" y="32"/>
                        <a:pt x="76" y="31"/>
                        <a:pt x="75" y="31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76" y="31"/>
                        <a:pt x="77" y="31"/>
                        <a:pt x="77" y="32"/>
                      </a:cubicBezTo>
                      <a:cubicBezTo>
                        <a:pt x="77" y="32"/>
                        <a:pt x="78" y="32"/>
                        <a:pt x="78" y="32"/>
                      </a:cubicBezTo>
                      <a:cubicBezTo>
                        <a:pt x="78" y="32"/>
                        <a:pt x="78" y="32"/>
                        <a:pt x="78" y="32"/>
                      </a:cubicBezTo>
                      <a:cubicBezTo>
                        <a:pt x="78" y="32"/>
                        <a:pt x="78" y="32"/>
                        <a:pt x="77" y="32"/>
                      </a:cubicBezTo>
                      <a:cubicBezTo>
                        <a:pt x="77" y="32"/>
                        <a:pt x="76" y="32"/>
                        <a:pt x="76" y="32"/>
                      </a:cubicBezTo>
                      <a:cubicBezTo>
                        <a:pt x="75" y="32"/>
                        <a:pt x="74" y="31"/>
                        <a:pt x="73" y="31"/>
                      </a:cubicBezTo>
                      <a:cubicBezTo>
                        <a:pt x="73" y="31"/>
                        <a:pt x="72" y="31"/>
                        <a:pt x="71" y="31"/>
                      </a:cubicBezTo>
                      <a:cubicBezTo>
                        <a:pt x="70" y="31"/>
                        <a:pt x="69" y="31"/>
                        <a:pt x="69" y="31"/>
                      </a:cubicBezTo>
                      <a:cubicBezTo>
                        <a:pt x="68" y="30"/>
                        <a:pt x="67" y="30"/>
                        <a:pt x="66" y="30"/>
                      </a:cubicBezTo>
                      <a:cubicBezTo>
                        <a:pt x="65" y="30"/>
                        <a:pt x="65" y="30"/>
                        <a:pt x="64" y="30"/>
                      </a:cubicBezTo>
                      <a:cubicBezTo>
                        <a:pt x="62" y="30"/>
                        <a:pt x="61" y="30"/>
                        <a:pt x="60" y="31"/>
                      </a:cubicBezTo>
                      <a:cubicBezTo>
                        <a:pt x="56" y="31"/>
                        <a:pt x="52" y="34"/>
                        <a:pt x="51" y="38"/>
                      </a:cubicBezTo>
                      <a:cubicBezTo>
                        <a:pt x="50" y="39"/>
                        <a:pt x="50" y="42"/>
                        <a:pt x="51" y="43"/>
                      </a:cubicBezTo>
                      <a:cubicBezTo>
                        <a:pt x="52" y="45"/>
                        <a:pt x="54" y="45"/>
                        <a:pt x="55" y="44"/>
                      </a:cubicBezTo>
                      <a:cubicBezTo>
                        <a:pt x="55" y="44"/>
                        <a:pt x="55" y="44"/>
                        <a:pt x="56" y="44"/>
                      </a:cubicBezTo>
                      <a:cubicBezTo>
                        <a:pt x="55" y="45"/>
                        <a:pt x="53" y="45"/>
                        <a:pt x="52" y="45"/>
                      </a:cubicBezTo>
                      <a:cubicBezTo>
                        <a:pt x="51" y="44"/>
                        <a:pt x="51" y="43"/>
                        <a:pt x="51" y="43"/>
                      </a:cubicBezTo>
                      <a:cubicBezTo>
                        <a:pt x="50" y="42"/>
                        <a:pt x="50" y="42"/>
                        <a:pt x="50" y="41"/>
                      </a:cubicBezTo>
                      <a:cubicBezTo>
                        <a:pt x="50" y="41"/>
                        <a:pt x="50" y="40"/>
                        <a:pt x="50" y="40"/>
                      </a:cubicBezTo>
                      <a:cubicBezTo>
                        <a:pt x="50" y="39"/>
                        <a:pt x="50" y="39"/>
                        <a:pt x="51" y="39"/>
                      </a:cubicBezTo>
                      <a:cubicBezTo>
                        <a:pt x="51" y="38"/>
                        <a:pt x="51" y="38"/>
                        <a:pt x="51" y="37"/>
                      </a:cubicBezTo>
                      <a:cubicBezTo>
                        <a:pt x="51" y="36"/>
                        <a:pt x="52" y="35"/>
                        <a:pt x="52" y="35"/>
                      </a:cubicBezTo>
                      <a:cubicBezTo>
                        <a:pt x="54" y="33"/>
                        <a:pt x="55" y="32"/>
                        <a:pt x="57" y="31"/>
                      </a:cubicBez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5" y="32"/>
                        <a:pt x="53" y="33"/>
                        <a:pt x="52" y="35"/>
                      </a:cubicBezTo>
                      <a:cubicBezTo>
                        <a:pt x="52" y="36"/>
                        <a:pt x="51" y="36"/>
                        <a:pt x="51" y="37"/>
                      </a:cubicBezTo>
                      <a:cubicBezTo>
                        <a:pt x="51" y="38"/>
                        <a:pt x="50" y="38"/>
                        <a:pt x="50" y="39"/>
                      </a:cubicBezTo>
                      <a:cubicBezTo>
                        <a:pt x="50" y="39"/>
                        <a:pt x="50" y="40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1" y="43"/>
                        <a:pt x="51" y="43"/>
                      </a:cubicBezTo>
                      <a:cubicBezTo>
                        <a:pt x="51" y="44"/>
                        <a:pt x="51" y="44"/>
                        <a:pt x="52" y="45"/>
                      </a:cubicBezTo>
                      <a:cubicBezTo>
                        <a:pt x="53" y="45"/>
                        <a:pt x="55" y="45"/>
                        <a:pt x="56" y="44"/>
                      </a:cubicBezTo>
                      <a:cubicBezTo>
                        <a:pt x="56" y="44"/>
                        <a:pt x="57" y="43"/>
                        <a:pt x="57" y="43"/>
                      </a:cubicBezTo>
                      <a:cubicBezTo>
                        <a:pt x="57" y="42"/>
                        <a:pt x="56" y="42"/>
                        <a:pt x="56" y="43"/>
                      </a:cubicBezTo>
                      <a:cubicBezTo>
                        <a:pt x="56" y="44"/>
                        <a:pt x="55" y="44"/>
                        <a:pt x="54" y="44"/>
                      </a:cubicBezTo>
                      <a:cubicBezTo>
                        <a:pt x="53" y="44"/>
                        <a:pt x="52" y="42"/>
                        <a:pt x="53" y="41"/>
                      </a:cubicBezTo>
                      <a:cubicBezTo>
                        <a:pt x="53" y="40"/>
                        <a:pt x="54" y="39"/>
                        <a:pt x="55" y="39"/>
                      </a:cubicBezTo>
                      <a:cubicBezTo>
                        <a:pt x="57" y="39"/>
                        <a:pt x="58" y="39"/>
                        <a:pt x="59" y="40"/>
                      </a:cubicBezTo>
                      <a:cubicBezTo>
                        <a:pt x="62" y="43"/>
                        <a:pt x="60" y="47"/>
                        <a:pt x="57" y="48"/>
                      </a:cubicBezTo>
                      <a:cubicBezTo>
                        <a:pt x="55" y="49"/>
                        <a:pt x="54" y="49"/>
                        <a:pt x="52" y="49"/>
                      </a:cubicBezTo>
                      <a:cubicBezTo>
                        <a:pt x="50" y="48"/>
                        <a:pt x="49" y="46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48" y="44"/>
                        <a:pt x="47" y="43"/>
                        <a:pt x="47" y="43"/>
                      </a:cubicBezTo>
                      <a:cubicBezTo>
                        <a:pt x="47" y="42"/>
                        <a:pt x="47" y="42"/>
                        <a:pt x="47" y="42"/>
                      </a:cubicBezTo>
                      <a:cubicBezTo>
                        <a:pt x="47" y="41"/>
                        <a:pt x="47" y="41"/>
                        <a:pt x="47" y="41"/>
                      </a:cubicBezTo>
                      <a:cubicBezTo>
                        <a:pt x="48" y="40"/>
                        <a:pt x="49" y="38"/>
                        <a:pt x="49" y="36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8" y="37"/>
                        <a:pt x="48" y="37"/>
                        <a:pt x="48" y="38"/>
                      </a:cubicBezTo>
                      <a:cubicBezTo>
                        <a:pt x="48" y="39"/>
                        <a:pt x="48" y="40"/>
                        <a:pt x="47" y="40"/>
                      </a:cubicBezTo>
                      <a:cubicBezTo>
                        <a:pt x="46" y="41"/>
                        <a:pt x="45" y="41"/>
                        <a:pt x="44" y="41"/>
                      </a:cubicBezTo>
                      <a:cubicBezTo>
                        <a:pt x="44" y="41"/>
                        <a:pt x="43" y="41"/>
                        <a:pt x="43" y="41"/>
                      </a:cubicBezTo>
                      <a:cubicBezTo>
                        <a:pt x="44" y="41"/>
                        <a:pt x="44" y="41"/>
                        <a:pt x="45" y="40"/>
                      </a:cubicBezTo>
                      <a:cubicBezTo>
                        <a:pt x="46" y="39"/>
                        <a:pt x="46" y="38"/>
                        <a:pt x="47" y="37"/>
                      </a:cubicBezTo>
                      <a:cubicBezTo>
                        <a:pt x="48" y="36"/>
                        <a:pt x="48" y="35"/>
                        <a:pt x="49" y="33"/>
                      </a:cubicBezTo>
                      <a:cubicBezTo>
                        <a:pt x="50" y="33"/>
                        <a:pt x="50" y="32"/>
                        <a:pt x="51" y="31"/>
                      </a:cubicBezTo>
                      <a:cubicBezTo>
                        <a:pt x="51" y="31"/>
                        <a:pt x="52" y="31"/>
                        <a:pt x="52" y="31"/>
                      </a:cubicBezTo>
                      <a:cubicBezTo>
                        <a:pt x="53" y="31"/>
                        <a:pt x="53" y="30"/>
                        <a:pt x="54" y="30"/>
                      </a:cubicBezTo>
                      <a:cubicBezTo>
                        <a:pt x="56" y="29"/>
                        <a:pt x="57" y="28"/>
                        <a:pt x="58" y="28"/>
                      </a:cubicBezTo>
                      <a:cubicBezTo>
                        <a:pt x="60" y="28"/>
                        <a:pt x="61" y="28"/>
                        <a:pt x="63" y="27"/>
                      </a:cubicBezTo>
                      <a:cubicBezTo>
                        <a:pt x="64" y="27"/>
                        <a:pt x="65" y="27"/>
                        <a:pt x="65" y="28"/>
                      </a:cubicBezTo>
                      <a:cubicBezTo>
                        <a:pt x="66" y="28"/>
                        <a:pt x="66" y="28"/>
                        <a:pt x="67" y="28"/>
                      </a:cubicBez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6" y="27"/>
                        <a:pt x="66" y="27"/>
                        <a:pt x="65" y="27"/>
                      </a:cubicBezTo>
                      <a:cubicBezTo>
                        <a:pt x="64" y="27"/>
                        <a:pt x="64" y="27"/>
                        <a:pt x="63" y="27"/>
                      </a:cubicBezTo>
                      <a:cubicBezTo>
                        <a:pt x="62" y="26"/>
                        <a:pt x="62" y="26"/>
                        <a:pt x="61" y="26"/>
                      </a:cubicBezTo>
                      <a:cubicBezTo>
                        <a:pt x="61" y="26"/>
                        <a:pt x="61" y="26"/>
                        <a:pt x="62" y="25"/>
                      </a:cubicBezTo>
                      <a:cubicBezTo>
                        <a:pt x="62" y="26"/>
                        <a:pt x="63" y="26"/>
                        <a:pt x="63" y="26"/>
                      </a:cubicBezTo>
                      <a:cubicBezTo>
                        <a:pt x="64" y="26"/>
                        <a:pt x="65" y="27"/>
                        <a:pt x="65" y="27"/>
                      </a:cubicBezTo>
                      <a:cubicBezTo>
                        <a:pt x="65" y="27"/>
                        <a:pt x="65" y="27"/>
                        <a:pt x="65" y="27"/>
                      </a:cubicBezTo>
                      <a:cubicBezTo>
                        <a:pt x="65" y="26"/>
                        <a:pt x="64" y="26"/>
                        <a:pt x="63" y="26"/>
                      </a:cubicBezTo>
                      <a:cubicBezTo>
                        <a:pt x="63" y="26"/>
                        <a:pt x="62" y="26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3" y="25"/>
                        <a:pt x="63" y="26"/>
                        <a:pt x="64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3" y="26"/>
                        <a:pt x="63" y="25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2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2" y="25"/>
                      </a:cubicBezTo>
                      <a:cubicBezTo>
                        <a:pt x="63" y="25"/>
                        <a:pt x="63" y="25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5"/>
                      </a:cubicBezTo>
                      <a:cubicBezTo>
                        <a:pt x="63" y="25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4"/>
                        <a:pt x="65" y="24"/>
                        <a:pt x="65" y="24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5" y="24"/>
                        <a:pt x="65" y="24"/>
                        <a:pt x="64" y="24"/>
                      </a:cubicBezTo>
                      <a:cubicBezTo>
                        <a:pt x="64" y="23"/>
                        <a:pt x="64" y="23"/>
                        <a:pt x="63" y="23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5" y="23"/>
                      </a:cubicBezTo>
                      <a:cubicBezTo>
                        <a:pt x="66" y="24"/>
                        <a:pt x="66" y="24"/>
                        <a:pt x="67" y="24"/>
                      </a:cubicBezTo>
                      <a:cubicBezTo>
                        <a:pt x="68" y="25"/>
                        <a:pt x="70" y="25"/>
                        <a:pt x="71" y="26"/>
                      </a:cubicBezTo>
                      <a:cubicBezTo>
                        <a:pt x="71" y="26"/>
                        <a:pt x="71" y="26"/>
                        <a:pt x="71" y="26"/>
                      </a:cubicBezTo>
                      <a:cubicBezTo>
                        <a:pt x="70" y="25"/>
                        <a:pt x="68" y="25"/>
                        <a:pt x="67" y="24"/>
                      </a:cubicBezTo>
                      <a:cubicBezTo>
                        <a:pt x="66" y="24"/>
                        <a:pt x="66" y="24"/>
                        <a:pt x="65" y="23"/>
                      </a:cubicBezTo>
                      <a:cubicBezTo>
                        <a:pt x="65" y="23"/>
                        <a:pt x="64" y="23"/>
                        <a:pt x="64" y="22"/>
                      </a:cubicBezTo>
                      <a:cubicBezTo>
                        <a:pt x="64" y="22"/>
                        <a:pt x="63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5" y="23"/>
                      </a:cubicBezTo>
                      <a:cubicBezTo>
                        <a:pt x="65" y="23"/>
                        <a:pt x="66" y="23"/>
                        <a:pt x="66" y="23"/>
                      </a:cubicBezTo>
                      <a:cubicBezTo>
                        <a:pt x="67" y="24"/>
                        <a:pt x="68" y="24"/>
                        <a:pt x="69" y="25"/>
                      </a:cubicBezTo>
                      <a:cubicBezTo>
                        <a:pt x="70" y="25"/>
                        <a:pt x="71" y="25"/>
                        <a:pt x="72" y="26"/>
                      </a:cubicBezTo>
                      <a:cubicBezTo>
                        <a:pt x="72" y="26"/>
                        <a:pt x="73" y="26"/>
                        <a:pt x="73" y="26"/>
                      </a:cubicBezTo>
                      <a:cubicBezTo>
                        <a:pt x="73" y="27"/>
                        <a:pt x="74" y="27"/>
                        <a:pt x="74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26"/>
                        <a:pt x="73" y="26"/>
                        <a:pt x="72" y="26"/>
                      </a:cubicBezTo>
                      <a:cubicBezTo>
                        <a:pt x="71" y="26"/>
                        <a:pt x="70" y="25"/>
                        <a:pt x="69" y="25"/>
                      </a:cubicBezTo>
                      <a:cubicBezTo>
                        <a:pt x="68" y="24"/>
                        <a:pt x="67" y="24"/>
                        <a:pt x="66" y="23"/>
                      </a:cubicBezTo>
                      <a:cubicBezTo>
                        <a:pt x="65" y="23"/>
                        <a:pt x="64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5" y="22"/>
                      </a:cubicBezTo>
                      <a:cubicBezTo>
                        <a:pt x="65" y="23"/>
                        <a:pt x="66" y="23"/>
                        <a:pt x="66" y="23"/>
                      </a:cubicBezTo>
                      <a:cubicBezTo>
                        <a:pt x="68" y="24"/>
                        <a:pt x="69" y="24"/>
                        <a:pt x="70" y="25"/>
                      </a:cubicBezTo>
                      <a:cubicBezTo>
                        <a:pt x="71" y="25"/>
                        <a:pt x="71" y="25"/>
                        <a:pt x="72" y="25"/>
                      </a:cubicBezTo>
                      <a:cubicBezTo>
                        <a:pt x="72" y="26"/>
                        <a:pt x="73" y="26"/>
                        <a:pt x="74" y="26"/>
                      </a:cubicBezTo>
                      <a:cubicBezTo>
                        <a:pt x="74" y="26"/>
                        <a:pt x="75" y="27"/>
                        <a:pt x="75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7" y="27"/>
                        <a:pt x="77" y="28"/>
                        <a:pt x="77" y="28"/>
                      </a:cubicBezTo>
                      <a:cubicBezTo>
                        <a:pt x="77" y="28"/>
                        <a:pt x="77" y="28"/>
                        <a:pt x="77" y="28"/>
                      </a:cubicBezTo>
                      <a:cubicBezTo>
                        <a:pt x="77" y="28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5" y="27"/>
                        <a:pt x="74" y="26"/>
                        <a:pt x="74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9" y="24"/>
                        <a:pt x="67" y="23"/>
                        <a:pt x="66" y="23"/>
                      </a:cubicBezTo>
                      <a:cubicBezTo>
                        <a:pt x="66" y="23"/>
                        <a:pt x="65" y="22"/>
                        <a:pt x="64" y="22"/>
                      </a:cubicBezTo>
                      <a:cubicBezTo>
                        <a:pt x="64" y="22"/>
                        <a:pt x="64" y="22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4" y="22"/>
                        <a:pt x="65" y="22"/>
                        <a:pt x="66" y="23"/>
                      </a:cubicBezTo>
                      <a:close/>
                      <a:moveTo>
                        <a:pt x="63" y="21"/>
                      </a:move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lose/>
                      <a:moveTo>
                        <a:pt x="61" y="19"/>
                      </a:moveTo>
                      <a:cubicBezTo>
                        <a:pt x="61" y="20"/>
                        <a:pt x="60" y="20"/>
                        <a:pt x="60" y="21"/>
                      </a:cubicBezTo>
                      <a:cubicBezTo>
                        <a:pt x="60" y="21"/>
                        <a:pt x="60" y="22"/>
                        <a:pt x="60" y="23"/>
                      </a:cubicBezTo>
                      <a:cubicBezTo>
                        <a:pt x="59" y="23"/>
                        <a:pt x="60" y="23"/>
                        <a:pt x="60" y="23"/>
                      </a:cubicBezTo>
                      <a:cubicBezTo>
                        <a:pt x="60" y="22"/>
                        <a:pt x="60" y="21"/>
                        <a:pt x="60" y="21"/>
                      </a:cubicBezTo>
                      <a:cubicBezTo>
                        <a:pt x="60" y="20"/>
                        <a:pt x="60" y="20"/>
                        <a:pt x="61" y="20"/>
                      </a:cubicBezTo>
                      <a:cubicBezTo>
                        <a:pt x="61" y="20"/>
                        <a:pt x="61" y="19"/>
                        <a:pt x="61" y="19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1" y="20"/>
                        <a:pt x="61" y="20"/>
                        <a:pt x="61" y="20"/>
                      </a:cubicBezTo>
                      <a:cubicBezTo>
                        <a:pt x="61" y="20"/>
                        <a:pt x="61" y="21"/>
                        <a:pt x="61" y="21"/>
                      </a:cubicBezTo>
                      <a:cubicBezTo>
                        <a:pt x="61" y="22"/>
                        <a:pt x="61" y="22"/>
                        <a:pt x="60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1" y="23"/>
                        <a:pt x="61" y="22"/>
                        <a:pt x="61" y="22"/>
                      </a:cubicBezTo>
                      <a:cubicBezTo>
                        <a:pt x="61" y="22"/>
                        <a:pt x="61" y="21"/>
                        <a:pt x="61" y="21"/>
                      </a:cubicBezTo>
                      <a:cubicBezTo>
                        <a:pt x="61" y="21"/>
                        <a:pt x="61" y="20"/>
                        <a:pt x="61" y="20"/>
                      </a:cubicBezTo>
                      <a:cubicBezTo>
                        <a:pt x="61" y="20"/>
                        <a:pt x="61" y="20"/>
                        <a:pt x="61" y="19"/>
                      </a:cubicBezTo>
                      <a:cubicBezTo>
                        <a:pt x="62" y="19"/>
                        <a:pt x="62" y="20"/>
                        <a:pt x="62" y="20"/>
                      </a:cubicBezTo>
                      <a:cubicBezTo>
                        <a:pt x="62" y="20"/>
                        <a:pt x="62" y="20"/>
                        <a:pt x="62" y="20"/>
                      </a:cubicBezTo>
                      <a:cubicBezTo>
                        <a:pt x="62" y="20"/>
                        <a:pt x="62" y="21"/>
                        <a:pt x="62" y="21"/>
                      </a:cubicBezTo>
                      <a:cubicBezTo>
                        <a:pt x="62" y="22"/>
                        <a:pt x="62" y="23"/>
                        <a:pt x="61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3"/>
                        <a:pt x="62" y="22"/>
                        <a:pt x="62" y="21"/>
                      </a:cubicBezTo>
                      <a:cubicBezTo>
                        <a:pt x="62" y="21"/>
                        <a:pt x="62" y="20"/>
                        <a:pt x="62" y="20"/>
                      </a:cubicBezTo>
                      <a:cubicBezTo>
                        <a:pt x="62" y="20"/>
                        <a:pt x="62" y="20"/>
                        <a:pt x="63" y="20"/>
                      </a:cubicBezTo>
                      <a:cubicBezTo>
                        <a:pt x="63" y="21"/>
                        <a:pt x="63" y="21"/>
                        <a:pt x="63" y="22"/>
                      </a:cubicBezTo>
                      <a:cubicBezTo>
                        <a:pt x="62" y="22"/>
                        <a:pt x="62" y="23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3"/>
                        <a:pt x="63" y="22"/>
                        <a:pt x="63" y="22"/>
                      </a:cubicBezTo>
                      <a:cubicBezTo>
                        <a:pt x="63" y="22"/>
                        <a:pt x="63" y="21"/>
                        <a:pt x="63" y="21"/>
                      </a:cubicBezTo>
                      <a:cubicBezTo>
                        <a:pt x="63" y="21"/>
                        <a:pt x="63" y="22"/>
                        <a:pt x="63" y="22"/>
                      </a:cubicBezTo>
                      <a:cubicBezTo>
                        <a:pt x="63" y="23"/>
                        <a:pt x="63" y="23"/>
                        <a:pt x="62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4"/>
                        <a:pt x="63" y="24"/>
                        <a:pt x="63" y="23"/>
                      </a:cubicBezTo>
                      <a:cubicBezTo>
                        <a:pt x="63" y="23"/>
                        <a:pt x="63" y="23"/>
                        <a:pt x="63" y="22"/>
                      </a:cubicBezTo>
                      <a:cubicBezTo>
                        <a:pt x="63" y="22"/>
                        <a:pt x="63" y="22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3" y="22"/>
                        <a:pt x="63" y="23"/>
                        <a:pt x="63" y="24"/>
                      </a:cubicBezTo>
                      <a:cubicBezTo>
                        <a:pt x="62" y="25"/>
                        <a:pt x="60" y="26"/>
                        <a:pt x="59" y="26"/>
                      </a:cubicBezTo>
                      <a:cubicBezTo>
                        <a:pt x="58" y="26"/>
                        <a:pt x="57" y="25"/>
                        <a:pt x="56" y="24"/>
                      </a:cubicBezTo>
                      <a:cubicBezTo>
                        <a:pt x="56" y="24"/>
                        <a:pt x="55" y="23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7" y="22"/>
                        <a:pt x="57" y="22"/>
                      </a:cubicBezTo>
                      <a:cubicBezTo>
                        <a:pt x="57" y="22"/>
                        <a:pt x="56" y="22"/>
                        <a:pt x="56" y="2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0"/>
                        <a:pt x="58" y="19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8" y="19"/>
                        <a:pt x="58" y="20"/>
                        <a:pt x="58" y="20"/>
                      </a:cubicBezTo>
                      <a:cubicBezTo>
                        <a:pt x="57" y="21"/>
                        <a:pt x="57" y="21"/>
                        <a:pt x="57" y="22"/>
                      </a:cubicBezTo>
                      <a:cubicBezTo>
                        <a:pt x="57" y="22"/>
                        <a:pt x="57" y="22"/>
                        <a:pt x="57" y="23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2"/>
                        <a:pt x="57" y="22"/>
                        <a:pt x="57" y="22"/>
                      </a:cubicBezTo>
                      <a:cubicBezTo>
                        <a:pt x="57" y="21"/>
                        <a:pt x="57" y="21"/>
                        <a:pt x="58" y="20"/>
                      </a:cubicBezTo>
                      <a:cubicBezTo>
                        <a:pt x="58" y="20"/>
                        <a:pt x="59" y="19"/>
                        <a:pt x="59" y="19"/>
                      </a:cubicBezTo>
                      <a:cubicBezTo>
                        <a:pt x="59" y="19"/>
                        <a:pt x="60" y="19"/>
                        <a:pt x="60" y="19"/>
                      </a:cubicBezTo>
                      <a:cubicBezTo>
                        <a:pt x="59" y="20"/>
                        <a:pt x="58" y="21"/>
                        <a:pt x="58" y="23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8" y="22"/>
                        <a:pt x="58" y="21"/>
                        <a:pt x="58" y="20"/>
                      </a:cubicBezTo>
                      <a:cubicBezTo>
                        <a:pt x="59" y="20"/>
                        <a:pt x="59" y="19"/>
                        <a:pt x="60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60" y="19"/>
                        <a:pt x="60" y="20"/>
                        <a:pt x="59" y="21"/>
                      </a:cubicBezTo>
                      <a:cubicBezTo>
                        <a:pt x="59" y="21"/>
                        <a:pt x="59" y="22"/>
                        <a:pt x="59" y="23"/>
                      </a:cubicBezTo>
                      <a:cubicBezTo>
                        <a:pt x="59" y="23"/>
                        <a:pt x="59" y="23"/>
                        <a:pt x="59" y="23"/>
                      </a:cubicBezTo>
                      <a:cubicBezTo>
                        <a:pt x="59" y="22"/>
                        <a:pt x="59" y="21"/>
                        <a:pt x="59" y="21"/>
                      </a:cubicBezTo>
                      <a:cubicBezTo>
                        <a:pt x="60" y="20"/>
                        <a:pt x="60" y="19"/>
                        <a:pt x="60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lose/>
                      <a:moveTo>
                        <a:pt x="57" y="19"/>
                      </a:move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8" y="19"/>
                        <a:pt x="58" y="19"/>
                      </a:cubicBezTo>
                      <a:cubicBezTo>
                        <a:pt x="58" y="19"/>
                        <a:pt x="57" y="19"/>
                        <a:pt x="57" y="19"/>
                      </a:cubicBezTo>
                      <a:close/>
                      <a:moveTo>
                        <a:pt x="57" y="19"/>
                      </a:move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lose/>
                      <a:moveTo>
                        <a:pt x="57" y="20"/>
                      </a:move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9" y="19"/>
                        <a:pt x="59" y="19"/>
                      </a:cubicBezTo>
                      <a:cubicBezTo>
                        <a:pt x="58" y="19"/>
                        <a:pt x="57" y="20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lose/>
                      <a:moveTo>
                        <a:pt x="58" y="18"/>
                      </a:move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8" y="18"/>
                      </a:cubicBezTo>
                      <a:cubicBezTo>
                        <a:pt x="58" y="18"/>
                        <a:pt x="57" y="18"/>
                        <a:pt x="57" y="18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lose/>
                      <a:moveTo>
                        <a:pt x="51" y="10"/>
                      </a:moveTo>
                      <a:cubicBezTo>
                        <a:pt x="51" y="10"/>
                        <a:pt x="50" y="9"/>
                        <a:pt x="50" y="9"/>
                      </a:cubicBezTo>
                      <a:cubicBezTo>
                        <a:pt x="50" y="9"/>
                        <a:pt x="49" y="9"/>
                        <a:pt x="48" y="8"/>
                      </a:cubicBezTo>
                      <a:cubicBezTo>
                        <a:pt x="48" y="8"/>
                        <a:pt x="47" y="8"/>
                        <a:pt x="46" y="7"/>
                      </a:cubicBezTo>
                      <a:cubicBezTo>
                        <a:pt x="45" y="7"/>
                        <a:pt x="44" y="6"/>
                        <a:pt x="42" y="5"/>
                      </a:cubicBezTo>
                      <a:cubicBezTo>
                        <a:pt x="41" y="4"/>
                        <a:pt x="40" y="2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1"/>
                        <a:pt x="41" y="1"/>
                      </a:cubicBezTo>
                      <a:cubicBezTo>
                        <a:pt x="41" y="1"/>
                        <a:pt x="41" y="2"/>
                        <a:pt x="41" y="3"/>
                      </a:cubicBezTo>
                      <a:cubicBezTo>
                        <a:pt x="42" y="3"/>
                        <a:pt x="42" y="4"/>
                        <a:pt x="42" y="4"/>
                      </a:cubicBezTo>
                      <a:cubicBezTo>
                        <a:pt x="43" y="4"/>
                        <a:pt x="43" y="5"/>
                        <a:pt x="44" y="5"/>
                      </a:cubicBezTo>
                      <a:cubicBezTo>
                        <a:pt x="44" y="6"/>
                        <a:pt x="45" y="6"/>
                        <a:pt x="45" y="6"/>
                      </a:cubicBezTo>
                      <a:cubicBezTo>
                        <a:pt x="46" y="7"/>
                        <a:pt x="46" y="7"/>
                        <a:pt x="47" y="7"/>
                      </a:cubicBezTo>
                      <a:cubicBezTo>
                        <a:pt x="47" y="8"/>
                        <a:pt x="48" y="8"/>
                        <a:pt x="48" y="8"/>
                      </a:cubicBezTo>
                      <a:cubicBezTo>
                        <a:pt x="49" y="9"/>
                        <a:pt x="50" y="9"/>
                        <a:pt x="50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9"/>
                        <a:pt x="50" y="9"/>
                        <a:pt x="51" y="9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lose/>
                      <a:moveTo>
                        <a:pt x="41" y="2"/>
                      </a:move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2"/>
                        <a:pt x="41" y="3"/>
                        <a:pt x="42" y="3"/>
                      </a:cubicBezTo>
                      <a:cubicBezTo>
                        <a:pt x="42" y="4"/>
                        <a:pt x="43" y="4"/>
                        <a:pt x="43" y="5"/>
                      </a:cubicBezTo>
                      <a:cubicBezTo>
                        <a:pt x="44" y="5"/>
                        <a:pt x="45" y="6"/>
                        <a:pt x="45" y="6"/>
                      </a:cubicBezTo>
                      <a:cubicBezTo>
                        <a:pt x="46" y="6"/>
                        <a:pt x="47" y="7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7" y="7"/>
                        <a:pt x="46" y="7"/>
                        <a:pt x="46" y="6"/>
                      </a:cubicBezTo>
                      <a:cubicBezTo>
                        <a:pt x="45" y="6"/>
                        <a:pt x="44" y="5"/>
                        <a:pt x="43" y="5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2" y="4"/>
                        <a:pt x="42" y="3"/>
                        <a:pt x="42" y="3"/>
                      </a:cubicBezTo>
                      <a:cubicBezTo>
                        <a:pt x="41" y="3"/>
                        <a:pt x="41" y="2"/>
                        <a:pt x="41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44" y="5"/>
                        <a:pt x="45" y="5"/>
                        <a:pt x="46" y="6"/>
                      </a:cubicBezTo>
                      <a:cubicBezTo>
                        <a:pt x="47" y="7"/>
                        <a:pt x="49" y="8"/>
                        <a:pt x="50" y="9"/>
                      </a:cubicBezTo>
                      <a:cubicBezTo>
                        <a:pt x="49" y="9"/>
                        <a:pt x="49" y="9"/>
                        <a:pt x="49" y="8"/>
                      </a:cubicBezTo>
                      <a:cubicBezTo>
                        <a:pt x="48" y="8"/>
                        <a:pt x="48" y="8"/>
                        <a:pt x="47" y="8"/>
                      </a:cubicBezTo>
                      <a:cubicBezTo>
                        <a:pt x="46" y="7"/>
                        <a:pt x="46" y="6"/>
                        <a:pt x="44" y="6"/>
                      </a:cubicBezTo>
                      <a:cubicBezTo>
                        <a:pt x="43" y="5"/>
                        <a:pt x="43" y="4"/>
                        <a:pt x="42" y="3"/>
                      </a:cubicBezTo>
                      <a:cubicBezTo>
                        <a:pt x="41" y="3"/>
                        <a:pt x="41" y="3"/>
                        <a:pt x="41" y="2"/>
                      </a:cubicBezTo>
                      <a:cubicBezTo>
                        <a:pt x="41" y="2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2"/>
                      </a:cubicBezTo>
                      <a:close/>
                      <a:moveTo>
                        <a:pt x="31" y="8"/>
                      </a:moveTo>
                      <a:cubicBezTo>
                        <a:pt x="32" y="8"/>
                        <a:pt x="33" y="8"/>
                        <a:pt x="34" y="8"/>
                      </a:cubicBezTo>
                      <a:cubicBezTo>
                        <a:pt x="34" y="9"/>
                        <a:pt x="35" y="9"/>
                        <a:pt x="36" y="9"/>
                      </a:cubicBezTo>
                      <a:cubicBezTo>
                        <a:pt x="37" y="10"/>
                        <a:pt x="39" y="11"/>
                        <a:pt x="40" y="12"/>
                      </a:cubicBezTo>
                      <a:cubicBezTo>
                        <a:pt x="41" y="13"/>
                        <a:pt x="42" y="13"/>
                        <a:pt x="42" y="13"/>
                      </a:cubicBezTo>
                      <a:cubicBezTo>
                        <a:pt x="43" y="14"/>
                        <a:pt x="44" y="14"/>
                        <a:pt x="45" y="15"/>
                      </a:cubicBezTo>
                      <a:cubicBezTo>
                        <a:pt x="45" y="15"/>
                        <a:pt x="46" y="16"/>
                        <a:pt x="47" y="16"/>
                      </a:cubicBezTo>
                      <a:cubicBezTo>
                        <a:pt x="47" y="16"/>
                        <a:pt x="48" y="17"/>
                        <a:pt x="49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8" y="16"/>
                        <a:pt x="46" y="15"/>
                        <a:pt x="45" y="15"/>
                      </a:cubicBezTo>
                      <a:cubicBezTo>
                        <a:pt x="44" y="14"/>
                        <a:pt x="43" y="14"/>
                        <a:pt x="42" y="13"/>
                      </a:cubicBezTo>
                      <a:cubicBezTo>
                        <a:pt x="42" y="13"/>
                        <a:pt x="41" y="12"/>
                        <a:pt x="40" y="12"/>
                      </a:cubicBezTo>
                      <a:cubicBezTo>
                        <a:pt x="39" y="12"/>
                        <a:pt x="39" y="11"/>
                        <a:pt x="38" y="11"/>
                      </a:cubicBezTo>
                      <a:cubicBezTo>
                        <a:pt x="37" y="10"/>
                        <a:pt x="36" y="10"/>
                        <a:pt x="36" y="9"/>
                      </a:cubicBezTo>
                      <a:cubicBezTo>
                        <a:pt x="35" y="9"/>
                        <a:pt x="34" y="8"/>
                        <a:pt x="33" y="8"/>
                      </a:cubicBezTo>
                      <a:cubicBezTo>
                        <a:pt x="33" y="8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3" y="7"/>
                        <a:pt x="33" y="7"/>
                        <a:pt x="34" y="8"/>
                      </a:cubicBezTo>
                      <a:cubicBezTo>
                        <a:pt x="35" y="8"/>
                        <a:pt x="35" y="8"/>
                        <a:pt x="36" y="9"/>
                      </a:cubicBezTo>
                      <a:cubicBezTo>
                        <a:pt x="37" y="9"/>
                        <a:pt x="37" y="10"/>
                        <a:pt x="38" y="10"/>
                      </a:cubicBezTo>
                      <a:cubicBezTo>
                        <a:pt x="39" y="10"/>
                        <a:pt x="39" y="11"/>
                        <a:pt x="40" y="11"/>
                      </a:cubicBezTo>
                      <a:cubicBezTo>
                        <a:pt x="41" y="12"/>
                        <a:pt x="41" y="12"/>
                        <a:pt x="42" y="12"/>
                      </a:cubicBezTo>
                      <a:cubicBezTo>
                        <a:pt x="43" y="13"/>
                        <a:pt x="43" y="13"/>
                        <a:pt x="44" y="14"/>
                      </a:cubicBezTo>
                      <a:cubicBezTo>
                        <a:pt x="45" y="14"/>
                        <a:pt x="45" y="14"/>
                        <a:pt x="46" y="15"/>
                      </a:cubicBezTo>
                      <a:cubicBezTo>
                        <a:pt x="47" y="15"/>
                        <a:pt x="47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7" y="16"/>
                        <a:pt x="47" y="15"/>
                        <a:pt x="46" y="15"/>
                      </a:cubicBezTo>
                      <a:cubicBezTo>
                        <a:pt x="45" y="14"/>
                        <a:pt x="45" y="14"/>
                        <a:pt x="44" y="14"/>
                      </a:cubicBezTo>
                      <a:cubicBezTo>
                        <a:pt x="43" y="13"/>
                        <a:pt x="43" y="13"/>
                        <a:pt x="42" y="12"/>
                      </a:cubicBezTo>
                      <a:cubicBezTo>
                        <a:pt x="41" y="12"/>
                        <a:pt x="41" y="12"/>
                        <a:pt x="40" y="11"/>
                      </a:cubicBezTo>
                      <a:cubicBezTo>
                        <a:pt x="39" y="11"/>
                        <a:pt x="38" y="10"/>
                        <a:pt x="38" y="10"/>
                      </a:cubicBezTo>
                      <a:cubicBezTo>
                        <a:pt x="37" y="9"/>
                        <a:pt x="36" y="9"/>
                        <a:pt x="36" y="9"/>
                      </a:cubicBezTo>
                      <a:cubicBezTo>
                        <a:pt x="35" y="8"/>
                        <a:pt x="34" y="8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4" y="7"/>
                        <a:pt x="34" y="7"/>
                        <a:pt x="35" y="7"/>
                      </a:cubicBezTo>
                      <a:cubicBezTo>
                        <a:pt x="35" y="8"/>
                        <a:pt x="36" y="8"/>
                        <a:pt x="36" y="8"/>
                      </a:cubicBezTo>
                      <a:cubicBezTo>
                        <a:pt x="37" y="9"/>
                        <a:pt x="37" y="9"/>
                        <a:pt x="38" y="9"/>
                      </a:cubicBezTo>
                      <a:cubicBezTo>
                        <a:pt x="39" y="10"/>
                        <a:pt x="39" y="10"/>
                        <a:pt x="40" y="10"/>
                      </a:cubicBezTo>
                      <a:cubicBezTo>
                        <a:pt x="41" y="11"/>
                        <a:pt x="41" y="11"/>
                        <a:pt x="42" y="11"/>
                      </a:cubicBezTo>
                      <a:cubicBezTo>
                        <a:pt x="42" y="12"/>
                        <a:pt x="43" y="12"/>
                        <a:pt x="43" y="12"/>
                      </a:cubicBezTo>
                      <a:cubicBezTo>
                        <a:pt x="44" y="13"/>
                        <a:pt x="45" y="13"/>
                        <a:pt x="45" y="13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6" y="14"/>
                        <a:pt x="46" y="14"/>
                        <a:pt x="45" y="13"/>
                      </a:cubicBezTo>
                      <a:cubicBezTo>
                        <a:pt x="44" y="13"/>
                        <a:pt x="44" y="13"/>
                        <a:pt x="43" y="12"/>
                      </a:cubicBezTo>
                      <a:cubicBezTo>
                        <a:pt x="43" y="12"/>
                        <a:pt x="42" y="12"/>
                        <a:pt x="41" y="11"/>
                      </a:cubicBezTo>
                      <a:cubicBezTo>
                        <a:pt x="41" y="11"/>
                        <a:pt x="40" y="10"/>
                        <a:pt x="40" y="10"/>
                      </a:cubicBezTo>
                      <a:cubicBezTo>
                        <a:pt x="39" y="10"/>
                        <a:pt x="38" y="9"/>
                        <a:pt x="38" y="9"/>
                      </a:cubicBezTo>
                      <a:cubicBezTo>
                        <a:pt x="37" y="9"/>
                        <a:pt x="37" y="8"/>
                        <a:pt x="36" y="8"/>
                      </a:cubicBezTo>
                      <a:cubicBezTo>
                        <a:pt x="35" y="8"/>
                        <a:pt x="35" y="7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5" y="7"/>
                        <a:pt x="36" y="7"/>
                        <a:pt x="37" y="7"/>
                      </a:cubicBezTo>
                      <a:cubicBezTo>
                        <a:pt x="37" y="7"/>
                        <a:pt x="38" y="7"/>
                        <a:pt x="38" y="7"/>
                      </a:cubicBezTo>
                      <a:cubicBezTo>
                        <a:pt x="38" y="7"/>
                        <a:pt x="39" y="7"/>
                        <a:pt x="39" y="7"/>
                      </a:cubicBezTo>
                      <a:cubicBezTo>
                        <a:pt x="39" y="8"/>
                        <a:pt x="40" y="9"/>
                        <a:pt x="41" y="10"/>
                      </a:cubicBezTo>
                      <a:cubicBezTo>
                        <a:pt x="43" y="11"/>
                        <a:pt x="45" y="12"/>
                        <a:pt x="46" y="13"/>
                      </a:cubicBezTo>
                      <a:cubicBezTo>
                        <a:pt x="46" y="13"/>
                        <a:pt x="47" y="13"/>
                        <a:pt x="47" y="13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8" y="15"/>
                        <a:pt x="48" y="15"/>
                        <a:pt x="49" y="15"/>
                      </a:cubicBezTo>
                      <a:cubicBezTo>
                        <a:pt x="49" y="14"/>
                        <a:pt x="48" y="13"/>
                        <a:pt x="48" y="13"/>
                      </a:cubicBezTo>
                      <a:cubicBezTo>
                        <a:pt x="47" y="12"/>
                        <a:pt x="46" y="12"/>
                        <a:pt x="45" y="12"/>
                      </a:cubicBezTo>
                      <a:cubicBezTo>
                        <a:pt x="44" y="11"/>
                        <a:pt x="43" y="10"/>
                        <a:pt x="42" y="10"/>
                      </a:cubicBezTo>
                      <a:cubicBezTo>
                        <a:pt x="41" y="9"/>
                        <a:pt x="40" y="8"/>
                        <a:pt x="39" y="7"/>
                      </a:cubicBezTo>
                      <a:cubicBezTo>
                        <a:pt x="39" y="6"/>
                        <a:pt x="39" y="4"/>
                        <a:pt x="40" y="2"/>
                      </a:cubicBezTo>
                      <a:cubicBezTo>
                        <a:pt x="39" y="3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3"/>
                        <a:pt x="40" y="3"/>
                      </a:cubicBezTo>
                      <a:cubicBezTo>
                        <a:pt x="40" y="3"/>
                        <a:pt x="40" y="2"/>
                        <a:pt x="40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3"/>
                        <a:pt x="40" y="4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4"/>
                        <a:pt x="40" y="4"/>
                        <a:pt x="40" y="3"/>
                      </a:cubicBezTo>
                      <a:cubicBezTo>
                        <a:pt x="40" y="3"/>
                        <a:pt x="40" y="3"/>
                        <a:pt x="40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2"/>
                        <a:pt x="40" y="3"/>
                        <a:pt x="40" y="4"/>
                      </a:cubicBezTo>
                      <a:cubicBezTo>
                        <a:pt x="41" y="5"/>
                        <a:pt x="41" y="5"/>
                        <a:pt x="42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41" y="5"/>
                        <a:pt x="41" y="4"/>
                      </a:cubicBezTo>
                      <a:cubicBezTo>
                        <a:pt x="40" y="3"/>
                        <a:pt x="40" y="2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1" y="3"/>
                        <a:pt x="41" y="4"/>
                        <a:pt x="41" y="4"/>
                      </a:cubicBezTo>
                      <a:cubicBezTo>
                        <a:pt x="42" y="5"/>
                        <a:pt x="42" y="5"/>
                        <a:pt x="43" y="6"/>
                      </a:cubicBezTo>
                      <a:cubicBezTo>
                        <a:pt x="43" y="6"/>
                        <a:pt x="44" y="7"/>
                        <a:pt x="44" y="7"/>
                      </a:cubicBezTo>
                      <a:cubicBezTo>
                        <a:pt x="44" y="7"/>
                        <a:pt x="44" y="7"/>
                        <a:pt x="44" y="7"/>
                      </a:cubicBezTo>
                      <a:cubicBezTo>
                        <a:pt x="44" y="7"/>
                        <a:pt x="43" y="6"/>
                        <a:pt x="43" y="6"/>
                      </a:cubicBezTo>
                      <a:cubicBezTo>
                        <a:pt x="42" y="5"/>
                        <a:pt x="42" y="5"/>
                        <a:pt x="41" y="4"/>
                      </a:cubicBezTo>
                      <a:cubicBezTo>
                        <a:pt x="41" y="3"/>
                        <a:pt x="40" y="2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2"/>
                        <a:pt x="41" y="3"/>
                        <a:pt x="41" y="3"/>
                      </a:cubicBezTo>
                      <a:cubicBezTo>
                        <a:pt x="42" y="4"/>
                        <a:pt x="43" y="5"/>
                        <a:pt x="44" y="6"/>
                      </a:cubicBezTo>
                      <a:cubicBezTo>
                        <a:pt x="46" y="8"/>
                        <a:pt x="49" y="9"/>
                        <a:pt x="51" y="10"/>
                      </a:cubicBezTo>
                      <a:cubicBezTo>
                        <a:pt x="52" y="11"/>
                        <a:pt x="53" y="12"/>
                        <a:pt x="54" y="12"/>
                      </a:cubicBezTo>
                      <a:cubicBezTo>
                        <a:pt x="55" y="13"/>
                        <a:pt x="56" y="14"/>
                        <a:pt x="57" y="15"/>
                      </a:cubicBezTo>
                      <a:cubicBezTo>
                        <a:pt x="57" y="15"/>
                        <a:pt x="57" y="15"/>
                        <a:pt x="57" y="15"/>
                      </a:cubicBezTo>
                      <a:cubicBezTo>
                        <a:pt x="57" y="15"/>
                        <a:pt x="57" y="15"/>
                        <a:pt x="57" y="15"/>
                      </a:cubicBezTo>
                      <a:cubicBezTo>
                        <a:pt x="57" y="14"/>
                        <a:pt x="56" y="14"/>
                        <a:pt x="55" y="13"/>
                      </a:cubicBezTo>
                      <a:cubicBezTo>
                        <a:pt x="54" y="12"/>
                        <a:pt x="53" y="12"/>
                        <a:pt x="52" y="11"/>
                      </a:cubicBezTo>
                      <a:cubicBezTo>
                        <a:pt x="52" y="11"/>
                        <a:pt x="51" y="11"/>
                        <a:pt x="51" y="10"/>
                      </a:cubicBezTo>
                      <a:cubicBezTo>
                        <a:pt x="50" y="10"/>
                        <a:pt x="50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50" y="10"/>
                        <a:pt x="50" y="10"/>
                      </a:cubicBezTo>
                      <a:cubicBezTo>
                        <a:pt x="50" y="10"/>
                        <a:pt x="51" y="11"/>
                        <a:pt x="51" y="11"/>
                      </a:cubicBezTo>
                      <a:cubicBezTo>
                        <a:pt x="52" y="11"/>
                        <a:pt x="53" y="12"/>
                        <a:pt x="54" y="13"/>
                      </a:cubicBezTo>
                      <a:cubicBezTo>
                        <a:pt x="55" y="13"/>
                        <a:pt x="56" y="14"/>
                        <a:pt x="57" y="15"/>
                      </a:cubicBezTo>
                      <a:cubicBezTo>
                        <a:pt x="57" y="15"/>
                        <a:pt x="57" y="15"/>
                        <a:pt x="57" y="16"/>
                      </a:cubicBezTo>
                      <a:cubicBezTo>
                        <a:pt x="57" y="15"/>
                        <a:pt x="56" y="15"/>
                        <a:pt x="56" y="14"/>
                      </a:cubicBezTo>
                      <a:cubicBezTo>
                        <a:pt x="55" y="14"/>
                        <a:pt x="54" y="13"/>
                        <a:pt x="53" y="12"/>
                      </a:cubicBezTo>
                      <a:cubicBezTo>
                        <a:pt x="53" y="12"/>
                        <a:pt x="52" y="12"/>
                        <a:pt x="52" y="11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1" y="11"/>
                        <a:pt x="52" y="11"/>
                      </a:cubicBezTo>
                      <a:cubicBezTo>
                        <a:pt x="52" y="12"/>
                        <a:pt x="53" y="12"/>
                        <a:pt x="53" y="12"/>
                      </a:cubicBezTo>
                      <a:cubicBezTo>
                        <a:pt x="54" y="13"/>
                        <a:pt x="54" y="14"/>
                        <a:pt x="55" y="14"/>
                      </a:cubicBezTo>
                      <a:cubicBezTo>
                        <a:pt x="56" y="15"/>
                        <a:pt x="57" y="15"/>
                        <a:pt x="57" y="16"/>
                      </a:cubicBezTo>
                      <a:cubicBezTo>
                        <a:pt x="57" y="16"/>
                        <a:pt x="57" y="16"/>
                        <a:pt x="57" y="17"/>
                      </a:cubicBezTo>
                      <a:cubicBezTo>
                        <a:pt x="57" y="17"/>
                        <a:pt x="57" y="17"/>
                        <a:pt x="57" y="18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6"/>
                        <a:pt x="56" y="16"/>
                        <a:pt x="56" y="15"/>
                      </a:cubicBezTo>
                      <a:cubicBezTo>
                        <a:pt x="55" y="15"/>
                        <a:pt x="55" y="14"/>
                        <a:pt x="54" y="14"/>
                      </a:cubicBezTo>
                      <a:cubicBezTo>
                        <a:pt x="53" y="13"/>
                        <a:pt x="53" y="13"/>
                        <a:pt x="52" y="12"/>
                      </a:cubicBezTo>
                      <a:cubicBezTo>
                        <a:pt x="52" y="12"/>
                        <a:pt x="52" y="12"/>
                        <a:pt x="52" y="12"/>
                      </a:cubicBezTo>
                      <a:cubicBezTo>
                        <a:pt x="52" y="13"/>
                        <a:pt x="53" y="13"/>
                        <a:pt x="54" y="14"/>
                      </a:cubicBezTo>
                      <a:cubicBezTo>
                        <a:pt x="54" y="14"/>
                        <a:pt x="55" y="15"/>
                        <a:pt x="55" y="15"/>
                      </a:cubicBezTo>
                      <a:cubicBezTo>
                        <a:pt x="56" y="15"/>
                        <a:pt x="56" y="16"/>
                        <a:pt x="57" y="16"/>
                      </a:cubicBezTo>
                      <a:cubicBezTo>
                        <a:pt x="57" y="16"/>
                        <a:pt x="57" y="17"/>
                        <a:pt x="57" y="17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8"/>
                        <a:pt x="57" y="18"/>
                        <a:pt x="57" y="19"/>
                      </a:cubicBezTo>
                      <a:cubicBezTo>
                        <a:pt x="57" y="18"/>
                        <a:pt x="57" y="17"/>
                        <a:pt x="57" y="17"/>
                      </a:cubicBezTo>
                      <a:cubicBezTo>
                        <a:pt x="56" y="16"/>
                        <a:pt x="55" y="16"/>
                        <a:pt x="54" y="15"/>
                      </a:cubicBezTo>
                      <a:cubicBezTo>
                        <a:pt x="54" y="15"/>
                        <a:pt x="54" y="15"/>
                        <a:pt x="54" y="15"/>
                      </a:cubicBezTo>
                      <a:cubicBezTo>
                        <a:pt x="55" y="16"/>
                        <a:pt x="56" y="16"/>
                        <a:pt x="56" y="17"/>
                      </a:cubicBezTo>
                      <a:cubicBezTo>
                        <a:pt x="57" y="17"/>
                        <a:pt x="57" y="17"/>
                        <a:pt x="57" y="18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8"/>
                        <a:pt x="56" y="17"/>
                        <a:pt x="56" y="17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7"/>
                        <a:pt x="56" y="18"/>
                        <a:pt x="56" y="18"/>
                      </a:cubicBezTo>
                      <a:cubicBezTo>
                        <a:pt x="57" y="18"/>
                        <a:pt x="57" y="18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6" y="18"/>
                        <a:pt x="56" y="18"/>
                        <a:pt x="56" y="18"/>
                      </a:cubicBezTo>
                      <a:cubicBezTo>
                        <a:pt x="56" y="18"/>
                        <a:pt x="56" y="18"/>
                        <a:pt x="56" y="18"/>
                      </a:cubicBezTo>
                      <a:cubicBezTo>
                        <a:pt x="56" y="18"/>
                        <a:pt x="56" y="19"/>
                        <a:pt x="57" y="19"/>
                      </a:cubicBezTo>
                      <a:cubicBezTo>
                        <a:pt x="57" y="19"/>
                        <a:pt x="57" y="20"/>
                        <a:pt x="57" y="20"/>
                      </a:cubicBezTo>
                      <a:cubicBezTo>
                        <a:pt x="57" y="20"/>
                        <a:pt x="57" y="19"/>
                        <a:pt x="57" y="19"/>
                      </a:cubicBezTo>
                      <a:cubicBezTo>
                        <a:pt x="56" y="19"/>
                        <a:pt x="56" y="19"/>
                        <a:pt x="55" y="19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20"/>
                        <a:pt x="57" y="20"/>
                        <a:pt x="56" y="20"/>
                      </a:cubicBezTo>
                      <a:cubicBezTo>
                        <a:pt x="56" y="20"/>
                        <a:pt x="56" y="19"/>
                        <a:pt x="55" y="19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56" y="19"/>
                        <a:pt x="56" y="20"/>
                        <a:pt x="56" y="20"/>
                      </a:cubicBezTo>
                      <a:cubicBezTo>
                        <a:pt x="56" y="20"/>
                        <a:pt x="56" y="20"/>
                        <a:pt x="57" y="20"/>
                      </a:cubicBezTo>
                      <a:cubicBezTo>
                        <a:pt x="57" y="20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6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21"/>
                        <a:pt x="56" y="21"/>
                        <a:pt x="55" y="21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21"/>
                        <a:pt x="56" y="21"/>
                        <a:pt x="56" y="21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5" y="21"/>
                        <a:pt x="55" y="21"/>
                      </a:cubicBezTo>
                      <a:cubicBezTo>
                        <a:pt x="54" y="21"/>
                        <a:pt x="54" y="21"/>
                        <a:pt x="53" y="21"/>
                      </a:cubicBezTo>
                      <a:cubicBezTo>
                        <a:pt x="52" y="20"/>
                        <a:pt x="51" y="20"/>
                        <a:pt x="50" y="19"/>
                      </a:cubicBezTo>
                      <a:cubicBezTo>
                        <a:pt x="49" y="18"/>
                        <a:pt x="48" y="18"/>
                        <a:pt x="47" y="17"/>
                      </a:cubicBezTo>
                      <a:cubicBezTo>
                        <a:pt x="46" y="16"/>
                        <a:pt x="45" y="16"/>
                        <a:pt x="44" y="15"/>
                      </a:cubicBezTo>
                      <a:cubicBezTo>
                        <a:pt x="43" y="15"/>
                        <a:pt x="42" y="14"/>
                        <a:pt x="41" y="13"/>
                      </a:cubicBezTo>
                      <a:cubicBezTo>
                        <a:pt x="39" y="13"/>
                        <a:pt x="38" y="12"/>
                        <a:pt x="37" y="11"/>
                      </a:cubicBezTo>
                      <a:cubicBezTo>
                        <a:pt x="36" y="11"/>
                        <a:pt x="35" y="10"/>
                        <a:pt x="34" y="9"/>
                      </a:cubicBezTo>
                      <a:cubicBezTo>
                        <a:pt x="33" y="8"/>
                        <a:pt x="32" y="8"/>
                        <a:pt x="31" y="8"/>
                      </a:cubicBezTo>
                      <a:cubicBezTo>
                        <a:pt x="31" y="8"/>
                        <a:pt x="31" y="8"/>
                        <a:pt x="30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lose/>
                      <a:moveTo>
                        <a:pt x="9" y="15"/>
                      </a:moveTo>
                      <a:cubicBezTo>
                        <a:pt x="9" y="14"/>
                        <a:pt x="10" y="14"/>
                        <a:pt x="10" y="13"/>
                      </a:cubicBezTo>
                      <a:cubicBezTo>
                        <a:pt x="11" y="13"/>
                        <a:pt x="12" y="12"/>
                        <a:pt x="13" y="11"/>
                      </a:cubicBezTo>
                      <a:cubicBezTo>
                        <a:pt x="14" y="10"/>
                        <a:pt x="15" y="10"/>
                        <a:pt x="16" y="9"/>
                      </a:cubicBezTo>
                      <a:cubicBezTo>
                        <a:pt x="18" y="8"/>
                        <a:pt x="21" y="8"/>
                        <a:pt x="23" y="8"/>
                      </a:cubicBezTo>
                      <a:cubicBezTo>
                        <a:pt x="24" y="8"/>
                        <a:pt x="25" y="8"/>
                        <a:pt x="27" y="8"/>
                      </a:cubicBezTo>
                      <a:cubicBezTo>
                        <a:pt x="28" y="8"/>
                        <a:pt x="29" y="8"/>
                        <a:pt x="30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29" y="8"/>
                        <a:pt x="29" y="8"/>
                      </a:cubicBezTo>
                      <a:cubicBezTo>
                        <a:pt x="28" y="8"/>
                        <a:pt x="28" y="8"/>
                        <a:pt x="27" y="8"/>
                      </a:cubicBezTo>
                      <a:cubicBezTo>
                        <a:pt x="26" y="8"/>
                        <a:pt x="25" y="8"/>
                        <a:pt x="24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19" y="9"/>
                        <a:pt x="19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2"/>
                        <a:pt x="12" y="12"/>
                        <a:pt x="11" y="13"/>
                      </a:cubicBezTo>
                      <a:cubicBezTo>
                        <a:pt x="9" y="15"/>
                        <a:pt x="8" y="16"/>
                        <a:pt x="6" y="18"/>
                      </a:cubicBezTo>
                      <a:cubicBezTo>
                        <a:pt x="6" y="18"/>
                        <a:pt x="7" y="18"/>
                        <a:pt x="7" y="18"/>
                      </a:cubicBezTo>
                      <a:cubicBezTo>
                        <a:pt x="7" y="18"/>
                        <a:pt x="7" y="17"/>
                        <a:pt x="7" y="17"/>
                      </a:cubicBezTo>
                      <a:cubicBezTo>
                        <a:pt x="7" y="17"/>
                        <a:pt x="8" y="17"/>
                        <a:pt x="8" y="16"/>
                      </a:cubicBezTo>
                      <a:cubicBezTo>
                        <a:pt x="8" y="16"/>
                        <a:pt x="9" y="15"/>
                        <a:pt x="9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54" name="Freeform 1045"/>
                <p:cNvSpPr/>
                <p:nvPr/>
              </p:nvSpPr>
              <p:spPr>
                <a:xfrm>
                  <a:off x="4667251" y="3059113"/>
                  <a:ext cx="15875" cy="460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4" h="12">
                      <a:moveTo>
                        <a:pt x="1" y="2"/>
                      </a:moveTo>
                      <a:cubicBezTo>
                        <a:pt x="1" y="2"/>
                        <a:pt x="2" y="2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10"/>
                        <a:pt x="4" y="11"/>
                        <a:pt x="3" y="11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4" y="8"/>
                        <a:pt x="4" y="7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55" name="Freeform 1046"/>
                <p:cNvSpPr/>
                <p:nvPr/>
              </p:nvSpPr>
              <p:spPr>
                <a:xfrm>
                  <a:off x="4667251" y="3062288"/>
                  <a:ext cx="15875" cy="349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9">
                      <a:moveTo>
                        <a:pt x="4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4" y="6"/>
                        <a:pt x="3" y="5"/>
                        <a:pt x="3" y="4"/>
                      </a:cubicBezTo>
                      <a:cubicBezTo>
                        <a:pt x="3" y="4"/>
                        <a:pt x="2" y="3"/>
                        <a:pt x="2" y="2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3" y="5"/>
                        <a:pt x="4" y="7"/>
                        <a:pt x="4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56" name="Freeform 1047"/>
                <p:cNvSpPr/>
                <p:nvPr/>
              </p:nvSpPr>
              <p:spPr>
                <a:xfrm>
                  <a:off x="4667251" y="30622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57" name="Oval 1048"/>
                <p:cNvSpPr/>
                <p:nvPr/>
              </p:nvSpPr>
              <p:spPr>
                <a:xfrm>
                  <a:off x="4648201" y="30972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58" name="Freeform 1049"/>
                <p:cNvSpPr/>
                <p:nvPr/>
              </p:nvSpPr>
              <p:spPr>
                <a:xfrm>
                  <a:off x="4645026" y="3097213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59" name="Freeform 1050"/>
                <p:cNvSpPr/>
                <p:nvPr/>
              </p:nvSpPr>
              <p:spPr>
                <a:xfrm>
                  <a:off x="4648201" y="30940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60" name="Oval 1051"/>
                <p:cNvSpPr/>
                <p:nvPr/>
              </p:nvSpPr>
              <p:spPr>
                <a:xfrm>
                  <a:off x="4648201" y="31003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61" name="Freeform 1052"/>
                <p:cNvSpPr/>
                <p:nvPr/>
              </p:nvSpPr>
              <p:spPr>
                <a:xfrm>
                  <a:off x="4652963" y="3105151"/>
                  <a:ext cx="142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4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62" name="Oval 1053"/>
                <p:cNvSpPr/>
                <p:nvPr/>
              </p:nvSpPr>
              <p:spPr>
                <a:xfrm>
                  <a:off x="4652963" y="31003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63" name="Freeform 1054"/>
                <p:cNvSpPr/>
                <p:nvPr/>
              </p:nvSpPr>
              <p:spPr>
                <a:xfrm>
                  <a:off x="4652963" y="3105151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64" name="Oval 1055"/>
                <p:cNvSpPr/>
                <p:nvPr/>
              </p:nvSpPr>
              <p:spPr>
                <a:xfrm>
                  <a:off x="4652963" y="3105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65" name="Freeform 1056"/>
                <p:cNvSpPr/>
                <p:nvPr/>
              </p:nvSpPr>
              <p:spPr>
                <a:xfrm>
                  <a:off x="4708526" y="2998788"/>
                  <a:ext cx="1270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1">
                      <a:moveTo>
                        <a:pt x="0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66" name="Freeform 1057"/>
                <p:cNvSpPr/>
                <p:nvPr/>
              </p:nvSpPr>
              <p:spPr>
                <a:xfrm>
                  <a:off x="4735513" y="2987676"/>
                  <a:ext cx="15875" cy="635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17">
                      <a:moveTo>
                        <a:pt x="0" y="17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6"/>
                        <a:pt x="0" y="16"/>
                        <a:pt x="1" y="16"/>
                      </a:cubicBezTo>
                      <a:cubicBezTo>
                        <a:pt x="1" y="16"/>
                        <a:pt x="1" y="15"/>
                        <a:pt x="1" y="15"/>
                      </a:cubicBezTo>
                      <a:cubicBezTo>
                        <a:pt x="2" y="15"/>
                        <a:pt x="2" y="14"/>
                        <a:pt x="2" y="13"/>
                      </a:cubicBezTo>
                      <a:cubicBezTo>
                        <a:pt x="3" y="12"/>
                        <a:pt x="3" y="12"/>
                        <a:pt x="3" y="11"/>
                      </a:cubicBezTo>
                      <a:cubicBezTo>
                        <a:pt x="3" y="10"/>
                        <a:pt x="3" y="10"/>
                        <a:pt x="3" y="9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4" y="6"/>
                        <a:pt x="3" y="5"/>
                        <a:pt x="3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10"/>
                        <a:pt x="3" y="12"/>
                        <a:pt x="2" y="13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1" y="15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67" name="Freeform 1058"/>
                <p:cNvSpPr/>
                <p:nvPr/>
              </p:nvSpPr>
              <p:spPr>
                <a:xfrm>
                  <a:off x="4743451" y="2957513"/>
                  <a:ext cx="14288" cy="301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8"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7"/>
                        <a:pt x="0" y="6"/>
                        <a:pt x="0" y="5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68" name="Freeform 1059"/>
                <p:cNvSpPr/>
                <p:nvPr/>
              </p:nvSpPr>
              <p:spPr>
                <a:xfrm>
                  <a:off x="4743451" y="2979738"/>
                  <a:ext cx="3175" cy="571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5"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4"/>
                        <a:pt x="1" y="14"/>
                      </a:cubicBezTo>
                      <a:cubicBezTo>
                        <a:pt x="1" y="13"/>
                        <a:pt x="1" y="12"/>
                        <a:pt x="1" y="12"/>
                      </a:cubicBezTo>
                      <a:cubicBezTo>
                        <a:pt x="1" y="10"/>
                        <a:pt x="1" y="9"/>
                        <a:pt x="1" y="7"/>
                      </a:cubicBezTo>
                      <a:cubicBezTo>
                        <a:pt x="1" y="6"/>
                        <a:pt x="1" y="5"/>
                        <a:pt x="0" y="4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69" name="Freeform 1060"/>
                <p:cNvSpPr/>
                <p:nvPr/>
              </p:nvSpPr>
              <p:spPr>
                <a:xfrm>
                  <a:off x="4743451" y="29718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70" name="Freeform 1061"/>
                <p:cNvSpPr/>
                <p:nvPr/>
              </p:nvSpPr>
              <p:spPr>
                <a:xfrm>
                  <a:off x="4721226" y="2990851"/>
                  <a:ext cx="1746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2">
                      <a:moveTo>
                        <a:pt x="4" y="1"/>
                      </a:move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71" name="Freeform 1062"/>
                <p:cNvSpPr/>
                <p:nvPr/>
              </p:nvSpPr>
              <p:spPr>
                <a:xfrm>
                  <a:off x="4721226" y="2994026"/>
                  <a:ext cx="14288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2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72" name="Oval 1064"/>
                <p:cNvSpPr/>
                <p:nvPr/>
              </p:nvSpPr>
              <p:spPr>
                <a:xfrm>
                  <a:off x="4721226" y="29987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73" name="Freeform 1065"/>
                <p:cNvSpPr/>
                <p:nvPr/>
              </p:nvSpPr>
              <p:spPr>
                <a:xfrm>
                  <a:off x="4738689" y="30321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74" name="Freeform 1066"/>
                <p:cNvSpPr/>
                <p:nvPr/>
              </p:nvSpPr>
              <p:spPr>
                <a:xfrm>
                  <a:off x="4738689" y="30368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75" name="Rectangle 1067"/>
                <p:cNvSpPr/>
                <p:nvPr/>
              </p:nvSpPr>
              <p:spPr>
                <a:xfrm>
                  <a:off x="4738689" y="3036888"/>
                  <a:ext cx="1588" cy="1588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76" name="Freeform 1068"/>
                <p:cNvSpPr/>
                <p:nvPr/>
              </p:nvSpPr>
              <p:spPr>
                <a:xfrm>
                  <a:off x="4735514" y="303688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77" name="Freeform 1069"/>
                <p:cNvSpPr/>
                <p:nvPr/>
              </p:nvSpPr>
              <p:spPr>
                <a:xfrm>
                  <a:off x="4735514" y="3040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78" name="Freeform 1070"/>
                <p:cNvSpPr/>
                <p:nvPr/>
              </p:nvSpPr>
              <p:spPr>
                <a:xfrm>
                  <a:off x="4732339" y="30432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79" name="Freeform 1071"/>
                <p:cNvSpPr/>
                <p:nvPr/>
              </p:nvSpPr>
              <p:spPr>
                <a:xfrm>
                  <a:off x="4732339" y="3043238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80" name="Oval 1072"/>
                <p:cNvSpPr/>
                <p:nvPr/>
              </p:nvSpPr>
              <p:spPr>
                <a:xfrm>
                  <a:off x="4727576" y="30480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81" name="Freeform 1073"/>
                <p:cNvSpPr/>
                <p:nvPr/>
              </p:nvSpPr>
              <p:spPr>
                <a:xfrm>
                  <a:off x="4727576" y="3048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82" name="Freeform 1074"/>
                <p:cNvSpPr/>
                <p:nvPr/>
              </p:nvSpPr>
              <p:spPr>
                <a:xfrm>
                  <a:off x="4743451" y="2952751"/>
                  <a:ext cx="2540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7" h="3">
                      <a:moveTo>
                        <a:pt x="0" y="2"/>
                      </a:move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7" y="1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83" name="Freeform 1075"/>
                <p:cNvSpPr/>
                <p:nvPr/>
              </p:nvSpPr>
              <p:spPr>
                <a:xfrm>
                  <a:off x="4757739" y="2952751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4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84" name="Oval 1076"/>
                <p:cNvSpPr/>
                <p:nvPr/>
              </p:nvSpPr>
              <p:spPr>
                <a:xfrm>
                  <a:off x="4754564" y="29527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85" name="Freeform 1077"/>
                <p:cNvSpPr/>
                <p:nvPr/>
              </p:nvSpPr>
              <p:spPr>
                <a:xfrm>
                  <a:off x="4652964" y="2987676"/>
                  <a:ext cx="19050" cy="14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5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86" name="Freeform 1078"/>
                <p:cNvSpPr/>
                <p:nvPr/>
              </p:nvSpPr>
              <p:spPr>
                <a:xfrm>
                  <a:off x="4652964" y="297497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87" name="Freeform 1079"/>
                <p:cNvSpPr/>
                <p:nvPr/>
              </p:nvSpPr>
              <p:spPr>
                <a:xfrm>
                  <a:off x="4656139" y="29749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88" name="Freeform 1080"/>
                <p:cNvSpPr/>
                <p:nvPr/>
              </p:nvSpPr>
              <p:spPr>
                <a:xfrm>
                  <a:off x="4656139" y="2990851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3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89" name="Freeform 1081"/>
                <p:cNvSpPr/>
                <p:nvPr/>
              </p:nvSpPr>
              <p:spPr>
                <a:xfrm>
                  <a:off x="4656139" y="2990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90" name="Freeform 1082"/>
                <p:cNvSpPr/>
                <p:nvPr/>
              </p:nvSpPr>
              <p:spPr>
                <a:xfrm>
                  <a:off x="4672014" y="29987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91" name="Freeform 1083"/>
                <p:cNvSpPr/>
                <p:nvPr/>
              </p:nvSpPr>
              <p:spPr>
                <a:xfrm>
                  <a:off x="4667251" y="30019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92" name="Freeform 1084"/>
                <p:cNvSpPr/>
                <p:nvPr/>
              </p:nvSpPr>
              <p:spPr>
                <a:xfrm>
                  <a:off x="4664076" y="30019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93" name="Freeform 1085"/>
                <p:cNvSpPr/>
                <p:nvPr/>
              </p:nvSpPr>
              <p:spPr>
                <a:xfrm>
                  <a:off x="4648201" y="3001963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94" name="Freeform 1086"/>
                <p:cNvSpPr/>
                <p:nvPr/>
              </p:nvSpPr>
              <p:spPr>
                <a:xfrm>
                  <a:off x="4648201" y="30067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95" name="Oval 1087"/>
                <p:cNvSpPr/>
                <p:nvPr/>
              </p:nvSpPr>
              <p:spPr>
                <a:xfrm>
                  <a:off x="4648201" y="30067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96" name="Freeform 1088"/>
                <p:cNvSpPr/>
                <p:nvPr/>
              </p:nvSpPr>
              <p:spPr>
                <a:xfrm>
                  <a:off x="4691064" y="2941638"/>
                  <a:ext cx="22225" cy="333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9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6" y="7"/>
                        <a:pt x="6" y="6"/>
                      </a:cubicBezTo>
                      <a:cubicBezTo>
                        <a:pt x="6" y="5"/>
                        <a:pt x="5" y="4"/>
                        <a:pt x="5" y="3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6" y="5"/>
                        <a:pt x="6" y="7"/>
                        <a:pt x="6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97" name="Oval 1089"/>
                <p:cNvSpPr/>
                <p:nvPr/>
              </p:nvSpPr>
              <p:spPr>
                <a:xfrm>
                  <a:off x="4691064" y="29416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598" name="Freeform 1090"/>
                <p:cNvSpPr/>
                <p:nvPr/>
              </p:nvSpPr>
              <p:spPr>
                <a:xfrm>
                  <a:off x="4683126" y="2941638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8" h="7">
                      <a:moveTo>
                        <a:pt x="1" y="1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4" y="2"/>
                        <a:pt x="5" y="2"/>
                      </a:cubicBezTo>
                      <a:cubicBezTo>
                        <a:pt x="5" y="3"/>
                        <a:pt x="6" y="4"/>
                        <a:pt x="6" y="4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4"/>
                        <a:pt x="5" y="3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599" name="Freeform 1091"/>
                <p:cNvSpPr/>
                <p:nvPr/>
              </p:nvSpPr>
              <p:spPr>
                <a:xfrm>
                  <a:off x="4678364" y="294163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0" name="Freeform 1092"/>
                <p:cNvSpPr/>
                <p:nvPr/>
              </p:nvSpPr>
              <p:spPr>
                <a:xfrm>
                  <a:off x="4694239" y="29575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1" name="Freeform 1093"/>
                <p:cNvSpPr/>
                <p:nvPr/>
              </p:nvSpPr>
              <p:spPr>
                <a:xfrm>
                  <a:off x="4686301" y="2952751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2" name="Freeform 1094"/>
                <p:cNvSpPr/>
                <p:nvPr/>
              </p:nvSpPr>
              <p:spPr>
                <a:xfrm>
                  <a:off x="4708526" y="2971801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3" name="Freeform 1095"/>
                <p:cNvSpPr/>
                <p:nvPr/>
              </p:nvSpPr>
              <p:spPr>
                <a:xfrm>
                  <a:off x="4708526" y="29718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4" name="Freeform 1096"/>
                <p:cNvSpPr/>
                <p:nvPr/>
              </p:nvSpPr>
              <p:spPr>
                <a:xfrm>
                  <a:off x="4697414" y="295751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5" name="Freeform 1097"/>
                <p:cNvSpPr/>
                <p:nvPr/>
              </p:nvSpPr>
              <p:spPr>
                <a:xfrm>
                  <a:off x="4697414" y="2957513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6" name="Freeform 1098"/>
                <p:cNvSpPr/>
                <p:nvPr/>
              </p:nvSpPr>
              <p:spPr>
                <a:xfrm>
                  <a:off x="4702176" y="295751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7" name="Freeform 1099"/>
                <p:cNvSpPr/>
                <p:nvPr/>
              </p:nvSpPr>
              <p:spPr>
                <a:xfrm>
                  <a:off x="4702176" y="29606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8" name="Freeform 1100"/>
                <p:cNvSpPr/>
                <p:nvPr/>
              </p:nvSpPr>
              <p:spPr>
                <a:xfrm>
                  <a:off x="4702176" y="296068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09" name="Freeform 1101"/>
                <p:cNvSpPr/>
                <p:nvPr/>
              </p:nvSpPr>
              <p:spPr>
                <a:xfrm>
                  <a:off x="4705351" y="29638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10" name="Freeform 1102"/>
                <p:cNvSpPr/>
                <p:nvPr/>
              </p:nvSpPr>
              <p:spPr>
                <a:xfrm>
                  <a:off x="4705351" y="29686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11" name="Freeform 1103"/>
                <p:cNvSpPr/>
                <p:nvPr/>
              </p:nvSpPr>
              <p:spPr>
                <a:xfrm>
                  <a:off x="4694239" y="29606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12" name="Freeform 1104"/>
                <p:cNvSpPr/>
                <p:nvPr/>
              </p:nvSpPr>
              <p:spPr>
                <a:xfrm>
                  <a:off x="4697414" y="29606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13" name="Freeform 1105"/>
                <p:cNvSpPr/>
                <p:nvPr/>
              </p:nvSpPr>
              <p:spPr>
                <a:xfrm>
                  <a:off x="4697414" y="29606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14" name="Freeform 1106"/>
                <p:cNvSpPr/>
                <p:nvPr/>
              </p:nvSpPr>
              <p:spPr>
                <a:xfrm>
                  <a:off x="4697414" y="29638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15" name="Freeform 1107"/>
                <p:cNvSpPr/>
                <p:nvPr/>
              </p:nvSpPr>
              <p:spPr>
                <a:xfrm>
                  <a:off x="4697414" y="29638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16" name="Freeform 1108"/>
                <p:cNvSpPr/>
                <p:nvPr/>
              </p:nvSpPr>
              <p:spPr>
                <a:xfrm>
                  <a:off x="4702176" y="29686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17" name="Oval 1109"/>
                <p:cNvSpPr/>
                <p:nvPr/>
              </p:nvSpPr>
              <p:spPr>
                <a:xfrm>
                  <a:off x="4702176" y="29686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18" name="Oval 1110"/>
                <p:cNvSpPr/>
                <p:nvPr/>
              </p:nvSpPr>
              <p:spPr>
                <a:xfrm>
                  <a:off x="4702176" y="29718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19" name="Freeform 1111"/>
                <p:cNvSpPr/>
                <p:nvPr/>
              </p:nvSpPr>
              <p:spPr>
                <a:xfrm>
                  <a:off x="4656139" y="29638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20" name="Freeform 1112"/>
                <p:cNvSpPr/>
                <p:nvPr/>
              </p:nvSpPr>
              <p:spPr>
                <a:xfrm>
                  <a:off x="4648201" y="29749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21" name="Freeform 1113"/>
                <p:cNvSpPr/>
                <p:nvPr/>
              </p:nvSpPr>
              <p:spPr>
                <a:xfrm>
                  <a:off x="4652964" y="29749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22" name="Freeform 1114"/>
                <p:cNvSpPr/>
                <p:nvPr/>
              </p:nvSpPr>
              <p:spPr>
                <a:xfrm>
                  <a:off x="4652964" y="29749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23" name="Freeform 1115"/>
                <p:cNvSpPr/>
                <p:nvPr/>
              </p:nvSpPr>
              <p:spPr>
                <a:xfrm>
                  <a:off x="4652964" y="29718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24" name="Freeform 1116"/>
                <p:cNvSpPr/>
                <p:nvPr/>
              </p:nvSpPr>
              <p:spPr>
                <a:xfrm>
                  <a:off x="4656139" y="29686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25" name="Freeform 1117"/>
                <p:cNvSpPr/>
                <p:nvPr/>
              </p:nvSpPr>
              <p:spPr>
                <a:xfrm>
                  <a:off x="4641851" y="2987676"/>
                  <a:ext cx="3175" cy="142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4"/>
                      </a:move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26" name="Freeform 1118"/>
                <p:cNvSpPr/>
                <p:nvPr/>
              </p:nvSpPr>
              <p:spPr>
                <a:xfrm>
                  <a:off x="4645026" y="298291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27" name="Freeform 1119"/>
                <p:cNvSpPr/>
                <p:nvPr/>
              </p:nvSpPr>
              <p:spPr>
                <a:xfrm>
                  <a:off x="4641851" y="30067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28" name="Oval 1120"/>
                <p:cNvSpPr/>
                <p:nvPr/>
              </p:nvSpPr>
              <p:spPr>
                <a:xfrm>
                  <a:off x="4641851" y="30019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29" name="Oval 1121"/>
                <p:cNvSpPr/>
                <p:nvPr/>
              </p:nvSpPr>
              <p:spPr>
                <a:xfrm>
                  <a:off x="4641851" y="29987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30" name="Freeform 1122"/>
                <p:cNvSpPr/>
                <p:nvPr/>
              </p:nvSpPr>
              <p:spPr>
                <a:xfrm>
                  <a:off x="4675189" y="3055938"/>
                  <a:ext cx="49213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3" h="3">
                      <a:moveTo>
                        <a:pt x="0" y="2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3"/>
                        <a:pt x="6" y="2"/>
                        <a:pt x="7" y="2"/>
                      </a:cubicBezTo>
                      <a:cubicBezTo>
                        <a:pt x="8" y="2"/>
                        <a:pt x="9" y="2"/>
                        <a:pt x="10" y="2"/>
                      </a:cubicBezTo>
                      <a:cubicBezTo>
                        <a:pt x="12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1" y="1"/>
                        <a:pt x="10" y="2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31" name="Freeform 1123"/>
                <p:cNvSpPr/>
                <p:nvPr/>
              </p:nvSpPr>
              <p:spPr>
                <a:xfrm>
                  <a:off x="4672014" y="30591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32" name="Freeform 1124"/>
                <p:cNvSpPr/>
                <p:nvPr/>
              </p:nvSpPr>
              <p:spPr>
                <a:xfrm>
                  <a:off x="4822826" y="3006726"/>
                  <a:ext cx="36513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5">
                      <a:moveTo>
                        <a:pt x="2" y="2"/>
                      </a:move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7" y="0"/>
                        <a:pt x="7" y="0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1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33" name="Freeform 1125"/>
                <p:cNvSpPr/>
                <p:nvPr/>
              </p:nvSpPr>
              <p:spPr>
                <a:xfrm>
                  <a:off x="4826001" y="3009901"/>
                  <a:ext cx="38100" cy="158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0" h="4">
                      <a:moveTo>
                        <a:pt x="7" y="0"/>
                      </a:move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34" name="Oval 1126"/>
                <p:cNvSpPr/>
                <p:nvPr/>
              </p:nvSpPr>
              <p:spPr>
                <a:xfrm>
                  <a:off x="4826001" y="30257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35" name="Freeform 1127"/>
                <p:cNvSpPr/>
                <p:nvPr/>
              </p:nvSpPr>
              <p:spPr>
                <a:xfrm>
                  <a:off x="4840289" y="3025776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36" name="Freeform 1128"/>
                <p:cNvSpPr/>
                <p:nvPr/>
              </p:nvSpPr>
              <p:spPr>
                <a:xfrm>
                  <a:off x="4833939" y="3025776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37" name="Freeform 1129"/>
                <p:cNvSpPr/>
                <p:nvPr/>
              </p:nvSpPr>
              <p:spPr>
                <a:xfrm>
                  <a:off x="4829176" y="30289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38" name="Freeform 1130"/>
                <p:cNvSpPr/>
                <p:nvPr/>
              </p:nvSpPr>
              <p:spPr>
                <a:xfrm>
                  <a:off x="4837114" y="30178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6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4" y="1"/>
                      </a:cubicBezTo>
                      <a:cubicBezTo>
                        <a:pt x="5" y="1"/>
                        <a:pt x="5" y="2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39" name="Freeform 1131"/>
                <p:cNvSpPr/>
                <p:nvPr/>
              </p:nvSpPr>
              <p:spPr>
                <a:xfrm>
                  <a:off x="4840289" y="3017838"/>
                  <a:ext cx="1270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1" y="0"/>
                      </a:move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40" name="Oval 1132"/>
                <p:cNvSpPr/>
                <p:nvPr/>
              </p:nvSpPr>
              <p:spPr>
                <a:xfrm>
                  <a:off x="4837114" y="30210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41" name="Freeform 1133"/>
                <p:cNvSpPr/>
                <p:nvPr/>
              </p:nvSpPr>
              <p:spPr>
                <a:xfrm>
                  <a:off x="4870451" y="2949576"/>
                  <a:ext cx="71438" cy="412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9" h="1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2"/>
                        <a:pt x="5" y="2"/>
                      </a:cubicBezTo>
                      <a:cubicBezTo>
                        <a:pt x="6" y="3"/>
                        <a:pt x="8" y="4"/>
                        <a:pt x="10" y="5"/>
                      </a:cubicBezTo>
                      <a:cubicBezTo>
                        <a:pt x="11" y="6"/>
                        <a:pt x="13" y="7"/>
                        <a:pt x="15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9" y="10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0"/>
                        <a:pt x="18" y="10"/>
                        <a:pt x="18" y="10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3" y="7"/>
                        <a:pt x="11" y="6"/>
                        <a:pt x="9" y="5"/>
                      </a:cubicBezTo>
                      <a:cubicBezTo>
                        <a:pt x="8" y="4"/>
                        <a:pt x="7" y="4"/>
                        <a:pt x="7" y="3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42" name="Freeform 1134"/>
                <p:cNvSpPr/>
                <p:nvPr/>
              </p:nvSpPr>
              <p:spPr>
                <a:xfrm>
                  <a:off x="4889501" y="2949576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43" name="Oval 1135"/>
                <p:cNvSpPr/>
                <p:nvPr/>
              </p:nvSpPr>
              <p:spPr>
                <a:xfrm>
                  <a:off x="4886326" y="29448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44" name="Freeform 1136"/>
                <p:cNvSpPr/>
                <p:nvPr/>
              </p:nvSpPr>
              <p:spPr>
                <a:xfrm>
                  <a:off x="4889501" y="2944813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45" name="Oval 1137"/>
                <p:cNvSpPr/>
                <p:nvPr/>
              </p:nvSpPr>
              <p:spPr>
                <a:xfrm>
                  <a:off x="4889501" y="29448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46" name="Freeform 1138"/>
                <p:cNvSpPr/>
                <p:nvPr/>
              </p:nvSpPr>
              <p:spPr>
                <a:xfrm>
                  <a:off x="4919664" y="2941638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3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47" name="Freeform 1139"/>
                <p:cNvSpPr/>
                <p:nvPr/>
              </p:nvSpPr>
              <p:spPr>
                <a:xfrm>
                  <a:off x="4900614" y="2938463"/>
                  <a:ext cx="23813" cy="222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6">
                      <a:moveTo>
                        <a:pt x="2" y="4"/>
                      </a:moveTo>
                      <a:cubicBezTo>
                        <a:pt x="2" y="3"/>
                        <a:pt x="1" y="3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4" y="5"/>
                        <a:pt x="5" y="5"/>
                        <a:pt x="5" y="5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5"/>
                        <a:pt x="4" y="4"/>
                        <a:pt x="2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48" name="Freeform 1140"/>
                <p:cNvSpPr/>
                <p:nvPr/>
              </p:nvSpPr>
              <p:spPr>
                <a:xfrm>
                  <a:off x="4905376" y="2938463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49" name="Freeform 1141"/>
                <p:cNvSpPr/>
                <p:nvPr/>
              </p:nvSpPr>
              <p:spPr>
                <a:xfrm>
                  <a:off x="4938714" y="29718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0" name="Freeform 1142"/>
                <p:cNvSpPr/>
                <p:nvPr/>
              </p:nvSpPr>
              <p:spPr>
                <a:xfrm>
                  <a:off x="4938714" y="297497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1" name="Freeform 1143"/>
                <p:cNvSpPr/>
                <p:nvPr/>
              </p:nvSpPr>
              <p:spPr>
                <a:xfrm>
                  <a:off x="4941889" y="29749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2" name="Freeform 1144"/>
                <p:cNvSpPr/>
                <p:nvPr/>
              </p:nvSpPr>
              <p:spPr>
                <a:xfrm>
                  <a:off x="4946651" y="29797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3" name="Freeform 1145"/>
                <p:cNvSpPr/>
                <p:nvPr/>
              </p:nvSpPr>
              <p:spPr>
                <a:xfrm>
                  <a:off x="4949826" y="298291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4" name="Freeform 1146"/>
                <p:cNvSpPr/>
                <p:nvPr/>
              </p:nvSpPr>
              <p:spPr>
                <a:xfrm>
                  <a:off x="4919664" y="299085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5" name="Freeform 1147"/>
                <p:cNvSpPr/>
                <p:nvPr/>
              </p:nvSpPr>
              <p:spPr>
                <a:xfrm>
                  <a:off x="4924426" y="29940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6" name="Freeform 1148"/>
                <p:cNvSpPr/>
                <p:nvPr/>
              </p:nvSpPr>
              <p:spPr>
                <a:xfrm>
                  <a:off x="4927601" y="29940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7" name="Freeform 1149"/>
                <p:cNvSpPr/>
                <p:nvPr/>
              </p:nvSpPr>
              <p:spPr>
                <a:xfrm>
                  <a:off x="4930776" y="29987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8" name="Freeform 1150"/>
                <p:cNvSpPr/>
                <p:nvPr/>
              </p:nvSpPr>
              <p:spPr>
                <a:xfrm>
                  <a:off x="4935539" y="29987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59" name="Oval 1151"/>
                <p:cNvSpPr/>
                <p:nvPr/>
              </p:nvSpPr>
              <p:spPr>
                <a:xfrm>
                  <a:off x="4875214" y="29908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60" name="Oval 1152"/>
                <p:cNvSpPr/>
                <p:nvPr/>
              </p:nvSpPr>
              <p:spPr>
                <a:xfrm>
                  <a:off x="4870451" y="29940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61" name="Freeform 1153"/>
                <p:cNvSpPr/>
                <p:nvPr/>
              </p:nvSpPr>
              <p:spPr>
                <a:xfrm>
                  <a:off x="4941889" y="30130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62" name="Freeform 1154"/>
                <p:cNvSpPr/>
                <p:nvPr/>
              </p:nvSpPr>
              <p:spPr>
                <a:xfrm>
                  <a:off x="4938714" y="30130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63" name="Freeform 1155"/>
                <p:cNvSpPr/>
                <p:nvPr/>
              </p:nvSpPr>
              <p:spPr>
                <a:xfrm>
                  <a:off x="4870451" y="2994026"/>
                  <a:ext cx="57150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5" h="4">
                      <a:moveTo>
                        <a:pt x="14" y="4"/>
                      </a:move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1" y="2"/>
                      </a:cubicBezTo>
                      <a:cubicBezTo>
                        <a:pt x="10" y="2"/>
                        <a:pt x="10" y="2"/>
                        <a:pt x="9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6" y="0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0" y="2"/>
                        <a:pt x="11" y="2"/>
                        <a:pt x="11" y="2"/>
                      </a:cubicBezTo>
                      <a:cubicBezTo>
                        <a:pt x="12" y="3"/>
                        <a:pt x="12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4" y="4"/>
                        <a:pt x="14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64" name="Freeform 1156"/>
                <p:cNvSpPr/>
                <p:nvPr/>
              </p:nvSpPr>
              <p:spPr>
                <a:xfrm>
                  <a:off x="4867276" y="30019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65" name="Freeform 1157"/>
                <p:cNvSpPr/>
                <p:nvPr/>
              </p:nvSpPr>
              <p:spPr>
                <a:xfrm>
                  <a:off x="4881564" y="2968626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66" name="Freeform 1158"/>
                <p:cNvSpPr/>
                <p:nvPr/>
              </p:nvSpPr>
              <p:spPr>
                <a:xfrm>
                  <a:off x="4886326" y="29686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67" name="Freeform 1159"/>
                <p:cNvSpPr/>
                <p:nvPr/>
              </p:nvSpPr>
              <p:spPr>
                <a:xfrm>
                  <a:off x="4886326" y="29686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68" name="Freeform 1160"/>
                <p:cNvSpPr/>
                <p:nvPr/>
              </p:nvSpPr>
              <p:spPr>
                <a:xfrm>
                  <a:off x="4878389" y="295751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69" name="Freeform 1161"/>
                <p:cNvSpPr/>
                <p:nvPr/>
              </p:nvSpPr>
              <p:spPr>
                <a:xfrm>
                  <a:off x="4878389" y="29606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70" name="Freeform 1162"/>
                <p:cNvSpPr/>
                <p:nvPr/>
              </p:nvSpPr>
              <p:spPr>
                <a:xfrm>
                  <a:off x="4905376" y="2979738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71" name="Freeform 1163"/>
                <p:cNvSpPr/>
                <p:nvPr/>
              </p:nvSpPr>
              <p:spPr>
                <a:xfrm>
                  <a:off x="4908551" y="297973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72" name="Freeform 1164"/>
                <p:cNvSpPr/>
                <p:nvPr/>
              </p:nvSpPr>
              <p:spPr>
                <a:xfrm>
                  <a:off x="4983164" y="30130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73" name="Freeform 1165"/>
                <p:cNvSpPr/>
                <p:nvPr/>
              </p:nvSpPr>
              <p:spPr>
                <a:xfrm>
                  <a:off x="4979989" y="30130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74" name="Oval 1166"/>
                <p:cNvSpPr/>
                <p:nvPr/>
              </p:nvSpPr>
              <p:spPr>
                <a:xfrm>
                  <a:off x="4979989" y="30099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75" name="Freeform 1167"/>
                <p:cNvSpPr/>
                <p:nvPr/>
              </p:nvSpPr>
              <p:spPr>
                <a:xfrm>
                  <a:off x="4983164" y="2994026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76" name="Freeform 1168"/>
                <p:cNvSpPr/>
                <p:nvPr/>
              </p:nvSpPr>
              <p:spPr>
                <a:xfrm>
                  <a:off x="4983164" y="29940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77" name="Freeform 1169"/>
                <p:cNvSpPr/>
                <p:nvPr/>
              </p:nvSpPr>
              <p:spPr>
                <a:xfrm>
                  <a:off x="4979989" y="2990851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78" name="Freeform 1170"/>
                <p:cNvSpPr/>
                <p:nvPr/>
              </p:nvSpPr>
              <p:spPr>
                <a:xfrm>
                  <a:off x="4976814" y="29940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79" name="Freeform 1171"/>
                <p:cNvSpPr/>
                <p:nvPr/>
              </p:nvSpPr>
              <p:spPr>
                <a:xfrm>
                  <a:off x="4972051" y="2990851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0" name="Freeform 1172"/>
                <p:cNvSpPr/>
                <p:nvPr/>
              </p:nvSpPr>
              <p:spPr>
                <a:xfrm>
                  <a:off x="4968876" y="29940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1" name="Freeform 1173"/>
                <p:cNvSpPr/>
                <p:nvPr/>
              </p:nvSpPr>
              <p:spPr>
                <a:xfrm>
                  <a:off x="4987926" y="30019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2" name="Freeform 1174"/>
                <p:cNvSpPr/>
                <p:nvPr/>
              </p:nvSpPr>
              <p:spPr>
                <a:xfrm>
                  <a:off x="4965701" y="300990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1"/>
                        <a:pt x="2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3" name="Freeform 1175"/>
                <p:cNvSpPr/>
                <p:nvPr/>
              </p:nvSpPr>
              <p:spPr>
                <a:xfrm>
                  <a:off x="4965701" y="30067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4" name="Freeform 1176"/>
                <p:cNvSpPr/>
                <p:nvPr/>
              </p:nvSpPr>
              <p:spPr>
                <a:xfrm>
                  <a:off x="4965701" y="30067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5" name="Freeform 1177"/>
                <p:cNvSpPr/>
                <p:nvPr/>
              </p:nvSpPr>
              <p:spPr>
                <a:xfrm>
                  <a:off x="4957764" y="3067051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6" h="7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1"/>
                        <a:pt x="4" y="1"/>
                        <a:pt x="5" y="2"/>
                      </a:cubicBezTo>
                      <a:cubicBezTo>
                        <a:pt x="6" y="3"/>
                        <a:pt x="6" y="4"/>
                        <a:pt x="6" y="5"/>
                      </a:cubicBezTo>
                      <a:cubicBezTo>
                        <a:pt x="6" y="5"/>
                        <a:pt x="6" y="6"/>
                        <a:pt x="5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6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6" y="4"/>
                        <a:pt x="5" y="3"/>
                        <a:pt x="5" y="2"/>
                      </a:cubicBezTo>
                      <a:cubicBezTo>
                        <a:pt x="4" y="1"/>
                        <a:pt x="3" y="1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6" name="Freeform 1178"/>
                <p:cNvSpPr/>
                <p:nvPr/>
              </p:nvSpPr>
              <p:spPr>
                <a:xfrm>
                  <a:off x="4954589" y="3067051"/>
                  <a:ext cx="2222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4">
                      <a:moveTo>
                        <a:pt x="6" y="2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5" y="1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7" name="Freeform 1179"/>
                <p:cNvSpPr/>
                <p:nvPr/>
              </p:nvSpPr>
              <p:spPr>
                <a:xfrm>
                  <a:off x="4976814" y="30813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8" name="Freeform 1180"/>
                <p:cNvSpPr/>
                <p:nvPr/>
              </p:nvSpPr>
              <p:spPr>
                <a:xfrm>
                  <a:off x="4976814" y="30813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89" name="Oval 1181"/>
                <p:cNvSpPr/>
                <p:nvPr/>
              </p:nvSpPr>
              <p:spPr>
                <a:xfrm>
                  <a:off x="4954589" y="30749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690" name="Freeform 1182"/>
                <p:cNvSpPr/>
                <p:nvPr/>
              </p:nvSpPr>
              <p:spPr>
                <a:xfrm>
                  <a:off x="4965701" y="3074988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91" name="Freeform 1183"/>
                <p:cNvSpPr/>
                <p:nvPr/>
              </p:nvSpPr>
              <p:spPr>
                <a:xfrm>
                  <a:off x="4960939" y="3074988"/>
                  <a:ext cx="4763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92" name="Freeform 1184"/>
                <p:cNvSpPr/>
                <p:nvPr/>
              </p:nvSpPr>
              <p:spPr>
                <a:xfrm>
                  <a:off x="4960939" y="3074988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93" name="Freeform 1185"/>
                <p:cNvSpPr/>
                <p:nvPr/>
              </p:nvSpPr>
              <p:spPr>
                <a:xfrm>
                  <a:off x="4960939" y="3074988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94" name="Freeform 1186"/>
                <p:cNvSpPr/>
                <p:nvPr/>
              </p:nvSpPr>
              <p:spPr>
                <a:xfrm>
                  <a:off x="4957764" y="3074988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95" name="Freeform 1187"/>
                <p:cNvSpPr/>
                <p:nvPr/>
              </p:nvSpPr>
              <p:spPr>
                <a:xfrm>
                  <a:off x="4954589" y="3074988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96" name="Freeform 1188"/>
                <p:cNvSpPr/>
                <p:nvPr/>
              </p:nvSpPr>
              <p:spPr>
                <a:xfrm>
                  <a:off x="4954589" y="3074988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97" name="Freeform 1189"/>
                <p:cNvSpPr/>
                <p:nvPr/>
              </p:nvSpPr>
              <p:spPr>
                <a:xfrm>
                  <a:off x="4960939" y="30749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98" name="Freeform 1190"/>
                <p:cNvSpPr/>
                <p:nvPr/>
              </p:nvSpPr>
              <p:spPr>
                <a:xfrm>
                  <a:off x="4976814" y="30861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699" name="Oval 1191"/>
                <p:cNvSpPr/>
                <p:nvPr/>
              </p:nvSpPr>
              <p:spPr>
                <a:xfrm>
                  <a:off x="4976814" y="30940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00" name="Freeform 1192"/>
                <p:cNvSpPr/>
                <p:nvPr/>
              </p:nvSpPr>
              <p:spPr>
                <a:xfrm>
                  <a:off x="4941889" y="3070226"/>
                  <a:ext cx="7938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01" name="Freeform 1193"/>
                <p:cNvSpPr/>
                <p:nvPr/>
              </p:nvSpPr>
              <p:spPr>
                <a:xfrm>
                  <a:off x="4972051" y="30321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02" name="Freeform 1194"/>
                <p:cNvSpPr/>
                <p:nvPr/>
              </p:nvSpPr>
              <p:spPr>
                <a:xfrm>
                  <a:off x="4968876" y="30368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03" name="Freeform 1195"/>
                <p:cNvSpPr/>
                <p:nvPr/>
              </p:nvSpPr>
              <p:spPr>
                <a:xfrm>
                  <a:off x="4941889" y="3036888"/>
                  <a:ext cx="26988" cy="333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7" h="9">
                      <a:moveTo>
                        <a:pt x="7" y="0"/>
                      </a:moveTo>
                      <a:cubicBezTo>
                        <a:pt x="6" y="0"/>
                        <a:pt x="5" y="1"/>
                        <a:pt x="4" y="1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1" y="5"/>
                        <a:pt x="0" y="7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7"/>
                        <a:pt x="1" y="5"/>
                        <a:pt x="2" y="3"/>
                      </a:cubicBezTo>
                      <a:cubicBezTo>
                        <a:pt x="3" y="3"/>
                        <a:pt x="3" y="2"/>
                        <a:pt x="4" y="1"/>
                      </a:cubicBezTo>
                      <a:cubicBezTo>
                        <a:pt x="5" y="1"/>
                        <a:pt x="6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04" name="Freeform 1196"/>
                <p:cNvSpPr/>
                <p:nvPr/>
              </p:nvSpPr>
              <p:spPr>
                <a:xfrm>
                  <a:off x="4949826" y="30892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05" name="Freeform 1197"/>
                <p:cNvSpPr/>
                <p:nvPr/>
              </p:nvSpPr>
              <p:spPr>
                <a:xfrm>
                  <a:off x="4930776" y="3055938"/>
                  <a:ext cx="4763" cy="1428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4">
                      <a:moveTo>
                        <a:pt x="1" y="0"/>
                      </a:move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06" name="Freeform 1198"/>
                <p:cNvSpPr/>
                <p:nvPr/>
              </p:nvSpPr>
              <p:spPr>
                <a:xfrm>
                  <a:off x="4927601" y="30749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07" name="Freeform 1199"/>
                <p:cNvSpPr/>
                <p:nvPr/>
              </p:nvSpPr>
              <p:spPr>
                <a:xfrm>
                  <a:off x="4927601" y="3059113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08" name="Freeform 1200"/>
                <p:cNvSpPr/>
                <p:nvPr/>
              </p:nvSpPr>
              <p:spPr>
                <a:xfrm>
                  <a:off x="4924426" y="30749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09" name="Freeform 1201"/>
                <p:cNvSpPr/>
                <p:nvPr/>
              </p:nvSpPr>
              <p:spPr>
                <a:xfrm>
                  <a:off x="4972051" y="3097213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10" name="Oval 1202"/>
                <p:cNvSpPr/>
                <p:nvPr/>
              </p:nvSpPr>
              <p:spPr>
                <a:xfrm>
                  <a:off x="4968876" y="31003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11" name="Freeform 1203"/>
                <p:cNvSpPr/>
                <p:nvPr/>
              </p:nvSpPr>
              <p:spPr>
                <a:xfrm>
                  <a:off x="4941889" y="3081338"/>
                  <a:ext cx="15875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4" h="2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12" name="Freeform 1204"/>
                <p:cNvSpPr/>
                <p:nvPr/>
              </p:nvSpPr>
              <p:spPr>
                <a:xfrm>
                  <a:off x="4941889" y="30781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13" name="Freeform 1205"/>
                <p:cNvSpPr/>
                <p:nvPr/>
              </p:nvSpPr>
              <p:spPr>
                <a:xfrm>
                  <a:off x="4968876" y="3025776"/>
                  <a:ext cx="3810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0" h="1">
                      <a:moveTo>
                        <a:pt x="5" y="0"/>
                      </a:moveTo>
                      <a:cubicBezTo>
                        <a:pt x="6" y="0"/>
                        <a:pt x="7" y="0"/>
                        <a:pt x="8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14" name="Freeform 1206"/>
                <p:cNvSpPr/>
                <p:nvPr/>
              </p:nvSpPr>
              <p:spPr>
                <a:xfrm>
                  <a:off x="4976814" y="3025776"/>
                  <a:ext cx="2540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7" h="1"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15" name="Oval 1207"/>
                <p:cNvSpPr/>
                <p:nvPr/>
              </p:nvSpPr>
              <p:spPr>
                <a:xfrm>
                  <a:off x="4976814" y="30289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16" name="Freeform 1208"/>
                <p:cNvSpPr/>
                <p:nvPr/>
              </p:nvSpPr>
              <p:spPr>
                <a:xfrm>
                  <a:off x="5029201" y="30067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17" name="Oval 1209"/>
                <p:cNvSpPr/>
                <p:nvPr/>
              </p:nvSpPr>
              <p:spPr>
                <a:xfrm>
                  <a:off x="5026026" y="30067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18" name="Oval 1210"/>
                <p:cNvSpPr/>
                <p:nvPr/>
              </p:nvSpPr>
              <p:spPr>
                <a:xfrm>
                  <a:off x="5037139" y="30210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19" name="Freeform 1211"/>
                <p:cNvSpPr/>
                <p:nvPr/>
              </p:nvSpPr>
              <p:spPr>
                <a:xfrm>
                  <a:off x="5040314" y="30257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20" name="Freeform 1212"/>
                <p:cNvSpPr/>
                <p:nvPr/>
              </p:nvSpPr>
              <p:spPr>
                <a:xfrm>
                  <a:off x="5084764" y="2998788"/>
                  <a:ext cx="15875" cy="3810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10">
                      <a:moveTo>
                        <a:pt x="3" y="10"/>
                      </a:moveTo>
                      <a:cubicBezTo>
                        <a:pt x="3" y="10"/>
                        <a:pt x="2" y="9"/>
                        <a:pt x="2" y="9"/>
                      </a:cubicBez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5"/>
                        <a:pt x="0" y="4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2" y="9"/>
                        <a:pt x="2" y="9"/>
                        <a:pt x="3" y="10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3" y="10"/>
                        <a:pt x="3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21" name="Freeform 1213"/>
                <p:cNvSpPr/>
                <p:nvPr/>
              </p:nvSpPr>
              <p:spPr>
                <a:xfrm>
                  <a:off x="5081589" y="3001963"/>
                  <a:ext cx="11113" cy="349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9">
                      <a:moveTo>
                        <a:pt x="2" y="8"/>
                      </a:moveTo>
                      <a:cubicBezTo>
                        <a:pt x="2" y="8"/>
                        <a:pt x="2" y="7"/>
                        <a:pt x="1" y="7"/>
                      </a:cubicBezTo>
                      <a:cubicBezTo>
                        <a:pt x="1" y="6"/>
                        <a:pt x="1" y="5"/>
                        <a:pt x="1" y="4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8"/>
                      </a:cubicBezTo>
                      <a:cubicBezTo>
                        <a:pt x="2" y="8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2" y="8"/>
                        <a:pt x="2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22" name="Freeform 1214"/>
                <p:cNvSpPr/>
                <p:nvPr/>
              </p:nvSpPr>
              <p:spPr>
                <a:xfrm>
                  <a:off x="5081589" y="3006726"/>
                  <a:ext cx="0" cy="142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23" name="Freeform 1215"/>
                <p:cNvSpPr/>
                <p:nvPr/>
              </p:nvSpPr>
              <p:spPr>
                <a:xfrm>
                  <a:off x="5089526" y="29987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24" name="Oval 1216"/>
                <p:cNvSpPr/>
                <p:nvPr/>
              </p:nvSpPr>
              <p:spPr>
                <a:xfrm>
                  <a:off x="5089526" y="29987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25" name="Freeform 1217"/>
                <p:cNvSpPr/>
                <p:nvPr/>
              </p:nvSpPr>
              <p:spPr>
                <a:xfrm>
                  <a:off x="5073651" y="3036888"/>
                  <a:ext cx="7938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26" name="Freeform 1218"/>
                <p:cNvSpPr/>
                <p:nvPr/>
              </p:nvSpPr>
              <p:spPr>
                <a:xfrm>
                  <a:off x="5070476" y="30321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27" name="Freeform 1219"/>
                <p:cNvSpPr/>
                <p:nvPr/>
              </p:nvSpPr>
              <p:spPr>
                <a:xfrm>
                  <a:off x="5067301" y="30321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28" name="Oval 1220"/>
                <p:cNvSpPr/>
                <p:nvPr/>
              </p:nvSpPr>
              <p:spPr>
                <a:xfrm>
                  <a:off x="5097464" y="30368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29" name="Oval 1221"/>
                <p:cNvSpPr/>
                <p:nvPr/>
              </p:nvSpPr>
              <p:spPr>
                <a:xfrm>
                  <a:off x="5092701" y="30368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30" name="Freeform 1222"/>
                <p:cNvSpPr/>
                <p:nvPr/>
              </p:nvSpPr>
              <p:spPr>
                <a:xfrm>
                  <a:off x="5153026" y="3017838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31" name="Freeform 1223"/>
                <p:cNvSpPr/>
                <p:nvPr/>
              </p:nvSpPr>
              <p:spPr>
                <a:xfrm>
                  <a:off x="5164139" y="30368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32" name="Freeform 1224"/>
                <p:cNvSpPr/>
                <p:nvPr/>
              </p:nvSpPr>
              <p:spPr>
                <a:xfrm>
                  <a:off x="5164139" y="30321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33" name="Freeform 1225"/>
                <p:cNvSpPr/>
                <p:nvPr/>
              </p:nvSpPr>
              <p:spPr>
                <a:xfrm>
                  <a:off x="5164139" y="30321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34" name="Freeform 1226"/>
                <p:cNvSpPr/>
                <p:nvPr/>
              </p:nvSpPr>
              <p:spPr>
                <a:xfrm>
                  <a:off x="5153026" y="3025776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35" name="Freeform 1227"/>
                <p:cNvSpPr/>
                <p:nvPr/>
              </p:nvSpPr>
              <p:spPr>
                <a:xfrm>
                  <a:off x="5157789" y="302577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36" name="Freeform 1228"/>
                <p:cNvSpPr/>
                <p:nvPr/>
              </p:nvSpPr>
              <p:spPr>
                <a:xfrm>
                  <a:off x="5160964" y="3025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37" name="Freeform 1229"/>
                <p:cNvSpPr/>
                <p:nvPr/>
              </p:nvSpPr>
              <p:spPr>
                <a:xfrm>
                  <a:off x="5149851" y="3040063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38" name="Freeform 1230"/>
                <p:cNvSpPr/>
                <p:nvPr/>
              </p:nvSpPr>
              <p:spPr>
                <a:xfrm>
                  <a:off x="5149851" y="3043238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39" name="Freeform 1231"/>
                <p:cNvSpPr/>
                <p:nvPr/>
              </p:nvSpPr>
              <p:spPr>
                <a:xfrm>
                  <a:off x="5149851" y="3043238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40" name="Freeform 1232"/>
                <p:cNvSpPr/>
                <p:nvPr/>
              </p:nvSpPr>
              <p:spPr>
                <a:xfrm>
                  <a:off x="5153026" y="3048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41" name="Oval 1233"/>
                <p:cNvSpPr/>
                <p:nvPr/>
              </p:nvSpPr>
              <p:spPr>
                <a:xfrm>
                  <a:off x="5145089" y="30511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42" name="Freeform 1234"/>
                <p:cNvSpPr/>
                <p:nvPr/>
              </p:nvSpPr>
              <p:spPr>
                <a:xfrm>
                  <a:off x="5141914" y="30511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43" name="Freeform 1235"/>
                <p:cNvSpPr/>
                <p:nvPr/>
              </p:nvSpPr>
              <p:spPr>
                <a:xfrm>
                  <a:off x="5145089" y="30400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44" name="Freeform 1236"/>
                <p:cNvSpPr/>
                <p:nvPr/>
              </p:nvSpPr>
              <p:spPr>
                <a:xfrm>
                  <a:off x="5145089" y="30400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45" name="Freeform 1237"/>
                <p:cNvSpPr/>
                <p:nvPr/>
              </p:nvSpPr>
              <p:spPr>
                <a:xfrm>
                  <a:off x="5145089" y="30368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46" name="Freeform 1238"/>
                <p:cNvSpPr/>
                <p:nvPr/>
              </p:nvSpPr>
              <p:spPr>
                <a:xfrm>
                  <a:off x="5138739" y="30480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47" name="Freeform 1239"/>
                <p:cNvSpPr/>
                <p:nvPr/>
              </p:nvSpPr>
              <p:spPr>
                <a:xfrm>
                  <a:off x="5138739" y="3043238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48" name="Freeform 1240"/>
                <p:cNvSpPr/>
                <p:nvPr/>
              </p:nvSpPr>
              <p:spPr>
                <a:xfrm>
                  <a:off x="5157789" y="3043238"/>
                  <a:ext cx="635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49" name="Freeform 1241"/>
                <p:cNvSpPr/>
                <p:nvPr/>
              </p:nvSpPr>
              <p:spPr>
                <a:xfrm>
                  <a:off x="5160964" y="3048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50" name="Oval 1242"/>
                <p:cNvSpPr/>
                <p:nvPr/>
              </p:nvSpPr>
              <p:spPr>
                <a:xfrm>
                  <a:off x="5160964" y="30511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51" name="Freeform 1243"/>
                <p:cNvSpPr/>
                <p:nvPr/>
              </p:nvSpPr>
              <p:spPr>
                <a:xfrm>
                  <a:off x="5141914" y="3028951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52" name="Freeform 1244"/>
                <p:cNvSpPr/>
                <p:nvPr/>
              </p:nvSpPr>
              <p:spPr>
                <a:xfrm>
                  <a:off x="5138739" y="30321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53" name="Freeform 1245"/>
                <p:cNvSpPr/>
                <p:nvPr/>
              </p:nvSpPr>
              <p:spPr>
                <a:xfrm>
                  <a:off x="5172076" y="302101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54" name="Freeform 1246"/>
                <p:cNvSpPr/>
                <p:nvPr/>
              </p:nvSpPr>
              <p:spPr>
                <a:xfrm>
                  <a:off x="5141914" y="294481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55" name="Freeform 1247"/>
                <p:cNvSpPr/>
                <p:nvPr/>
              </p:nvSpPr>
              <p:spPr>
                <a:xfrm>
                  <a:off x="5138739" y="294481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56" name="Freeform 1248"/>
                <p:cNvSpPr/>
                <p:nvPr/>
              </p:nvSpPr>
              <p:spPr>
                <a:xfrm>
                  <a:off x="5138739" y="29495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57" name="Freeform 1249"/>
                <p:cNvSpPr/>
                <p:nvPr/>
              </p:nvSpPr>
              <p:spPr>
                <a:xfrm>
                  <a:off x="5133976" y="29495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58" name="Freeform 1250"/>
                <p:cNvSpPr/>
                <p:nvPr/>
              </p:nvSpPr>
              <p:spPr>
                <a:xfrm>
                  <a:off x="5130801" y="29527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59" name="Freeform 1251"/>
                <p:cNvSpPr/>
                <p:nvPr/>
              </p:nvSpPr>
              <p:spPr>
                <a:xfrm>
                  <a:off x="5127626" y="29575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60" name="Freeform 1252"/>
                <p:cNvSpPr/>
                <p:nvPr/>
              </p:nvSpPr>
              <p:spPr>
                <a:xfrm>
                  <a:off x="5149851" y="293370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61" name="Freeform 1253"/>
                <p:cNvSpPr/>
                <p:nvPr/>
              </p:nvSpPr>
              <p:spPr>
                <a:xfrm>
                  <a:off x="5145089" y="293370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62" name="Oval 1254"/>
                <p:cNvSpPr/>
                <p:nvPr/>
              </p:nvSpPr>
              <p:spPr>
                <a:xfrm>
                  <a:off x="5138739" y="2938463"/>
                  <a:ext cx="3175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63" name="Freeform 1255"/>
                <p:cNvSpPr/>
                <p:nvPr/>
              </p:nvSpPr>
              <p:spPr>
                <a:xfrm>
                  <a:off x="5133976" y="2938463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64" name="Freeform 1256"/>
                <p:cNvSpPr/>
                <p:nvPr/>
              </p:nvSpPr>
              <p:spPr>
                <a:xfrm>
                  <a:off x="5130801" y="29416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65" name="Freeform 1257"/>
                <p:cNvSpPr>
                  <a:spLocks noEditPoints="1"/>
                </p:cNvSpPr>
                <p:nvPr/>
              </p:nvSpPr>
              <p:spPr>
                <a:xfrm>
                  <a:off x="5127626" y="294163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66" name="Freeform 1258"/>
                <p:cNvSpPr/>
                <p:nvPr/>
              </p:nvSpPr>
              <p:spPr>
                <a:xfrm>
                  <a:off x="5127626" y="29448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67" name="Freeform 1259"/>
                <p:cNvSpPr/>
                <p:nvPr/>
              </p:nvSpPr>
              <p:spPr>
                <a:xfrm>
                  <a:off x="5149851" y="2938463"/>
                  <a:ext cx="44450" cy="52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2" h="1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6" y="3"/>
                        <a:pt x="7" y="3"/>
                      </a:cubicBezTo>
                      <a:cubicBezTo>
                        <a:pt x="7" y="4"/>
                        <a:pt x="8" y="5"/>
                        <a:pt x="9" y="5"/>
                      </a:cubicBezTo>
                      <a:cubicBezTo>
                        <a:pt x="10" y="7"/>
                        <a:pt x="10" y="8"/>
                        <a:pt x="11" y="10"/>
                      </a:cubicBezTo>
                      <a:cubicBezTo>
                        <a:pt x="11" y="11"/>
                        <a:pt x="11" y="11"/>
                        <a:pt x="11" y="12"/>
                      </a:cubicBezTo>
                      <a:cubicBezTo>
                        <a:pt x="12" y="13"/>
                        <a:pt x="11" y="14"/>
                        <a:pt x="12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4"/>
                        <a:pt x="12" y="13"/>
                        <a:pt x="12" y="13"/>
                      </a:cubicBezTo>
                      <a:cubicBezTo>
                        <a:pt x="12" y="13"/>
                        <a:pt x="11" y="12"/>
                        <a:pt x="11" y="12"/>
                      </a:cubicBezTo>
                      <a:cubicBezTo>
                        <a:pt x="11" y="11"/>
                        <a:pt x="11" y="10"/>
                        <a:pt x="11" y="9"/>
                      </a:cubicBezTo>
                      <a:cubicBezTo>
                        <a:pt x="10" y="8"/>
                        <a:pt x="10" y="6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7" y="4"/>
                        <a:pt x="7" y="3"/>
                        <a:pt x="7" y="3"/>
                      </a:cubicBezTo>
                      <a:cubicBezTo>
                        <a:pt x="6" y="3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68" name="Freeform 1260"/>
                <p:cNvSpPr/>
                <p:nvPr/>
              </p:nvSpPr>
              <p:spPr>
                <a:xfrm>
                  <a:off x="5153026" y="2938463"/>
                  <a:ext cx="41275" cy="52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1" h="14">
                      <a:moveTo>
                        <a:pt x="0" y="0"/>
                      </a:move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5" y="2"/>
                        <a:pt x="6" y="3"/>
                        <a:pt x="6" y="3"/>
                      </a:cubicBezTo>
                      <a:cubicBezTo>
                        <a:pt x="7" y="4"/>
                        <a:pt x="8" y="4"/>
                        <a:pt x="8" y="5"/>
                      </a:cubicBezTo>
                      <a:cubicBezTo>
                        <a:pt x="9" y="5"/>
                        <a:pt x="9" y="6"/>
                        <a:pt x="9" y="7"/>
                      </a:cubicBezTo>
                      <a:cubicBezTo>
                        <a:pt x="10" y="7"/>
                        <a:pt x="10" y="8"/>
                        <a:pt x="10" y="9"/>
                      </a:cubicBezTo>
                      <a:cubicBezTo>
                        <a:pt x="11" y="10"/>
                        <a:pt x="11" y="12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3"/>
                        <a:pt x="11" y="12"/>
                        <a:pt x="11" y="11"/>
                      </a:cubicBezTo>
                      <a:cubicBezTo>
                        <a:pt x="11" y="10"/>
                        <a:pt x="11" y="10"/>
                        <a:pt x="10" y="9"/>
                      </a:cubicBezTo>
                      <a:cubicBezTo>
                        <a:pt x="10" y="8"/>
                        <a:pt x="10" y="7"/>
                        <a:pt x="9" y="7"/>
                      </a:cubicBezTo>
                      <a:cubicBezTo>
                        <a:pt x="9" y="6"/>
                        <a:pt x="8" y="5"/>
                        <a:pt x="8" y="5"/>
                      </a:cubicBezTo>
                      <a:cubicBezTo>
                        <a:pt x="7" y="4"/>
                        <a:pt x="7" y="4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69" name="Freeform 1261"/>
                <p:cNvSpPr/>
                <p:nvPr/>
              </p:nvSpPr>
              <p:spPr>
                <a:xfrm>
                  <a:off x="5157789" y="2938463"/>
                  <a:ext cx="36513" cy="444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0" h="1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1"/>
                        <a:pt x="3" y="1"/>
                        <a:pt x="4" y="2"/>
                      </a:cubicBezTo>
                      <a:cubicBezTo>
                        <a:pt x="5" y="2"/>
                        <a:pt x="5" y="2"/>
                        <a:pt x="6" y="3"/>
                      </a:cubicBezTo>
                      <a:cubicBezTo>
                        <a:pt x="6" y="3"/>
                        <a:pt x="7" y="4"/>
                        <a:pt x="7" y="4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9" y="7"/>
                        <a:pt x="9" y="8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9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8" y="6"/>
                        <a:pt x="8" y="5"/>
                        <a:pt x="7" y="4"/>
                      </a:cubicBezTo>
                      <a:cubicBezTo>
                        <a:pt x="7" y="4"/>
                        <a:pt x="6" y="3"/>
                        <a:pt x="6" y="3"/>
                      </a:cubicBezTo>
                      <a:cubicBezTo>
                        <a:pt x="6" y="3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70" name="Freeform 1262"/>
                <p:cNvSpPr/>
                <p:nvPr/>
              </p:nvSpPr>
              <p:spPr>
                <a:xfrm>
                  <a:off x="5111751" y="2925763"/>
                  <a:ext cx="98425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6" h="7">
                      <a:moveTo>
                        <a:pt x="0" y="6"/>
                      </a:moveTo>
                      <a:cubicBezTo>
                        <a:pt x="1" y="6"/>
                        <a:pt x="1" y="5"/>
                        <a:pt x="1" y="5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2"/>
                        <a:pt x="5" y="1"/>
                        <a:pt x="5" y="1"/>
                      </a:cubicBezTo>
                      <a:cubicBezTo>
                        <a:pt x="6" y="1"/>
                        <a:pt x="8" y="0"/>
                        <a:pt x="9" y="0"/>
                      </a:cubicBezTo>
                      <a:cubicBezTo>
                        <a:pt x="10" y="0"/>
                        <a:pt x="11" y="0"/>
                        <a:pt x="13" y="0"/>
                      </a:cubicBezTo>
                      <a:cubicBezTo>
                        <a:pt x="14" y="0"/>
                        <a:pt x="15" y="1"/>
                        <a:pt x="16" y="1"/>
                      </a:cubicBezTo>
                      <a:cubicBezTo>
                        <a:pt x="17" y="2"/>
                        <a:pt x="17" y="2"/>
                        <a:pt x="18" y="2"/>
                      </a:cubicBezTo>
                      <a:cubicBezTo>
                        <a:pt x="18" y="3"/>
                        <a:pt x="19" y="3"/>
                        <a:pt x="19" y="3"/>
                      </a:cubicBezTo>
                      <a:cubicBezTo>
                        <a:pt x="20" y="4"/>
                        <a:pt x="21" y="5"/>
                        <a:pt x="22" y="6"/>
                      </a:cubicBezTo>
                      <a:cubicBezTo>
                        <a:pt x="22" y="6"/>
                        <a:pt x="23" y="6"/>
                        <a:pt x="23" y="6"/>
                      </a:cubicBezTo>
                      <a:cubicBezTo>
                        <a:pt x="24" y="7"/>
                        <a:pt x="24" y="7"/>
                        <a:pt x="25" y="7"/>
                      </a:cubicBezTo>
                      <a:cubicBezTo>
                        <a:pt x="25" y="7"/>
                        <a:pt x="25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4" y="7"/>
                        <a:pt x="24" y="7"/>
                      </a:cubicBezTo>
                      <a:cubicBezTo>
                        <a:pt x="23" y="6"/>
                        <a:pt x="23" y="6"/>
                        <a:pt x="22" y="6"/>
                      </a:cubicBezTo>
                      <a:cubicBezTo>
                        <a:pt x="21" y="5"/>
                        <a:pt x="20" y="4"/>
                        <a:pt x="19" y="3"/>
                      </a:cubicBezTo>
                      <a:cubicBezTo>
                        <a:pt x="19" y="3"/>
                        <a:pt x="19" y="3"/>
                        <a:pt x="18" y="2"/>
                      </a:cubicBezTo>
                      <a:cubicBezTo>
                        <a:pt x="18" y="2"/>
                        <a:pt x="17" y="2"/>
                        <a:pt x="17" y="1"/>
                      </a:cubicBezTo>
                      <a:cubicBezTo>
                        <a:pt x="16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8" y="0"/>
                        <a:pt x="6" y="1"/>
                      </a:cubicBezTo>
                      <a:cubicBezTo>
                        <a:pt x="5" y="1"/>
                        <a:pt x="4" y="1"/>
                        <a:pt x="3" y="2"/>
                      </a:cubicBezTo>
                      <a:cubicBezTo>
                        <a:pt x="3" y="3"/>
                        <a:pt x="2" y="3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71" name="Freeform 1263"/>
                <p:cNvSpPr/>
                <p:nvPr/>
              </p:nvSpPr>
              <p:spPr>
                <a:xfrm>
                  <a:off x="5119689" y="2930526"/>
                  <a:ext cx="79375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1" h="5">
                      <a:moveTo>
                        <a:pt x="20" y="5"/>
                      </a:moveTo>
                      <a:cubicBezTo>
                        <a:pt x="19" y="4"/>
                        <a:pt x="19" y="4"/>
                        <a:pt x="18" y="4"/>
                      </a:cubicBezTo>
                      <a:cubicBezTo>
                        <a:pt x="17" y="3"/>
                        <a:pt x="17" y="2"/>
                        <a:pt x="16" y="2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8" y="0"/>
                        <a:pt x="10" y="0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3" y="0"/>
                        <a:pt x="13" y="0"/>
                        <a:pt x="14" y="1"/>
                      </a:cubicBezTo>
                      <a:cubicBezTo>
                        <a:pt x="14" y="1"/>
                        <a:pt x="15" y="1"/>
                        <a:pt x="16" y="2"/>
                      </a:cubicBezTo>
                      <a:cubicBezTo>
                        <a:pt x="17" y="3"/>
                        <a:pt x="18" y="3"/>
                        <a:pt x="19" y="4"/>
                      </a:cubicBezTo>
                      <a:cubicBezTo>
                        <a:pt x="19" y="4"/>
                        <a:pt x="19" y="5"/>
                        <a:pt x="20" y="5"/>
                      </a:cubicBezTo>
                      <a:cubicBezTo>
                        <a:pt x="20" y="5"/>
                        <a:pt x="20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72" name="Oval 1265"/>
                <p:cNvSpPr/>
                <p:nvPr/>
              </p:nvSpPr>
              <p:spPr>
                <a:xfrm>
                  <a:off x="5114926" y="29495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73" name="Oval 1266"/>
                <p:cNvSpPr/>
                <p:nvPr/>
              </p:nvSpPr>
              <p:spPr>
                <a:xfrm>
                  <a:off x="5111751" y="29527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74" name="Oval 1267"/>
                <p:cNvSpPr/>
                <p:nvPr/>
              </p:nvSpPr>
              <p:spPr>
                <a:xfrm>
                  <a:off x="5108576" y="29575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75" name="Freeform 1268"/>
                <p:cNvSpPr/>
                <p:nvPr/>
              </p:nvSpPr>
              <p:spPr>
                <a:xfrm>
                  <a:off x="5127626" y="2952751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5">
                      <a:moveTo>
                        <a:pt x="5" y="1"/>
                      </a:move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1" y="3"/>
                        <a:pt x="2" y="2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0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76" name="Freeform 1269"/>
                <p:cNvSpPr/>
                <p:nvPr/>
              </p:nvSpPr>
              <p:spPr>
                <a:xfrm>
                  <a:off x="5127626" y="2952751"/>
                  <a:ext cx="14288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3">
                      <a:moveTo>
                        <a:pt x="0" y="3"/>
                      </a:move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77" name="Freeform 1270"/>
                <p:cNvSpPr/>
                <p:nvPr/>
              </p:nvSpPr>
              <p:spPr>
                <a:xfrm>
                  <a:off x="5127626" y="2957514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78" name="Freeform 1271"/>
                <p:cNvSpPr/>
                <p:nvPr/>
              </p:nvSpPr>
              <p:spPr>
                <a:xfrm>
                  <a:off x="5138738" y="2963864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79" name="Freeform 1272"/>
                <p:cNvSpPr/>
                <p:nvPr/>
              </p:nvSpPr>
              <p:spPr>
                <a:xfrm>
                  <a:off x="5133976" y="2963864"/>
                  <a:ext cx="4763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80" name="Freeform 1273"/>
                <p:cNvSpPr/>
                <p:nvPr/>
              </p:nvSpPr>
              <p:spPr>
                <a:xfrm>
                  <a:off x="5153026" y="2952751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6" h="8">
                      <a:moveTo>
                        <a:pt x="1" y="0"/>
                      </a:move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4" y="2"/>
                        <a:pt x="4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6"/>
                        <a:pt x="6" y="7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6" y="6"/>
                        <a:pt x="6" y="4"/>
                        <a:pt x="4" y="2"/>
                      </a:cubicBez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81" name="Freeform 1274"/>
                <p:cNvSpPr/>
                <p:nvPr/>
              </p:nvSpPr>
              <p:spPr>
                <a:xfrm>
                  <a:off x="5157788" y="2957514"/>
                  <a:ext cx="17463" cy="333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9">
                      <a:moveTo>
                        <a:pt x="4" y="3"/>
                      </a:move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4" y="3"/>
                      </a:cubicBezTo>
                      <a:cubicBezTo>
                        <a:pt x="4" y="5"/>
                        <a:pt x="4" y="7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7"/>
                        <a:pt x="5" y="5"/>
                        <a:pt x="4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82" name="Freeform 1275"/>
                <p:cNvSpPr/>
                <p:nvPr/>
              </p:nvSpPr>
              <p:spPr>
                <a:xfrm>
                  <a:off x="5168901" y="2963864"/>
                  <a:ext cx="3175" cy="190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5">
                      <a:moveTo>
                        <a:pt x="0" y="5"/>
                      </a:move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83" name="Freeform 1276"/>
                <p:cNvSpPr/>
                <p:nvPr/>
              </p:nvSpPr>
              <p:spPr>
                <a:xfrm>
                  <a:off x="5164138" y="29638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84" name="Oval 1277"/>
                <p:cNvSpPr/>
                <p:nvPr/>
              </p:nvSpPr>
              <p:spPr>
                <a:xfrm>
                  <a:off x="5122863" y="29749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85" name="Oval 1278"/>
                <p:cNvSpPr/>
                <p:nvPr/>
              </p:nvSpPr>
              <p:spPr>
                <a:xfrm>
                  <a:off x="5122863" y="29718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86" name="Freeform 1279"/>
                <p:cNvSpPr/>
                <p:nvPr/>
              </p:nvSpPr>
              <p:spPr>
                <a:xfrm>
                  <a:off x="5122863" y="29686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87" name="Freeform 1280"/>
                <p:cNvSpPr/>
                <p:nvPr/>
              </p:nvSpPr>
              <p:spPr>
                <a:xfrm>
                  <a:off x="5175251" y="2963864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88" name="Oval 1281"/>
                <p:cNvSpPr/>
                <p:nvPr/>
              </p:nvSpPr>
              <p:spPr>
                <a:xfrm>
                  <a:off x="5175251" y="29638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89" name="Freeform 1282"/>
                <p:cNvSpPr/>
                <p:nvPr/>
              </p:nvSpPr>
              <p:spPr>
                <a:xfrm>
                  <a:off x="5018088" y="2944814"/>
                  <a:ext cx="3175" cy="238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6">
                      <a:moveTo>
                        <a:pt x="0" y="6"/>
                      </a:move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90" name="Freeform 1283"/>
                <p:cNvSpPr/>
                <p:nvPr/>
              </p:nvSpPr>
              <p:spPr>
                <a:xfrm>
                  <a:off x="5021263" y="297973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91" name="Freeform 1284"/>
                <p:cNvSpPr/>
                <p:nvPr/>
              </p:nvSpPr>
              <p:spPr>
                <a:xfrm>
                  <a:off x="5021263" y="2982914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92" name="Freeform 1285"/>
                <p:cNvSpPr/>
                <p:nvPr/>
              </p:nvSpPr>
              <p:spPr>
                <a:xfrm>
                  <a:off x="5021263" y="298291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93" name="Oval 1286"/>
                <p:cNvSpPr/>
                <p:nvPr/>
              </p:nvSpPr>
              <p:spPr>
                <a:xfrm>
                  <a:off x="5026026" y="2987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94" name="Oval 1287"/>
                <p:cNvSpPr/>
                <p:nvPr/>
              </p:nvSpPr>
              <p:spPr>
                <a:xfrm>
                  <a:off x="5026026" y="29908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795" name="Freeform 1288"/>
                <p:cNvSpPr/>
                <p:nvPr/>
              </p:nvSpPr>
              <p:spPr>
                <a:xfrm>
                  <a:off x="5013326" y="2982914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96" name="Freeform 1289"/>
                <p:cNvSpPr/>
                <p:nvPr/>
              </p:nvSpPr>
              <p:spPr>
                <a:xfrm>
                  <a:off x="5013326" y="298291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97" name="Freeform 1290"/>
                <p:cNvSpPr/>
                <p:nvPr/>
              </p:nvSpPr>
              <p:spPr>
                <a:xfrm>
                  <a:off x="5013326" y="29876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98" name="Freeform 1291"/>
                <p:cNvSpPr/>
                <p:nvPr/>
              </p:nvSpPr>
              <p:spPr>
                <a:xfrm>
                  <a:off x="5018088" y="2990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799" name="Freeform 1292"/>
                <p:cNvSpPr/>
                <p:nvPr/>
              </p:nvSpPr>
              <p:spPr>
                <a:xfrm>
                  <a:off x="5006976" y="2971801"/>
                  <a:ext cx="3175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00" name="Freeform 1293"/>
                <p:cNvSpPr/>
                <p:nvPr/>
              </p:nvSpPr>
              <p:spPr>
                <a:xfrm>
                  <a:off x="5037138" y="2930526"/>
                  <a:ext cx="41275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1" h="5">
                      <a:moveTo>
                        <a:pt x="11" y="5"/>
                      </a:move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2"/>
                        <a:pt x="8" y="1"/>
                        <a:pt x="7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5" y="0"/>
                        <a:pt x="6" y="1"/>
                        <a:pt x="7" y="1"/>
                      </a:cubicBezTo>
                      <a:cubicBezTo>
                        <a:pt x="8" y="1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01" name="Oval 1294"/>
                <p:cNvSpPr/>
                <p:nvPr/>
              </p:nvSpPr>
              <p:spPr>
                <a:xfrm>
                  <a:off x="5032376" y="29337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02" name="Freeform 1295"/>
                <p:cNvSpPr/>
                <p:nvPr/>
              </p:nvSpPr>
              <p:spPr>
                <a:xfrm>
                  <a:off x="5051426" y="2933701"/>
                  <a:ext cx="1111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03" name="Oval 1296"/>
                <p:cNvSpPr/>
                <p:nvPr/>
              </p:nvSpPr>
              <p:spPr>
                <a:xfrm>
                  <a:off x="5048251" y="29337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04" name="Freeform 1297"/>
                <p:cNvSpPr/>
                <p:nvPr/>
              </p:nvSpPr>
              <p:spPr>
                <a:xfrm>
                  <a:off x="5056188" y="2957514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05" name="Freeform 1298"/>
                <p:cNvSpPr/>
                <p:nvPr/>
              </p:nvSpPr>
              <p:spPr>
                <a:xfrm>
                  <a:off x="5048251" y="2957514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06" name="Freeform 1299"/>
                <p:cNvSpPr/>
                <p:nvPr/>
              </p:nvSpPr>
              <p:spPr>
                <a:xfrm>
                  <a:off x="5048251" y="2963864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07" name="Freeform 1300"/>
                <p:cNvSpPr/>
                <p:nvPr/>
              </p:nvSpPr>
              <p:spPr>
                <a:xfrm>
                  <a:off x="5059363" y="2963864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08" name="Oval 1301"/>
                <p:cNvSpPr/>
                <p:nvPr/>
              </p:nvSpPr>
              <p:spPr>
                <a:xfrm>
                  <a:off x="5056188" y="29686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09" name="Freeform 1302"/>
                <p:cNvSpPr/>
                <p:nvPr/>
              </p:nvSpPr>
              <p:spPr>
                <a:xfrm>
                  <a:off x="5056188" y="2968626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10" name="Oval 1303"/>
                <p:cNvSpPr/>
                <p:nvPr/>
              </p:nvSpPr>
              <p:spPr>
                <a:xfrm>
                  <a:off x="5056188" y="2968626"/>
                  <a:ext cx="1588" cy="3175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11" name="Freeform 1304"/>
                <p:cNvSpPr/>
                <p:nvPr/>
              </p:nvSpPr>
              <p:spPr>
                <a:xfrm>
                  <a:off x="5056188" y="2971801"/>
                  <a:ext cx="6350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12" name="Freeform 1305"/>
                <p:cNvSpPr/>
                <p:nvPr/>
              </p:nvSpPr>
              <p:spPr>
                <a:xfrm>
                  <a:off x="4954588" y="302895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13" name="Freeform 1306"/>
                <p:cNvSpPr/>
                <p:nvPr/>
              </p:nvSpPr>
              <p:spPr>
                <a:xfrm>
                  <a:off x="4949826" y="3036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14" name="Freeform 1307"/>
                <p:cNvSpPr/>
                <p:nvPr/>
              </p:nvSpPr>
              <p:spPr>
                <a:xfrm>
                  <a:off x="4949826" y="3036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15" name="Freeform 1308"/>
                <p:cNvSpPr/>
                <p:nvPr/>
              </p:nvSpPr>
              <p:spPr>
                <a:xfrm>
                  <a:off x="4949826" y="3036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16" name="Oval 1309"/>
                <p:cNvSpPr/>
                <p:nvPr/>
              </p:nvSpPr>
              <p:spPr>
                <a:xfrm>
                  <a:off x="4946651" y="30400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17" name="Freeform 1310"/>
                <p:cNvSpPr/>
                <p:nvPr/>
              </p:nvSpPr>
              <p:spPr>
                <a:xfrm>
                  <a:off x="4867276" y="3036889"/>
                  <a:ext cx="38100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0" h="6">
                      <a:moveTo>
                        <a:pt x="0" y="6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1"/>
                      </a:cubicBezTo>
                      <a:cubicBezTo>
                        <a:pt x="5" y="0"/>
                        <a:pt x="6" y="0"/>
                        <a:pt x="7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18" name="Freeform 1311"/>
                <p:cNvSpPr/>
                <p:nvPr/>
              </p:nvSpPr>
              <p:spPr>
                <a:xfrm>
                  <a:off x="4867276" y="3059114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19" name="Freeform 1312"/>
                <p:cNvSpPr/>
                <p:nvPr/>
              </p:nvSpPr>
              <p:spPr>
                <a:xfrm>
                  <a:off x="4878388" y="3036889"/>
                  <a:ext cx="158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4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3" y="1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20" name="Freeform 1313"/>
                <p:cNvSpPr/>
                <p:nvPr/>
              </p:nvSpPr>
              <p:spPr>
                <a:xfrm>
                  <a:off x="4875213" y="30480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21" name="Freeform 1314"/>
                <p:cNvSpPr/>
                <p:nvPr/>
              </p:nvSpPr>
              <p:spPr>
                <a:xfrm>
                  <a:off x="4784726" y="2990851"/>
                  <a:ext cx="71438" cy="714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9" h="19">
                      <a:moveTo>
                        <a:pt x="19" y="16"/>
                      </a:moveTo>
                      <a:cubicBezTo>
                        <a:pt x="18" y="18"/>
                        <a:pt x="15" y="19"/>
                        <a:pt x="13" y="19"/>
                      </a:cubicBezTo>
                      <a:cubicBezTo>
                        <a:pt x="13" y="19"/>
                        <a:pt x="12" y="19"/>
                        <a:pt x="11" y="19"/>
                      </a:cubicBezTo>
                      <a:cubicBezTo>
                        <a:pt x="11" y="19"/>
                        <a:pt x="10" y="19"/>
                        <a:pt x="9" y="19"/>
                      </a:cubicBezTo>
                      <a:cubicBezTo>
                        <a:pt x="8" y="19"/>
                        <a:pt x="7" y="18"/>
                        <a:pt x="6" y="17"/>
                      </a:cubicBezTo>
                      <a:cubicBezTo>
                        <a:pt x="5" y="17"/>
                        <a:pt x="4" y="16"/>
                        <a:pt x="3" y="15"/>
                      </a:cubicBezTo>
                      <a:cubicBezTo>
                        <a:pt x="3" y="15"/>
                        <a:pt x="3" y="14"/>
                        <a:pt x="2" y="14"/>
                      </a:cubicBezTo>
                      <a:cubicBezTo>
                        <a:pt x="2" y="13"/>
                        <a:pt x="2" y="12"/>
                        <a:pt x="2" y="12"/>
                      </a:cubicBezTo>
                      <a:cubicBezTo>
                        <a:pt x="1" y="10"/>
                        <a:pt x="1" y="7"/>
                        <a:pt x="1" y="5"/>
                      </a:cubicBezTo>
                      <a:cubicBezTo>
                        <a:pt x="1" y="3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3"/>
                        <a:pt x="0" y="7"/>
                        <a:pt x="1" y="11"/>
                      </a:cubicBezTo>
                      <a:cubicBezTo>
                        <a:pt x="2" y="12"/>
                        <a:pt x="2" y="14"/>
                        <a:pt x="3" y="15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  <a:cubicBezTo>
                        <a:pt x="6" y="18"/>
                        <a:pt x="7" y="18"/>
                        <a:pt x="8" y="19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2" y="19"/>
                        <a:pt x="13" y="19"/>
                        <a:pt x="14" y="19"/>
                      </a:cubicBezTo>
                      <a:cubicBezTo>
                        <a:pt x="14" y="19"/>
                        <a:pt x="15" y="19"/>
                        <a:pt x="16" y="19"/>
                      </a:cubicBezTo>
                      <a:cubicBezTo>
                        <a:pt x="17" y="18"/>
                        <a:pt x="18" y="18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22" name="Freeform 1315"/>
                <p:cNvSpPr/>
                <p:nvPr/>
              </p:nvSpPr>
              <p:spPr>
                <a:xfrm>
                  <a:off x="4787901" y="3009901"/>
                  <a:ext cx="34925" cy="523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9" h="14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2" y="8"/>
                        <a:pt x="2" y="9"/>
                      </a:cubicBezTo>
                      <a:cubicBezTo>
                        <a:pt x="3" y="10"/>
                        <a:pt x="4" y="11"/>
                        <a:pt x="5" y="12"/>
                      </a:cubicBezTo>
                      <a:cubicBezTo>
                        <a:pt x="5" y="12"/>
                        <a:pt x="6" y="13"/>
                        <a:pt x="7" y="13"/>
                      </a:cubicBezTo>
                      <a:cubicBezTo>
                        <a:pt x="7" y="13"/>
                        <a:pt x="7" y="13"/>
                        <a:pt x="8" y="14"/>
                      </a:cubicBezTo>
                      <a:cubicBezTo>
                        <a:pt x="8" y="14"/>
                        <a:pt x="8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7" y="13"/>
                        <a:pt x="7" y="13"/>
                      </a:cubicBezTo>
                      <a:cubicBezTo>
                        <a:pt x="6" y="13"/>
                        <a:pt x="6" y="12"/>
                        <a:pt x="5" y="12"/>
                      </a:cubicBezTo>
                      <a:cubicBezTo>
                        <a:pt x="4" y="12"/>
                        <a:pt x="4" y="11"/>
                        <a:pt x="3" y="11"/>
                      </a:cubicBezTo>
                      <a:cubicBezTo>
                        <a:pt x="3" y="10"/>
                        <a:pt x="2" y="10"/>
                        <a:pt x="2" y="9"/>
                      </a:cubicBezTo>
                      <a:cubicBezTo>
                        <a:pt x="2" y="8"/>
                        <a:pt x="1" y="8"/>
                        <a:pt x="1" y="7"/>
                      </a:cubicBezTo>
                      <a:cubicBezTo>
                        <a:pt x="1" y="6"/>
                        <a:pt x="1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23" name="Freeform 1316"/>
                <p:cNvSpPr/>
                <p:nvPr/>
              </p:nvSpPr>
              <p:spPr>
                <a:xfrm>
                  <a:off x="4784726" y="3006726"/>
                  <a:ext cx="22225" cy="523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14">
                      <a:moveTo>
                        <a:pt x="6" y="14"/>
                      </a:moveTo>
                      <a:cubicBezTo>
                        <a:pt x="5" y="14"/>
                        <a:pt x="5" y="13"/>
                        <a:pt x="5" y="13"/>
                      </a:cubicBezTo>
                      <a:cubicBezTo>
                        <a:pt x="4" y="13"/>
                        <a:pt x="4" y="12"/>
                        <a:pt x="3" y="12"/>
                      </a:cubicBezTo>
                      <a:cubicBezTo>
                        <a:pt x="2" y="11"/>
                        <a:pt x="2" y="9"/>
                        <a:pt x="1" y="8"/>
                      </a:cubicBezTo>
                      <a:cubicBezTo>
                        <a:pt x="1" y="8"/>
                        <a:pt x="1" y="7"/>
                        <a:pt x="1" y="7"/>
                      </a:cubicBezTo>
                      <a:cubicBezTo>
                        <a:pt x="1" y="6"/>
                        <a:pt x="0" y="5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2" y="10"/>
                        <a:pt x="2" y="11"/>
                        <a:pt x="3" y="12"/>
                      </a:cubicBezTo>
                      <a:cubicBezTo>
                        <a:pt x="4" y="13"/>
                        <a:pt x="4" y="13"/>
                        <a:pt x="5" y="13"/>
                      </a:cubicBezTo>
                      <a:cubicBezTo>
                        <a:pt x="5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24" name="Freeform 1317"/>
                <p:cNvSpPr/>
                <p:nvPr/>
              </p:nvSpPr>
              <p:spPr>
                <a:xfrm>
                  <a:off x="4814888" y="3059114"/>
                  <a:ext cx="3810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0" h="2">
                      <a:moveTo>
                        <a:pt x="8" y="1"/>
                      </a:move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8" y="1"/>
                        <a:pt x="9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25" name="Freeform 1318"/>
                <p:cNvSpPr/>
                <p:nvPr/>
              </p:nvSpPr>
              <p:spPr>
                <a:xfrm>
                  <a:off x="4814888" y="30622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26" name="Oval 1319"/>
                <p:cNvSpPr/>
                <p:nvPr/>
              </p:nvSpPr>
              <p:spPr>
                <a:xfrm>
                  <a:off x="4810126" y="30591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27" name="Freeform 1320"/>
                <p:cNvSpPr/>
                <p:nvPr/>
              </p:nvSpPr>
              <p:spPr>
                <a:xfrm>
                  <a:off x="4806951" y="30591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28" name="Freeform 1321"/>
                <p:cNvSpPr/>
                <p:nvPr/>
              </p:nvSpPr>
              <p:spPr>
                <a:xfrm>
                  <a:off x="4773613" y="3017839"/>
                  <a:ext cx="3175" cy="22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0" y="5"/>
                        <a:pt x="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1" y="6"/>
                        <a:pt x="1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29" name="Freeform 1322"/>
                <p:cNvSpPr/>
                <p:nvPr/>
              </p:nvSpPr>
              <p:spPr>
                <a:xfrm>
                  <a:off x="4773613" y="3017839"/>
                  <a:ext cx="0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6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30" name="Freeform 1323"/>
                <p:cNvSpPr/>
                <p:nvPr/>
              </p:nvSpPr>
              <p:spPr>
                <a:xfrm>
                  <a:off x="4773613" y="3021014"/>
                  <a:ext cx="0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31" name="Freeform 1324"/>
                <p:cNvSpPr/>
                <p:nvPr/>
              </p:nvSpPr>
              <p:spPr>
                <a:xfrm>
                  <a:off x="4773613" y="301783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32" name="Oval 1325"/>
                <p:cNvSpPr/>
                <p:nvPr/>
              </p:nvSpPr>
              <p:spPr>
                <a:xfrm>
                  <a:off x="4792663" y="29749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33" name="Oval 1326"/>
                <p:cNvSpPr/>
                <p:nvPr/>
              </p:nvSpPr>
              <p:spPr>
                <a:xfrm>
                  <a:off x="4787901" y="29797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34" name="Freeform 1327"/>
                <p:cNvSpPr/>
                <p:nvPr/>
              </p:nvSpPr>
              <p:spPr>
                <a:xfrm>
                  <a:off x="4779963" y="298291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35" name="Freeform 1328"/>
                <p:cNvSpPr/>
                <p:nvPr/>
              </p:nvSpPr>
              <p:spPr>
                <a:xfrm>
                  <a:off x="4822826" y="2963864"/>
                  <a:ext cx="14288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3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0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36" name="Freeform 1329"/>
                <p:cNvSpPr/>
                <p:nvPr/>
              </p:nvSpPr>
              <p:spPr>
                <a:xfrm>
                  <a:off x="4826001" y="2968626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37" name="Freeform 1330"/>
                <p:cNvSpPr/>
                <p:nvPr/>
              </p:nvSpPr>
              <p:spPr>
                <a:xfrm>
                  <a:off x="4840288" y="29686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38" name="Freeform 1331"/>
                <p:cNvSpPr/>
                <p:nvPr/>
              </p:nvSpPr>
              <p:spPr>
                <a:xfrm>
                  <a:off x="4829176" y="296386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39" name="Freeform 1332"/>
                <p:cNvSpPr/>
                <p:nvPr/>
              </p:nvSpPr>
              <p:spPr>
                <a:xfrm>
                  <a:off x="4826001" y="29686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40" name="Freeform 1333"/>
                <p:cNvSpPr/>
                <p:nvPr/>
              </p:nvSpPr>
              <p:spPr>
                <a:xfrm>
                  <a:off x="5243513" y="2949576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41" name="Freeform 1334"/>
                <p:cNvSpPr/>
                <p:nvPr/>
              </p:nvSpPr>
              <p:spPr>
                <a:xfrm>
                  <a:off x="5240338" y="2949576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42" name="Freeform 1335"/>
                <p:cNvSpPr/>
                <p:nvPr/>
              </p:nvSpPr>
              <p:spPr>
                <a:xfrm>
                  <a:off x="5240338" y="2944814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43" name="Freeform 1336"/>
                <p:cNvSpPr/>
                <p:nvPr/>
              </p:nvSpPr>
              <p:spPr>
                <a:xfrm>
                  <a:off x="5235576" y="2944814"/>
                  <a:ext cx="4763" cy="1270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44" name="Freeform 1337"/>
                <p:cNvSpPr/>
                <p:nvPr/>
              </p:nvSpPr>
              <p:spPr>
                <a:xfrm>
                  <a:off x="5235576" y="2944814"/>
                  <a:ext cx="0" cy="12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45" name="Freeform 1338"/>
                <p:cNvSpPr/>
                <p:nvPr/>
              </p:nvSpPr>
              <p:spPr>
                <a:xfrm>
                  <a:off x="5232401" y="2944814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46" name="Freeform 1339"/>
                <p:cNvSpPr/>
                <p:nvPr/>
              </p:nvSpPr>
              <p:spPr>
                <a:xfrm>
                  <a:off x="5229226" y="2949576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47" name="Freeform 1340"/>
                <p:cNvSpPr/>
                <p:nvPr/>
              </p:nvSpPr>
              <p:spPr>
                <a:xfrm>
                  <a:off x="5213351" y="294481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48" name="Oval 1341"/>
                <p:cNvSpPr/>
                <p:nvPr/>
              </p:nvSpPr>
              <p:spPr>
                <a:xfrm>
                  <a:off x="5235576" y="29416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49" name="Freeform 1342"/>
                <p:cNvSpPr/>
                <p:nvPr/>
              </p:nvSpPr>
              <p:spPr>
                <a:xfrm>
                  <a:off x="5232401" y="29416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50" name="Freeform 1343"/>
                <p:cNvSpPr/>
                <p:nvPr/>
              </p:nvSpPr>
              <p:spPr>
                <a:xfrm>
                  <a:off x="5229226" y="29416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51" name="Freeform 1344"/>
                <p:cNvSpPr/>
                <p:nvPr/>
              </p:nvSpPr>
              <p:spPr>
                <a:xfrm>
                  <a:off x="5259388" y="297180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52" name="Freeform 1345"/>
                <p:cNvSpPr/>
                <p:nvPr/>
              </p:nvSpPr>
              <p:spPr>
                <a:xfrm>
                  <a:off x="5254626" y="2979739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53" name="Freeform 1346"/>
                <p:cNvSpPr/>
                <p:nvPr/>
              </p:nvSpPr>
              <p:spPr>
                <a:xfrm>
                  <a:off x="5213351" y="2987676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6" h="8">
                      <a:moveTo>
                        <a:pt x="2" y="2"/>
                      </a:moveTo>
                      <a:cubicBezTo>
                        <a:pt x="3" y="2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6"/>
                        <a:pt x="6" y="6"/>
                      </a:cubicBezTo>
                      <a:cubicBezTo>
                        <a:pt x="6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5" y="5"/>
                      </a:cubicBezTo>
                      <a:cubicBezTo>
                        <a:pt x="5" y="5"/>
                        <a:pt x="5" y="5"/>
                        <a:pt x="5" y="4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54" name="Oval 1347"/>
                <p:cNvSpPr/>
                <p:nvPr/>
              </p:nvSpPr>
              <p:spPr>
                <a:xfrm>
                  <a:off x="5213351" y="2987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55" name="Oval 1348"/>
                <p:cNvSpPr/>
                <p:nvPr/>
              </p:nvSpPr>
              <p:spPr>
                <a:xfrm>
                  <a:off x="5210176" y="29829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56" name="Freeform 1349"/>
                <p:cNvSpPr/>
                <p:nvPr/>
              </p:nvSpPr>
              <p:spPr>
                <a:xfrm>
                  <a:off x="5224463" y="2998789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5">
                      <a:moveTo>
                        <a:pt x="2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57" name="Freeform 1350"/>
                <p:cNvSpPr/>
                <p:nvPr/>
              </p:nvSpPr>
              <p:spPr>
                <a:xfrm>
                  <a:off x="5216526" y="299085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58" name="Freeform 1351"/>
                <p:cNvSpPr/>
                <p:nvPr/>
              </p:nvSpPr>
              <p:spPr>
                <a:xfrm>
                  <a:off x="5229226" y="301783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59" name="Freeform 1352"/>
                <p:cNvSpPr/>
                <p:nvPr/>
              </p:nvSpPr>
              <p:spPr>
                <a:xfrm>
                  <a:off x="5287963" y="2930526"/>
                  <a:ext cx="49213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3" h="7">
                      <a:moveTo>
                        <a:pt x="0" y="7"/>
                      </a:moveTo>
                      <a:cubicBezTo>
                        <a:pt x="0" y="7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5" y="3"/>
                        <a:pt x="5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0"/>
                        <a:pt x="10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4" y="3"/>
                      </a:cubicBez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1" y="6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60" name="Oval 1353"/>
                <p:cNvSpPr/>
                <p:nvPr/>
              </p:nvSpPr>
              <p:spPr>
                <a:xfrm>
                  <a:off x="5284788" y="29606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61" name="Oval 1354"/>
                <p:cNvSpPr/>
                <p:nvPr/>
              </p:nvSpPr>
              <p:spPr>
                <a:xfrm>
                  <a:off x="5281613" y="29638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62" name="Freeform 1355"/>
                <p:cNvSpPr/>
                <p:nvPr/>
              </p:nvSpPr>
              <p:spPr>
                <a:xfrm>
                  <a:off x="5364163" y="29495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63" name="Freeform 1356"/>
                <p:cNvSpPr/>
                <p:nvPr/>
              </p:nvSpPr>
              <p:spPr>
                <a:xfrm>
                  <a:off x="5360988" y="294481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64" name="Freeform 1357"/>
                <p:cNvSpPr/>
                <p:nvPr/>
              </p:nvSpPr>
              <p:spPr>
                <a:xfrm>
                  <a:off x="5345113" y="293370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65" name="Freeform 1358"/>
                <p:cNvSpPr/>
                <p:nvPr/>
              </p:nvSpPr>
              <p:spPr>
                <a:xfrm>
                  <a:off x="5341938" y="29305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66" name="Freeform 1359"/>
                <p:cNvSpPr/>
                <p:nvPr/>
              </p:nvSpPr>
              <p:spPr>
                <a:xfrm>
                  <a:off x="5356226" y="2960689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67" name="Oval 1360"/>
                <p:cNvSpPr/>
                <p:nvPr/>
              </p:nvSpPr>
              <p:spPr>
                <a:xfrm>
                  <a:off x="5356226" y="29638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68" name="Freeform 1361"/>
                <p:cNvSpPr/>
                <p:nvPr/>
              </p:nvSpPr>
              <p:spPr>
                <a:xfrm>
                  <a:off x="5345113" y="2938464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5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69" name="Freeform 1362"/>
                <p:cNvSpPr/>
                <p:nvPr/>
              </p:nvSpPr>
              <p:spPr>
                <a:xfrm>
                  <a:off x="5348288" y="2941639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70" name="Freeform 1363"/>
                <p:cNvSpPr/>
                <p:nvPr/>
              </p:nvSpPr>
              <p:spPr>
                <a:xfrm>
                  <a:off x="5345113" y="2938464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71" name="Oval 1364"/>
                <p:cNvSpPr/>
                <p:nvPr/>
              </p:nvSpPr>
              <p:spPr>
                <a:xfrm>
                  <a:off x="5341938" y="29384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72" name="Freeform 1365"/>
                <p:cNvSpPr/>
                <p:nvPr/>
              </p:nvSpPr>
              <p:spPr>
                <a:xfrm>
                  <a:off x="5262563" y="2974976"/>
                  <a:ext cx="19050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5" h="4">
                      <a:moveTo>
                        <a:pt x="0" y="4"/>
                      </a:moveTo>
                      <a:cubicBezTo>
                        <a:pt x="0" y="4"/>
                        <a:pt x="0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3" y="2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73" name="Freeform 1366"/>
                <p:cNvSpPr/>
                <p:nvPr/>
              </p:nvSpPr>
              <p:spPr>
                <a:xfrm>
                  <a:off x="5254626" y="299085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74" name="Oval 1367"/>
                <p:cNvSpPr/>
                <p:nvPr/>
              </p:nvSpPr>
              <p:spPr>
                <a:xfrm>
                  <a:off x="5254626" y="29940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75" name="Freeform 1368"/>
                <p:cNvSpPr/>
                <p:nvPr/>
              </p:nvSpPr>
              <p:spPr>
                <a:xfrm>
                  <a:off x="5284788" y="2957514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4" h="4">
                      <a:moveTo>
                        <a:pt x="1" y="4"/>
                      </a:moveTo>
                      <a:cubicBezTo>
                        <a:pt x="1" y="3"/>
                        <a:pt x="2" y="3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76" name="Freeform 1369"/>
                <p:cNvSpPr/>
                <p:nvPr/>
              </p:nvSpPr>
              <p:spPr>
                <a:xfrm>
                  <a:off x="5281613" y="29749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77" name="Freeform 1370"/>
                <p:cNvSpPr/>
                <p:nvPr/>
              </p:nvSpPr>
              <p:spPr>
                <a:xfrm>
                  <a:off x="5281613" y="29749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78" name="Freeform 1371"/>
                <p:cNvSpPr/>
                <p:nvPr/>
              </p:nvSpPr>
              <p:spPr>
                <a:xfrm>
                  <a:off x="5284788" y="29718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79" name="Freeform 1372"/>
                <p:cNvSpPr/>
                <p:nvPr/>
              </p:nvSpPr>
              <p:spPr>
                <a:xfrm>
                  <a:off x="5303838" y="2941639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5" h="3">
                      <a:moveTo>
                        <a:pt x="5" y="0"/>
                      </a:move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3" y="1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80" name="Freeform 1373"/>
                <p:cNvSpPr/>
                <p:nvPr/>
              </p:nvSpPr>
              <p:spPr>
                <a:xfrm>
                  <a:off x="5300663" y="295275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81" name="Freeform 1374"/>
                <p:cNvSpPr/>
                <p:nvPr/>
              </p:nvSpPr>
              <p:spPr>
                <a:xfrm>
                  <a:off x="5067301" y="2968626"/>
                  <a:ext cx="11113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2">
                      <a:moveTo>
                        <a:pt x="3" y="0"/>
                      </a:move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2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82" name="Freeform 1375"/>
                <p:cNvSpPr/>
                <p:nvPr/>
              </p:nvSpPr>
              <p:spPr>
                <a:xfrm>
                  <a:off x="5059363" y="29797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83" name="Freeform 1376"/>
                <p:cNvSpPr/>
                <p:nvPr/>
              </p:nvSpPr>
              <p:spPr>
                <a:xfrm>
                  <a:off x="5056188" y="29797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84" name="Freeform 1377"/>
                <p:cNvSpPr/>
                <p:nvPr/>
              </p:nvSpPr>
              <p:spPr>
                <a:xfrm>
                  <a:off x="4908551" y="3040064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85" name="Freeform 1378"/>
                <p:cNvSpPr/>
                <p:nvPr/>
              </p:nvSpPr>
              <p:spPr>
                <a:xfrm>
                  <a:off x="5043488" y="3040064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1">
                      <a:moveTo>
                        <a:pt x="3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86" name="Oval 1379"/>
                <p:cNvSpPr/>
                <p:nvPr/>
              </p:nvSpPr>
              <p:spPr>
                <a:xfrm>
                  <a:off x="5062538" y="30432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87" name="Freeform 1380"/>
                <p:cNvSpPr/>
                <p:nvPr/>
              </p:nvSpPr>
              <p:spPr>
                <a:xfrm>
                  <a:off x="5048251" y="3043239"/>
                  <a:ext cx="14288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4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88" name="Freeform 1381"/>
                <p:cNvSpPr/>
                <p:nvPr/>
              </p:nvSpPr>
              <p:spPr>
                <a:xfrm>
                  <a:off x="5043488" y="3043239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89" name="Freeform 1382"/>
                <p:cNvSpPr/>
                <p:nvPr/>
              </p:nvSpPr>
              <p:spPr>
                <a:xfrm>
                  <a:off x="5040313" y="30480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90" name="Oval 1383"/>
                <p:cNvSpPr/>
                <p:nvPr/>
              </p:nvSpPr>
              <p:spPr>
                <a:xfrm>
                  <a:off x="5040313" y="30480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91" name="Freeform 1384"/>
                <p:cNvSpPr/>
                <p:nvPr/>
              </p:nvSpPr>
              <p:spPr>
                <a:xfrm>
                  <a:off x="5032376" y="30480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92" name="Oval 1385"/>
                <p:cNvSpPr/>
                <p:nvPr/>
              </p:nvSpPr>
              <p:spPr>
                <a:xfrm>
                  <a:off x="5032376" y="30511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93" name="Freeform 1386"/>
                <p:cNvSpPr/>
                <p:nvPr/>
              </p:nvSpPr>
              <p:spPr>
                <a:xfrm>
                  <a:off x="4991101" y="3032126"/>
                  <a:ext cx="46038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2" h="1">
                      <a:moveTo>
                        <a:pt x="12" y="1"/>
                      </a:move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7" y="0"/>
                        <a:pt x="8" y="1"/>
                        <a:pt x="9" y="1"/>
                      </a:cubicBezTo>
                      <a:cubicBezTo>
                        <a:pt x="10" y="1"/>
                        <a:pt x="10" y="1"/>
                        <a:pt x="11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94" name="Oval 1387"/>
                <p:cNvSpPr/>
                <p:nvPr/>
              </p:nvSpPr>
              <p:spPr>
                <a:xfrm>
                  <a:off x="4987926" y="30321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95" name="Freeform 1388"/>
                <p:cNvSpPr/>
                <p:nvPr/>
              </p:nvSpPr>
              <p:spPr>
                <a:xfrm>
                  <a:off x="4924426" y="3043239"/>
                  <a:ext cx="17463" cy="317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5" h="8">
                      <a:moveTo>
                        <a:pt x="5" y="0"/>
                      </a:move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7"/>
                        <a:pt x="2" y="5"/>
                        <a:pt x="2" y="4"/>
                      </a:cubicBezTo>
                      <a:cubicBezTo>
                        <a:pt x="3" y="3"/>
                        <a:pt x="3" y="3"/>
                        <a:pt x="4" y="2"/>
                      </a:cubicBezTo>
                      <a:cubicBezTo>
                        <a:pt x="4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96" name="Oval 1389"/>
                <p:cNvSpPr/>
                <p:nvPr/>
              </p:nvSpPr>
              <p:spPr>
                <a:xfrm>
                  <a:off x="4919663" y="30749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897" name="Freeform 1390"/>
                <p:cNvSpPr/>
                <p:nvPr/>
              </p:nvSpPr>
              <p:spPr>
                <a:xfrm>
                  <a:off x="4930776" y="3074989"/>
                  <a:ext cx="34925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9" h="8">
                      <a:moveTo>
                        <a:pt x="4" y="7"/>
                      </a:move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2" y="5"/>
                        <a:pt x="1" y="4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3" y="6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7" y="8"/>
                        <a:pt x="8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5" y="7"/>
                        <a:pt x="4" y="7"/>
                        <a:pt x="4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98" name="Freeform 1391"/>
                <p:cNvSpPr/>
                <p:nvPr/>
              </p:nvSpPr>
              <p:spPr>
                <a:xfrm>
                  <a:off x="4806951" y="3040064"/>
                  <a:ext cx="98425" cy="3810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6" h="10">
                      <a:moveTo>
                        <a:pt x="8" y="10"/>
                      </a:moveTo>
                      <a:cubicBezTo>
                        <a:pt x="8" y="10"/>
                        <a:pt x="7" y="10"/>
                        <a:pt x="7" y="10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0"/>
                        <a:pt x="2" y="9"/>
                        <a:pt x="1" y="9"/>
                      </a:cubicBezTo>
                      <a:cubicBezTo>
                        <a:pt x="1" y="9"/>
                        <a:pt x="1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1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7" y="10"/>
                        <a:pt x="7" y="10"/>
                        <a:pt x="8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1" y="10"/>
                        <a:pt x="12" y="9"/>
                        <a:pt x="13" y="9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7" y="6"/>
                        <a:pt x="18" y="5"/>
                        <a:pt x="18" y="5"/>
                      </a:cubicBezTo>
                      <a:cubicBezTo>
                        <a:pt x="20" y="3"/>
                        <a:pt x="22" y="1"/>
                        <a:pt x="24" y="1"/>
                      </a:cubicBezTo>
                      <a:cubicBezTo>
                        <a:pt x="25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4" y="0"/>
                        <a:pt x="22" y="1"/>
                        <a:pt x="20" y="2"/>
                      </a:cubicBezTo>
                      <a:cubicBezTo>
                        <a:pt x="20" y="3"/>
                        <a:pt x="19" y="4"/>
                        <a:pt x="18" y="5"/>
                      </a:cubicBezTo>
                      <a:cubicBezTo>
                        <a:pt x="17" y="6"/>
                        <a:pt x="16" y="6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3" y="8"/>
                        <a:pt x="13" y="9"/>
                        <a:pt x="12" y="9"/>
                      </a:cubicBezTo>
                      <a:cubicBezTo>
                        <a:pt x="11" y="9"/>
                        <a:pt x="10" y="10"/>
                        <a:pt x="8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899" name="Oval 1392"/>
                <p:cNvSpPr/>
                <p:nvPr/>
              </p:nvSpPr>
              <p:spPr>
                <a:xfrm>
                  <a:off x="4799013" y="30670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00" name="Freeform 1393"/>
                <p:cNvSpPr/>
                <p:nvPr/>
              </p:nvSpPr>
              <p:spPr>
                <a:xfrm>
                  <a:off x="4799013" y="2971801"/>
                  <a:ext cx="1587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3">
                      <a:moveTo>
                        <a:pt x="0" y="3"/>
                      </a:moveTo>
                      <a:cubicBezTo>
                        <a:pt x="1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1"/>
                        <a:pt x="2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01" name="Freeform 1394"/>
                <p:cNvSpPr/>
                <p:nvPr/>
              </p:nvSpPr>
              <p:spPr>
                <a:xfrm>
                  <a:off x="4795838" y="29876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02" name="Freeform 1395"/>
                <p:cNvSpPr/>
                <p:nvPr/>
              </p:nvSpPr>
              <p:spPr>
                <a:xfrm>
                  <a:off x="4773613" y="2990851"/>
                  <a:ext cx="6350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6">
                      <a:moveTo>
                        <a:pt x="0" y="6"/>
                      </a:move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03" name="Freeform 1396"/>
                <p:cNvSpPr/>
                <p:nvPr/>
              </p:nvSpPr>
              <p:spPr>
                <a:xfrm>
                  <a:off x="4768851" y="304323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04" name="Oval 1397"/>
                <p:cNvSpPr/>
                <p:nvPr/>
              </p:nvSpPr>
              <p:spPr>
                <a:xfrm>
                  <a:off x="4768851" y="30480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05" name="Freeform 1398"/>
                <p:cNvSpPr/>
                <p:nvPr/>
              </p:nvSpPr>
              <p:spPr>
                <a:xfrm>
                  <a:off x="5108576" y="2957514"/>
                  <a:ext cx="33338" cy="365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9" h="10">
                      <a:moveTo>
                        <a:pt x="0" y="5"/>
                      </a:move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6"/>
                        <a:pt x="1" y="8"/>
                        <a:pt x="2" y="8"/>
                      </a:cubicBezTo>
                      <a:cubicBezTo>
                        <a:pt x="2" y="9"/>
                        <a:pt x="3" y="9"/>
                        <a:pt x="4" y="9"/>
                      </a:cubicBezTo>
                      <a:cubicBezTo>
                        <a:pt x="4" y="10"/>
                        <a:pt x="5" y="10"/>
                        <a:pt x="6" y="10"/>
                      </a:cubicBezTo>
                      <a:cubicBezTo>
                        <a:pt x="6" y="10"/>
                        <a:pt x="7" y="10"/>
                        <a:pt x="8" y="9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9"/>
                        <a:pt x="8" y="9"/>
                        <a:pt x="8" y="9"/>
                      </a:cubicBezTo>
                      <a:cubicBezTo>
                        <a:pt x="7" y="10"/>
                        <a:pt x="6" y="10"/>
                        <a:pt x="6" y="10"/>
                      </a:cubicBezTo>
                      <a:cubicBezTo>
                        <a:pt x="4" y="10"/>
                        <a:pt x="3" y="9"/>
                        <a:pt x="2" y="8"/>
                      </a:cubicBezTo>
                      <a:cubicBezTo>
                        <a:pt x="1" y="7"/>
                        <a:pt x="0" y="6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06" name="Freeform 1399"/>
                <p:cNvSpPr/>
                <p:nvPr/>
              </p:nvSpPr>
              <p:spPr>
                <a:xfrm>
                  <a:off x="5108576" y="2960689"/>
                  <a:ext cx="317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07" name="Freeform 1400"/>
                <p:cNvSpPr/>
                <p:nvPr/>
              </p:nvSpPr>
              <p:spPr>
                <a:xfrm>
                  <a:off x="5111751" y="29527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08" name="Freeform 1401"/>
                <p:cNvSpPr/>
                <p:nvPr/>
              </p:nvSpPr>
              <p:spPr>
                <a:xfrm>
                  <a:off x="4803776" y="31115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09" name="Oval 1402"/>
                <p:cNvSpPr/>
                <p:nvPr/>
              </p:nvSpPr>
              <p:spPr>
                <a:xfrm>
                  <a:off x="4735513" y="30940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10" name="Oval 1403"/>
                <p:cNvSpPr/>
                <p:nvPr/>
              </p:nvSpPr>
              <p:spPr>
                <a:xfrm>
                  <a:off x="4732338" y="30940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11" name="Oval 1404"/>
                <p:cNvSpPr/>
                <p:nvPr/>
              </p:nvSpPr>
              <p:spPr>
                <a:xfrm>
                  <a:off x="4727576" y="30940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12" name="Freeform 1405"/>
                <p:cNvSpPr/>
                <p:nvPr/>
              </p:nvSpPr>
              <p:spPr>
                <a:xfrm>
                  <a:off x="4724401" y="309403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13" name="Freeform 1406"/>
                <p:cNvSpPr/>
                <p:nvPr/>
              </p:nvSpPr>
              <p:spPr>
                <a:xfrm>
                  <a:off x="4773613" y="30892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14" name="Freeform 1407"/>
                <p:cNvSpPr/>
                <p:nvPr/>
              </p:nvSpPr>
              <p:spPr>
                <a:xfrm>
                  <a:off x="4746626" y="3086101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15" name="Oval 1408"/>
                <p:cNvSpPr/>
                <p:nvPr/>
              </p:nvSpPr>
              <p:spPr>
                <a:xfrm>
                  <a:off x="4633913" y="32337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16" name="Freeform 1409"/>
                <p:cNvSpPr/>
                <p:nvPr/>
              </p:nvSpPr>
              <p:spPr>
                <a:xfrm>
                  <a:off x="4633913" y="32369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17" name="Freeform 1410"/>
                <p:cNvSpPr/>
                <p:nvPr/>
              </p:nvSpPr>
              <p:spPr>
                <a:xfrm>
                  <a:off x="4672013" y="3138489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2">
                      <a:moveTo>
                        <a:pt x="0" y="2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18" name="Freeform 1411"/>
                <p:cNvSpPr/>
                <p:nvPr/>
              </p:nvSpPr>
              <p:spPr>
                <a:xfrm>
                  <a:off x="4678363" y="3135314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19" name="Freeform 1412"/>
                <p:cNvSpPr/>
                <p:nvPr/>
              </p:nvSpPr>
              <p:spPr>
                <a:xfrm>
                  <a:off x="4672013" y="3127376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20" name="Freeform 1413"/>
                <p:cNvSpPr/>
                <p:nvPr/>
              </p:nvSpPr>
              <p:spPr>
                <a:xfrm>
                  <a:off x="4667251" y="3135314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21" name="Freeform 1414"/>
                <p:cNvSpPr/>
                <p:nvPr/>
              </p:nvSpPr>
              <p:spPr>
                <a:xfrm>
                  <a:off x="4667251" y="31384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22" name="Freeform 1415"/>
                <p:cNvSpPr/>
                <p:nvPr/>
              </p:nvSpPr>
              <p:spPr>
                <a:xfrm>
                  <a:off x="4672013" y="31353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23" name="Oval 1416"/>
                <p:cNvSpPr/>
                <p:nvPr/>
              </p:nvSpPr>
              <p:spPr>
                <a:xfrm>
                  <a:off x="4664076" y="31432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24" name="Freeform 1417"/>
                <p:cNvSpPr/>
                <p:nvPr/>
              </p:nvSpPr>
              <p:spPr>
                <a:xfrm>
                  <a:off x="4721226" y="31496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25" name="Freeform 1418"/>
                <p:cNvSpPr/>
                <p:nvPr/>
              </p:nvSpPr>
              <p:spPr>
                <a:xfrm>
                  <a:off x="4721226" y="31496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26" name="Oval 1419"/>
                <p:cNvSpPr/>
                <p:nvPr/>
              </p:nvSpPr>
              <p:spPr>
                <a:xfrm>
                  <a:off x="4721226" y="31543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27" name="Freeform 1420"/>
                <p:cNvSpPr/>
                <p:nvPr/>
              </p:nvSpPr>
              <p:spPr>
                <a:xfrm>
                  <a:off x="4697413" y="3130551"/>
                  <a:ext cx="4763" cy="127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28" name="Freeform 1421"/>
                <p:cNvSpPr/>
                <p:nvPr/>
              </p:nvSpPr>
              <p:spPr>
                <a:xfrm>
                  <a:off x="4702176" y="3124201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29" name="Freeform 1422"/>
                <p:cNvSpPr/>
                <p:nvPr/>
              </p:nvSpPr>
              <p:spPr>
                <a:xfrm>
                  <a:off x="4705351" y="3119439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30" name="Oval 1423"/>
                <p:cNvSpPr/>
                <p:nvPr/>
              </p:nvSpPr>
              <p:spPr>
                <a:xfrm>
                  <a:off x="4713288" y="31162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31" name="Freeform 1424"/>
                <p:cNvSpPr/>
                <p:nvPr/>
              </p:nvSpPr>
              <p:spPr>
                <a:xfrm>
                  <a:off x="4713288" y="311150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32" name="Oval 1425"/>
                <p:cNvSpPr/>
                <p:nvPr/>
              </p:nvSpPr>
              <p:spPr>
                <a:xfrm>
                  <a:off x="4716463" y="31115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33" name="Oval 1426"/>
                <p:cNvSpPr/>
                <p:nvPr/>
              </p:nvSpPr>
              <p:spPr>
                <a:xfrm>
                  <a:off x="4705351" y="3105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34" name="Oval 1427"/>
                <p:cNvSpPr/>
                <p:nvPr/>
              </p:nvSpPr>
              <p:spPr>
                <a:xfrm>
                  <a:off x="4702176" y="3105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35" name="Freeform 1428"/>
                <p:cNvSpPr/>
                <p:nvPr/>
              </p:nvSpPr>
              <p:spPr>
                <a:xfrm>
                  <a:off x="4779963" y="3094039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2" y="0"/>
                      </a:move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36" name="Freeform 1429"/>
                <p:cNvSpPr/>
                <p:nvPr/>
              </p:nvSpPr>
              <p:spPr>
                <a:xfrm>
                  <a:off x="4746626" y="3097214"/>
                  <a:ext cx="26988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7">
                      <a:moveTo>
                        <a:pt x="7" y="1"/>
                      </a:move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5" y="0"/>
                        <a:pt x="6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37" name="Freeform 1430"/>
                <p:cNvSpPr/>
                <p:nvPr/>
              </p:nvSpPr>
              <p:spPr>
                <a:xfrm>
                  <a:off x="4751388" y="3097214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3">
                      <a:moveTo>
                        <a:pt x="0" y="3"/>
                      </a:moveTo>
                      <a:cubicBezTo>
                        <a:pt x="0" y="2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38" name="Freeform 1431"/>
                <p:cNvSpPr/>
                <p:nvPr/>
              </p:nvSpPr>
              <p:spPr>
                <a:xfrm>
                  <a:off x="4762501" y="3097214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39" name="Freeform 1432"/>
                <p:cNvSpPr/>
                <p:nvPr/>
              </p:nvSpPr>
              <p:spPr>
                <a:xfrm>
                  <a:off x="4787901" y="3108326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3">
                      <a:moveTo>
                        <a:pt x="3" y="3"/>
                      </a:move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2" y="1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0" name="Freeform 1433"/>
                <p:cNvSpPr/>
                <p:nvPr/>
              </p:nvSpPr>
              <p:spPr>
                <a:xfrm>
                  <a:off x="4787901" y="31083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1" name="Freeform 1434"/>
                <p:cNvSpPr/>
                <p:nvPr/>
              </p:nvSpPr>
              <p:spPr>
                <a:xfrm>
                  <a:off x="4787901" y="31083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2" name="Freeform 1435"/>
                <p:cNvSpPr/>
                <p:nvPr/>
              </p:nvSpPr>
              <p:spPr>
                <a:xfrm>
                  <a:off x="4784726" y="31083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3" name="Freeform 1436"/>
                <p:cNvSpPr/>
                <p:nvPr/>
              </p:nvSpPr>
              <p:spPr>
                <a:xfrm>
                  <a:off x="4708526" y="3086101"/>
                  <a:ext cx="101600" cy="492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7" h="13">
                      <a:moveTo>
                        <a:pt x="24" y="4"/>
                      </a:moveTo>
                      <a:cubicBezTo>
                        <a:pt x="24" y="4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2" y="2"/>
                        <a:pt x="22" y="2"/>
                        <a:pt x="21" y="2"/>
                      </a:cubicBezTo>
                      <a:cubicBezTo>
                        <a:pt x="21" y="2"/>
                        <a:pt x="20" y="1"/>
                        <a:pt x="20" y="1"/>
                      </a:cubicBezTo>
                      <a:cubicBezTo>
                        <a:pt x="19" y="1"/>
                        <a:pt x="18" y="1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2" y="0"/>
                        <a:pt x="9" y="0"/>
                        <a:pt x="7" y="1"/>
                      </a:cubicBezTo>
                      <a:cubicBezTo>
                        <a:pt x="6" y="1"/>
                        <a:pt x="5" y="2"/>
                        <a:pt x="3" y="2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3"/>
                        <a:pt x="1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3"/>
                        <a:pt x="2" y="3"/>
                      </a:cubicBezTo>
                      <a:cubicBezTo>
                        <a:pt x="2" y="3"/>
                        <a:pt x="3" y="3"/>
                        <a:pt x="4" y="3"/>
                      </a:cubicBezTo>
                      <a:cubicBezTo>
                        <a:pt x="5" y="2"/>
                        <a:pt x="6" y="2"/>
                        <a:pt x="7" y="1"/>
                      </a:cubicBezTo>
                      <a:cubicBezTo>
                        <a:pt x="8" y="1"/>
                        <a:pt x="8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1"/>
                        <a:pt x="10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ubicBezTo>
                        <a:pt x="12" y="0"/>
                        <a:pt x="12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0"/>
                        <a:pt x="16" y="0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2"/>
                        <a:pt x="20" y="2"/>
                        <a:pt x="21" y="2"/>
                      </a:cubicBezTo>
                      <a:cubicBezTo>
                        <a:pt x="21" y="2"/>
                        <a:pt x="21" y="2"/>
                        <a:pt x="22" y="2"/>
                      </a:cubicBezTo>
                      <a:cubicBezTo>
                        <a:pt x="22" y="3"/>
                        <a:pt x="23" y="3"/>
                        <a:pt x="23" y="3"/>
                      </a:cubicBezTo>
                      <a:cubicBezTo>
                        <a:pt x="24" y="4"/>
                        <a:pt x="24" y="4"/>
                        <a:pt x="25" y="4"/>
                      </a:cubicBezTo>
                      <a:cubicBezTo>
                        <a:pt x="25" y="5"/>
                        <a:pt x="25" y="5"/>
                        <a:pt x="26" y="6"/>
                      </a:cubicBezTo>
                      <a:cubicBezTo>
                        <a:pt x="26" y="6"/>
                        <a:pt x="26" y="7"/>
                        <a:pt x="26" y="7"/>
                      </a:cubicBezTo>
                      <a:cubicBezTo>
                        <a:pt x="27" y="8"/>
                        <a:pt x="27" y="9"/>
                        <a:pt x="27" y="10"/>
                      </a:cubicBezTo>
                      <a:cubicBezTo>
                        <a:pt x="27" y="11"/>
                        <a:pt x="26" y="12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7" y="12"/>
                        <a:pt x="27" y="11"/>
                        <a:pt x="27" y="11"/>
                      </a:cubicBezTo>
                      <a:cubicBezTo>
                        <a:pt x="27" y="11"/>
                        <a:pt x="27" y="10"/>
                        <a:pt x="27" y="9"/>
                      </a:cubicBezTo>
                      <a:cubicBezTo>
                        <a:pt x="27" y="8"/>
                        <a:pt x="26" y="7"/>
                        <a:pt x="26" y="6"/>
                      </a:cubicBezTo>
                      <a:cubicBezTo>
                        <a:pt x="26" y="6"/>
                        <a:pt x="25" y="5"/>
                        <a:pt x="25" y="5"/>
                      </a:cubicBezTo>
                      <a:cubicBezTo>
                        <a:pt x="25" y="4"/>
                        <a:pt x="24" y="4"/>
                        <a:pt x="24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4" name="Freeform 1437"/>
                <p:cNvSpPr/>
                <p:nvPr/>
              </p:nvSpPr>
              <p:spPr>
                <a:xfrm>
                  <a:off x="4738688" y="3089276"/>
                  <a:ext cx="68263" cy="539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8" h="14">
                      <a:moveTo>
                        <a:pt x="17" y="5"/>
                      </a:moveTo>
                      <a:cubicBezTo>
                        <a:pt x="17" y="4"/>
                        <a:pt x="16" y="3"/>
                        <a:pt x="15" y="3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1" y="1"/>
                        <a:pt x="10" y="0"/>
                        <a:pt x="8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6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cubicBezTo>
                        <a:pt x="9" y="0"/>
                        <a:pt x="10" y="0"/>
                        <a:pt x="10" y="1"/>
                      </a:cubicBezTo>
                      <a:cubicBezTo>
                        <a:pt x="11" y="1"/>
                        <a:pt x="13" y="1"/>
                        <a:pt x="13" y="2"/>
                      </a:cubicBezTo>
                      <a:cubicBezTo>
                        <a:pt x="14" y="2"/>
                        <a:pt x="14" y="2"/>
                        <a:pt x="15" y="3"/>
                      </a:cubicBezTo>
                      <a:cubicBezTo>
                        <a:pt x="15" y="3"/>
                        <a:pt x="16" y="3"/>
                        <a:pt x="16" y="4"/>
                      </a:cubicBezTo>
                      <a:cubicBezTo>
                        <a:pt x="17" y="5"/>
                        <a:pt x="18" y="6"/>
                        <a:pt x="18" y="7"/>
                      </a:cubicBezTo>
                      <a:cubicBezTo>
                        <a:pt x="18" y="8"/>
                        <a:pt x="18" y="8"/>
                        <a:pt x="18" y="9"/>
                      </a:cubicBezTo>
                      <a:cubicBezTo>
                        <a:pt x="18" y="9"/>
                        <a:pt x="18" y="10"/>
                        <a:pt x="18" y="11"/>
                      </a:cubicBezTo>
                      <a:cubicBezTo>
                        <a:pt x="18" y="11"/>
                        <a:pt x="17" y="12"/>
                        <a:pt x="17" y="12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7" y="13"/>
                        <a:pt x="16" y="13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7" y="13"/>
                        <a:pt x="17" y="13"/>
                      </a:cubicBezTo>
                      <a:cubicBezTo>
                        <a:pt x="17" y="12"/>
                        <a:pt x="18" y="12"/>
                        <a:pt x="18" y="11"/>
                      </a:cubicBezTo>
                      <a:cubicBezTo>
                        <a:pt x="18" y="10"/>
                        <a:pt x="18" y="9"/>
                        <a:pt x="18" y="8"/>
                      </a:cubicBezTo>
                      <a:cubicBezTo>
                        <a:pt x="18" y="7"/>
                        <a:pt x="18" y="6"/>
                        <a:pt x="1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5" name="Freeform 1438"/>
                <p:cNvSpPr/>
                <p:nvPr/>
              </p:nvSpPr>
              <p:spPr>
                <a:xfrm>
                  <a:off x="4792663" y="3143251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6" name="Freeform 1439"/>
                <p:cNvSpPr/>
                <p:nvPr/>
              </p:nvSpPr>
              <p:spPr>
                <a:xfrm>
                  <a:off x="4792663" y="31464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7" name="Freeform 1440"/>
                <p:cNvSpPr/>
                <p:nvPr/>
              </p:nvSpPr>
              <p:spPr>
                <a:xfrm>
                  <a:off x="4799013" y="3116264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2" h="5">
                      <a:moveTo>
                        <a:pt x="0" y="5"/>
                      </a:move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8" name="Freeform 1441"/>
                <p:cNvSpPr>
                  <a:spLocks noEditPoints="1"/>
                </p:cNvSpPr>
                <p:nvPr/>
              </p:nvSpPr>
              <p:spPr>
                <a:xfrm>
                  <a:off x="4630738" y="3081339"/>
                  <a:ext cx="184150" cy="2047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9" h="54">
                      <a:moveTo>
                        <a:pt x="45" y="4"/>
                      </a:moveTo>
                      <a:cubicBezTo>
                        <a:pt x="44" y="3"/>
                        <a:pt x="42" y="2"/>
                        <a:pt x="40" y="1"/>
                      </a:cubicBezTo>
                      <a:cubicBezTo>
                        <a:pt x="39" y="1"/>
                        <a:pt x="38" y="1"/>
                        <a:pt x="37" y="1"/>
                      </a:cubicBezTo>
                      <a:cubicBezTo>
                        <a:pt x="37" y="1"/>
                        <a:pt x="36" y="1"/>
                        <a:pt x="36" y="1"/>
                      </a:cubicBezTo>
                      <a:cubicBezTo>
                        <a:pt x="35" y="0"/>
                        <a:pt x="33" y="1"/>
                        <a:pt x="32" y="1"/>
                      </a:cubicBezTo>
                      <a:cubicBezTo>
                        <a:pt x="31" y="1"/>
                        <a:pt x="29" y="1"/>
                        <a:pt x="28" y="2"/>
                      </a:cubicBezTo>
                      <a:cubicBezTo>
                        <a:pt x="27" y="2"/>
                        <a:pt x="25" y="2"/>
                        <a:pt x="24" y="3"/>
                      </a:cubicBezTo>
                      <a:cubicBezTo>
                        <a:pt x="23" y="4"/>
                        <a:pt x="21" y="4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6"/>
                        <a:pt x="17" y="7"/>
                        <a:pt x="16" y="8"/>
                      </a:cubicBezTo>
                      <a:cubicBezTo>
                        <a:pt x="14" y="9"/>
                        <a:pt x="13" y="11"/>
                        <a:pt x="11" y="12"/>
                      </a:cubicBezTo>
                      <a:cubicBezTo>
                        <a:pt x="9" y="14"/>
                        <a:pt x="8" y="15"/>
                        <a:pt x="7" y="17"/>
                      </a:cubicBezTo>
                      <a:cubicBezTo>
                        <a:pt x="6" y="19"/>
                        <a:pt x="4" y="21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3" y="24"/>
                        <a:pt x="3" y="25"/>
                        <a:pt x="2" y="26"/>
                      </a:cubicBezTo>
                      <a:cubicBezTo>
                        <a:pt x="2" y="27"/>
                        <a:pt x="1" y="29"/>
                        <a:pt x="1" y="31"/>
                      </a:cubicBezTo>
                      <a:cubicBezTo>
                        <a:pt x="0" y="34"/>
                        <a:pt x="0" y="38"/>
                        <a:pt x="1" y="41"/>
                      </a:cubicBezTo>
                      <a:cubicBezTo>
                        <a:pt x="2" y="44"/>
                        <a:pt x="3" y="47"/>
                        <a:pt x="5" y="50"/>
                      </a:cubicBezTo>
                      <a:cubicBezTo>
                        <a:pt x="8" y="52"/>
                        <a:pt x="11" y="53"/>
                        <a:pt x="14" y="54"/>
                      </a:cubicBezTo>
                      <a:cubicBezTo>
                        <a:pt x="17" y="54"/>
                        <a:pt x="21" y="54"/>
                        <a:pt x="24" y="53"/>
                      </a:cubicBezTo>
                      <a:cubicBezTo>
                        <a:pt x="27" y="51"/>
                        <a:pt x="29" y="49"/>
                        <a:pt x="30" y="45"/>
                      </a:cubicBezTo>
                      <a:cubicBezTo>
                        <a:pt x="31" y="41"/>
                        <a:pt x="30" y="38"/>
                        <a:pt x="27" y="35"/>
                      </a:cubicBezTo>
                      <a:cubicBezTo>
                        <a:pt x="24" y="33"/>
                        <a:pt x="20" y="32"/>
                        <a:pt x="17" y="34"/>
                      </a:cubicBezTo>
                      <a:cubicBezTo>
                        <a:pt x="14" y="35"/>
                        <a:pt x="13" y="38"/>
                        <a:pt x="14" y="41"/>
                      </a:cubicBezTo>
                      <a:cubicBezTo>
                        <a:pt x="14" y="43"/>
                        <a:pt x="17" y="45"/>
                        <a:pt x="20" y="44"/>
                      </a:cubicBezTo>
                      <a:cubicBezTo>
                        <a:pt x="22" y="44"/>
                        <a:pt x="24" y="41"/>
                        <a:pt x="22" y="39"/>
                      </a:cubicBezTo>
                      <a:cubicBezTo>
                        <a:pt x="22" y="38"/>
                        <a:pt x="20" y="38"/>
                        <a:pt x="19" y="38"/>
                      </a:cubicBezTo>
                      <a:cubicBezTo>
                        <a:pt x="20" y="37"/>
                        <a:pt x="20" y="37"/>
                        <a:pt x="21" y="37"/>
                      </a:cubicBezTo>
                      <a:cubicBezTo>
                        <a:pt x="22" y="37"/>
                        <a:pt x="23" y="38"/>
                        <a:pt x="24" y="39"/>
                      </a:cubicBezTo>
                      <a:cubicBezTo>
                        <a:pt x="26" y="40"/>
                        <a:pt x="26" y="42"/>
                        <a:pt x="26" y="44"/>
                      </a:cubicBezTo>
                      <a:cubicBezTo>
                        <a:pt x="26" y="46"/>
                        <a:pt x="24" y="48"/>
                        <a:pt x="23" y="49"/>
                      </a:cubicBezTo>
                      <a:cubicBezTo>
                        <a:pt x="21" y="50"/>
                        <a:pt x="19" y="50"/>
                        <a:pt x="17" y="50"/>
                      </a:cubicBezTo>
                      <a:cubicBezTo>
                        <a:pt x="17" y="50"/>
                        <a:pt x="18" y="50"/>
                        <a:pt x="18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49"/>
                        <a:pt x="17" y="49"/>
                        <a:pt x="16" y="49"/>
                      </a:cubicBezTo>
                      <a:cubicBezTo>
                        <a:pt x="15" y="49"/>
                        <a:pt x="15" y="49"/>
                        <a:pt x="14" y="49"/>
                      </a:cubicBezTo>
                      <a:cubicBezTo>
                        <a:pt x="13" y="49"/>
                        <a:pt x="11" y="48"/>
                        <a:pt x="10" y="48"/>
                      </a:cubicBezTo>
                      <a:cubicBezTo>
                        <a:pt x="9" y="47"/>
                        <a:pt x="8" y="46"/>
                        <a:pt x="7" y="45"/>
                      </a:cubicBezTo>
                      <a:cubicBezTo>
                        <a:pt x="7" y="44"/>
                        <a:pt x="6" y="43"/>
                        <a:pt x="5" y="42"/>
                      </a:cubicBezTo>
                      <a:cubicBezTo>
                        <a:pt x="6" y="42"/>
                        <a:pt x="7" y="42"/>
                        <a:pt x="8" y="42"/>
                      </a:cubicBezTo>
                      <a:cubicBezTo>
                        <a:pt x="9" y="42"/>
                        <a:pt x="10" y="41"/>
                        <a:pt x="10" y="39"/>
                      </a:cubicBezTo>
                      <a:cubicBezTo>
                        <a:pt x="10" y="38"/>
                        <a:pt x="9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9" y="38"/>
                        <a:pt x="9" y="39"/>
                        <a:pt x="9" y="39"/>
                      </a:cubicBezTo>
                      <a:cubicBezTo>
                        <a:pt x="9" y="40"/>
                        <a:pt x="8" y="40"/>
                        <a:pt x="7" y="40"/>
                      </a:cubicBezTo>
                      <a:cubicBezTo>
                        <a:pt x="7" y="40"/>
                        <a:pt x="6" y="39"/>
                        <a:pt x="5" y="39"/>
                      </a:cubicBezTo>
                      <a:cubicBezTo>
                        <a:pt x="5" y="38"/>
                        <a:pt x="4" y="36"/>
                        <a:pt x="4" y="35"/>
                      </a:cubicBezTo>
                      <a:cubicBezTo>
                        <a:pt x="4" y="32"/>
                        <a:pt x="5" y="30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9"/>
                        <a:pt x="7" y="31"/>
                        <a:pt x="9" y="31"/>
                      </a:cubicBezTo>
                      <a:cubicBezTo>
                        <a:pt x="11" y="31"/>
                        <a:pt x="13" y="31"/>
                        <a:pt x="14" y="29"/>
                      </a:cubicBezTo>
                      <a:cubicBezTo>
                        <a:pt x="14" y="28"/>
                        <a:pt x="14" y="27"/>
                        <a:pt x="13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7"/>
                        <a:pt x="13" y="28"/>
                        <a:pt x="12" y="28"/>
                      </a:cubicBezTo>
                      <a:cubicBezTo>
                        <a:pt x="11" y="29"/>
                        <a:pt x="10" y="29"/>
                        <a:pt x="9" y="28"/>
                      </a:cubicBezTo>
                      <a:cubicBezTo>
                        <a:pt x="8" y="27"/>
                        <a:pt x="8" y="26"/>
                        <a:pt x="8" y="25"/>
                      </a:cubicBezTo>
                      <a:cubicBezTo>
                        <a:pt x="8" y="24"/>
                        <a:pt x="9" y="23"/>
                        <a:pt x="9" y="22"/>
                      </a:cubicBezTo>
                      <a:cubicBezTo>
                        <a:pt x="10" y="20"/>
                        <a:pt x="11" y="18"/>
                        <a:pt x="13" y="16"/>
                      </a:cubicBezTo>
                      <a:cubicBezTo>
                        <a:pt x="14" y="16"/>
                        <a:pt x="14" y="15"/>
                        <a:pt x="15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5" y="15"/>
                        <a:pt x="15" y="16"/>
                      </a:cubicBezTo>
                      <a:cubicBezTo>
                        <a:pt x="15" y="18"/>
                        <a:pt x="16" y="20"/>
                        <a:pt x="16" y="21"/>
                      </a:cubicBezTo>
                      <a:cubicBezTo>
                        <a:pt x="18" y="25"/>
                        <a:pt x="20" y="27"/>
                        <a:pt x="23" y="27"/>
                      </a:cubicBezTo>
                      <a:cubicBezTo>
                        <a:pt x="26" y="28"/>
                        <a:pt x="30" y="27"/>
                        <a:pt x="31" y="24"/>
                      </a:cubicBezTo>
                      <a:cubicBezTo>
                        <a:pt x="33" y="22"/>
                        <a:pt x="32" y="19"/>
                        <a:pt x="30" y="17"/>
                      </a:cubicBezTo>
                      <a:cubicBezTo>
                        <a:pt x="28" y="16"/>
                        <a:pt x="26" y="16"/>
                        <a:pt x="25" y="17"/>
                      </a:cubicBezTo>
                      <a:cubicBezTo>
                        <a:pt x="23" y="17"/>
                        <a:pt x="22" y="19"/>
                        <a:pt x="23" y="21"/>
                      </a:cubicBezTo>
                      <a:cubicBezTo>
                        <a:pt x="23" y="22"/>
                        <a:pt x="25" y="23"/>
                        <a:pt x="26" y="22"/>
                      </a:cubicBezTo>
                      <a:cubicBezTo>
                        <a:pt x="27" y="22"/>
                        <a:pt x="27" y="22"/>
                        <a:pt x="27" y="21"/>
                      </a:cubicBezTo>
                      <a:cubicBezTo>
                        <a:pt x="27" y="21"/>
                        <a:pt x="27" y="20"/>
                        <a:pt x="27" y="20"/>
                      </a:cubicBezTo>
                      <a:cubicBezTo>
                        <a:pt x="28" y="20"/>
                        <a:pt x="28" y="21"/>
                        <a:pt x="28" y="21"/>
                      </a:cubicBezTo>
                      <a:cubicBezTo>
                        <a:pt x="29" y="22"/>
                        <a:pt x="28" y="23"/>
                        <a:pt x="28" y="23"/>
                      </a:cubicBezTo>
                      <a:cubicBezTo>
                        <a:pt x="26" y="24"/>
                        <a:pt x="25" y="24"/>
                        <a:pt x="24" y="23"/>
                      </a:cubicBezTo>
                      <a:cubicBezTo>
                        <a:pt x="21" y="23"/>
                        <a:pt x="19" y="20"/>
                        <a:pt x="19" y="17"/>
                      </a:cubicBezTo>
                      <a:cubicBezTo>
                        <a:pt x="19" y="14"/>
                        <a:pt x="21" y="11"/>
                        <a:pt x="23" y="9"/>
                      </a:cubicBezTo>
                      <a:cubicBezTo>
                        <a:pt x="24" y="8"/>
                        <a:pt x="26" y="7"/>
                        <a:pt x="27" y="6"/>
                      </a:cubicBezTo>
                      <a:cubicBezTo>
                        <a:pt x="28" y="6"/>
                        <a:pt x="28" y="6"/>
                        <a:pt x="29" y="6"/>
                      </a:cubicBezTo>
                      <a:cubicBezTo>
                        <a:pt x="30" y="5"/>
                        <a:pt x="30" y="5"/>
                        <a:pt x="31" y="5"/>
                      </a:cubicBezTo>
                      <a:cubicBezTo>
                        <a:pt x="30" y="6"/>
                        <a:pt x="30" y="7"/>
                        <a:pt x="30" y="9"/>
                      </a:cubicBezTo>
                      <a:cubicBezTo>
                        <a:pt x="30" y="10"/>
                        <a:pt x="30" y="11"/>
                        <a:pt x="32" y="11"/>
                      </a:cubicBezTo>
                      <a:cubicBezTo>
                        <a:pt x="32" y="12"/>
                        <a:pt x="33" y="11"/>
                        <a:pt x="34" y="11"/>
                      </a:cubicBezTo>
                      <a:cubicBezTo>
                        <a:pt x="34" y="11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3" y="11"/>
                        <a:pt x="33" y="11"/>
                        <a:pt x="32" y="10"/>
                      </a:cubicBezTo>
                      <a:cubicBezTo>
                        <a:pt x="32" y="10"/>
                        <a:pt x="32" y="9"/>
                        <a:pt x="32" y="9"/>
                      </a:cubicBezTo>
                      <a:cubicBezTo>
                        <a:pt x="32" y="7"/>
                        <a:pt x="33" y="6"/>
                        <a:pt x="34" y="6"/>
                      </a:cubicBezTo>
                      <a:cubicBezTo>
                        <a:pt x="36" y="5"/>
                        <a:pt x="40" y="5"/>
                        <a:pt x="42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6"/>
                        <a:pt x="42" y="7"/>
                        <a:pt x="43" y="7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2" y="7"/>
                        <a:pt x="41" y="7"/>
                        <a:pt x="40" y="7"/>
                      </a:cubicBezTo>
                      <a:cubicBezTo>
                        <a:pt x="40" y="8"/>
                        <a:pt x="39" y="8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40" y="9"/>
                        <a:pt x="40" y="9"/>
                      </a:cubicBezTo>
                      <a:cubicBezTo>
                        <a:pt x="40" y="8"/>
                        <a:pt x="42" y="8"/>
                        <a:pt x="43" y="9"/>
                      </a:cubicBezTo>
                      <a:cubicBezTo>
                        <a:pt x="44" y="11"/>
                        <a:pt x="44" y="13"/>
                        <a:pt x="43" y="14"/>
                      </a:cubicBezTo>
                      <a:cubicBezTo>
                        <a:pt x="43" y="13"/>
                        <a:pt x="43" y="13"/>
                        <a:pt x="43" y="12"/>
                      </a:cubicBezTo>
                      <a:cubicBezTo>
                        <a:pt x="42" y="11"/>
                        <a:pt x="41" y="11"/>
                        <a:pt x="40" y="11"/>
                      </a:cubicBezTo>
                      <a:cubicBezTo>
                        <a:pt x="38" y="11"/>
                        <a:pt x="38" y="13"/>
                        <a:pt x="38" y="14"/>
                      </a:cubicBezTo>
                      <a:cubicBezTo>
                        <a:pt x="38" y="16"/>
                        <a:pt x="39" y="17"/>
                        <a:pt x="40" y="17"/>
                      </a:cubicBezTo>
                      <a:cubicBezTo>
                        <a:pt x="44" y="18"/>
                        <a:pt x="47" y="16"/>
                        <a:pt x="48" y="13"/>
                      </a:cubicBezTo>
                      <a:cubicBezTo>
                        <a:pt x="49" y="9"/>
                        <a:pt x="48" y="6"/>
                        <a:pt x="45" y="4"/>
                      </a:cubicBezTo>
                      <a:close/>
                      <a:moveTo>
                        <a:pt x="48" y="13"/>
                      </a:moveTo>
                      <a:cubicBezTo>
                        <a:pt x="47" y="16"/>
                        <a:pt x="42" y="19"/>
                        <a:pt x="39" y="16"/>
                      </a:cubicBezTo>
                      <a:cubicBezTo>
                        <a:pt x="38" y="15"/>
                        <a:pt x="38" y="14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2"/>
                        <a:pt x="39" y="12"/>
                      </a:cubicBezTo>
                      <a:cubicBezTo>
                        <a:pt x="39" y="12"/>
                        <a:pt x="40" y="12"/>
                        <a:pt x="40" y="11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0" y="12"/>
                        <a:pt x="39" y="13"/>
                        <a:pt x="39" y="13"/>
                      </a:cubicBezTo>
                      <a:cubicBezTo>
                        <a:pt x="39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2"/>
                      </a:cubicBezTo>
                      <a:cubicBezTo>
                        <a:pt x="40" y="12"/>
                        <a:pt x="40" y="12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1" y="11"/>
                      </a:cubicBezTo>
                      <a:cubicBezTo>
                        <a:pt x="40" y="12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2"/>
                        <a:pt x="40" y="12"/>
                      </a:cubicBezTo>
                      <a:cubicBezTo>
                        <a:pt x="40" y="12"/>
                        <a:pt x="41" y="12"/>
                        <a:pt x="41" y="11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cubicBezTo>
                        <a:pt x="41" y="12"/>
                        <a:pt x="41" y="12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2"/>
                      </a:cubicBezTo>
                      <a:cubicBezTo>
                        <a:pt x="41" y="12"/>
                        <a:pt x="41" y="12"/>
                        <a:pt x="41" y="11"/>
                      </a:cubicBezTo>
                      <a:cubicBezTo>
                        <a:pt x="41" y="11"/>
                        <a:pt x="42" y="11"/>
                        <a:pt x="42" y="11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2" y="13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2" y="12"/>
                        <a:pt x="42" y="13"/>
                      </a:cubicBezTo>
                      <a:cubicBezTo>
                        <a:pt x="42" y="13"/>
                        <a:pt x="42" y="13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3" y="13"/>
                        <a:pt x="42" y="13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4"/>
                        <a:pt x="42" y="13"/>
                        <a:pt x="42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3"/>
                        <a:pt x="42" y="14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3" y="14"/>
                        <a:pt x="44" y="13"/>
                        <a:pt x="44" y="13"/>
                      </a:cubicBezTo>
                      <a:cubicBezTo>
                        <a:pt x="44" y="12"/>
                        <a:pt x="44" y="10"/>
                        <a:pt x="44" y="9"/>
                      </a:cubicBezTo>
                      <a:cubicBezTo>
                        <a:pt x="43" y="8"/>
                        <a:pt x="42" y="8"/>
                        <a:pt x="41" y="8"/>
                      </a:cubicBezTo>
                      <a:cubicBezTo>
                        <a:pt x="41" y="8"/>
                        <a:pt x="40" y="8"/>
                        <a:pt x="40" y="9"/>
                      </a:cubicBezTo>
                      <a:cubicBezTo>
                        <a:pt x="40" y="7"/>
                        <a:pt x="41" y="7"/>
                        <a:pt x="43" y="7"/>
                      </a:cubicBezTo>
                      <a:cubicBezTo>
                        <a:pt x="44" y="7"/>
                        <a:pt x="45" y="8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6" y="8"/>
                        <a:pt x="44" y="7"/>
                        <a:pt x="43" y="7"/>
                      </a:cubicBezTo>
                      <a:cubicBezTo>
                        <a:pt x="43" y="7"/>
                        <a:pt x="42" y="6"/>
                        <a:pt x="42" y="6"/>
                      </a:cubicBezTo>
                      <a:cubicBezTo>
                        <a:pt x="42" y="6"/>
                        <a:pt x="41" y="6"/>
                        <a:pt x="41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5"/>
                        <a:pt x="38" y="5"/>
                        <a:pt x="37" y="5"/>
                      </a:cubicBezTo>
                      <a:cubicBezTo>
                        <a:pt x="35" y="5"/>
                        <a:pt x="34" y="5"/>
                        <a:pt x="32" y="6"/>
                      </a:cubicBezTo>
                      <a:cubicBezTo>
                        <a:pt x="32" y="7"/>
                        <a:pt x="31" y="9"/>
                        <a:pt x="32" y="10"/>
                      </a:cubicBezTo>
                      <a:cubicBezTo>
                        <a:pt x="32" y="11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2" y="11"/>
                      </a:cubicBezTo>
                      <a:cubicBezTo>
                        <a:pt x="32" y="11"/>
                        <a:pt x="31" y="11"/>
                        <a:pt x="31" y="10"/>
                      </a:cubicBezTo>
                      <a:cubicBezTo>
                        <a:pt x="30" y="9"/>
                        <a:pt x="30" y="8"/>
                        <a:pt x="30" y="7"/>
                      </a:cubicBezTo>
                      <a:cubicBezTo>
                        <a:pt x="31" y="4"/>
                        <a:pt x="34" y="4"/>
                        <a:pt x="36" y="4"/>
                      </a:cubicBezTo>
                      <a:cubicBezTo>
                        <a:pt x="36" y="4"/>
                        <a:pt x="36" y="3"/>
                        <a:pt x="36" y="3"/>
                      </a:cubicBezTo>
                      <a:cubicBezTo>
                        <a:pt x="35" y="3"/>
                        <a:pt x="34" y="3"/>
                        <a:pt x="33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0" y="4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30" y="4"/>
                        <a:pt x="31" y="4"/>
                        <a:pt x="31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1" y="4"/>
                        <a:pt x="31" y="5"/>
                      </a:cubicBezTo>
                      <a:cubicBezTo>
                        <a:pt x="30" y="5"/>
                        <a:pt x="30" y="5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30" y="5"/>
                        <a:pt x="31" y="5"/>
                        <a:pt x="32" y="4"/>
                      </a:cubicBezTo>
                      <a:cubicBezTo>
                        <a:pt x="32" y="4"/>
                        <a:pt x="32" y="4"/>
                        <a:pt x="32" y="5"/>
                      </a:cubicBezTo>
                      <a:cubicBezTo>
                        <a:pt x="32" y="5"/>
                        <a:pt x="32" y="5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0" y="5"/>
                        <a:pt x="30" y="5"/>
                        <a:pt x="29" y="5"/>
                      </a:cubicBezTo>
                      <a:cubicBezTo>
                        <a:pt x="28" y="6"/>
                        <a:pt x="27" y="6"/>
                        <a:pt x="26" y="7"/>
                      </a:cubicBezTo>
                      <a:cubicBezTo>
                        <a:pt x="25" y="7"/>
                        <a:pt x="23" y="8"/>
                        <a:pt x="22" y="9"/>
                      </a:cubicBezTo>
                      <a:cubicBezTo>
                        <a:pt x="20" y="12"/>
                        <a:pt x="18" y="15"/>
                        <a:pt x="19" y="19"/>
                      </a:cubicBezTo>
                      <a:cubicBezTo>
                        <a:pt x="20" y="22"/>
                        <a:pt x="22" y="24"/>
                        <a:pt x="25" y="24"/>
                      </a:cubicBezTo>
                      <a:cubicBezTo>
                        <a:pt x="26" y="24"/>
                        <a:pt x="28" y="24"/>
                        <a:pt x="28" y="22"/>
                      </a:cubicBezTo>
                      <a:cubicBezTo>
                        <a:pt x="29" y="21"/>
                        <a:pt x="29" y="20"/>
                        <a:pt x="28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6" y="20"/>
                        <a:pt x="26" y="20"/>
                        <a:pt x="27" y="20"/>
                      </a:cubicBezTo>
                      <a:cubicBezTo>
                        <a:pt x="26" y="20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2"/>
                        <a:pt x="27" y="22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1"/>
                        <a:pt x="27" y="22"/>
                        <a:pt x="27" y="22"/>
                      </a:cubicBezTo>
                      <a:cubicBezTo>
                        <a:pt x="26" y="22"/>
                        <a:pt x="25" y="22"/>
                        <a:pt x="24" y="22"/>
                      </a:cubicBezTo>
                      <a:cubicBezTo>
                        <a:pt x="23" y="21"/>
                        <a:pt x="23" y="19"/>
                        <a:pt x="24" y="18"/>
                      </a:cubicBezTo>
                      <a:cubicBezTo>
                        <a:pt x="25" y="17"/>
                        <a:pt x="26" y="17"/>
                        <a:pt x="28" y="17"/>
                      </a:cubicBezTo>
                      <a:cubicBezTo>
                        <a:pt x="29" y="17"/>
                        <a:pt x="31" y="18"/>
                        <a:pt x="31" y="19"/>
                      </a:cubicBezTo>
                      <a:cubicBezTo>
                        <a:pt x="32" y="21"/>
                        <a:pt x="32" y="23"/>
                        <a:pt x="31" y="24"/>
                      </a:cubicBezTo>
                      <a:cubicBezTo>
                        <a:pt x="30" y="26"/>
                        <a:pt x="28" y="27"/>
                        <a:pt x="26" y="27"/>
                      </a:cubicBezTo>
                      <a:cubicBezTo>
                        <a:pt x="25" y="27"/>
                        <a:pt x="23" y="27"/>
                        <a:pt x="21" y="26"/>
                      </a:cubicBezTo>
                      <a:cubicBezTo>
                        <a:pt x="19" y="26"/>
                        <a:pt x="18" y="24"/>
                        <a:pt x="17" y="23"/>
                      </a:cubicBezTo>
                      <a:cubicBezTo>
                        <a:pt x="16" y="21"/>
                        <a:pt x="16" y="19"/>
                        <a:pt x="16" y="17"/>
                      </a:cubicBezTo>
                      <a:cubicBezTo>
                        <a:pt x="16" y="16"/>
                        <a:pt x="16" y="14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3"/>
                        <a:pt x="16" y="13"/>
                        <a:pt x="16" y="13"/>
                      </a:cubicBezTo>
                      <a:cubicBezTo>
                        <a:pt x="16" y="13"/>
                        <a:pt x="15" y="14"/>
                        <a:pt x="14" y="15"/>
                      </a:cubicBezTo>
                      <a:cubicBezTo>
                        <a:pt x="13" y="16"/>
                        <a:pt x="12" y="17"/>
                        <a:pt x="11" y="18"/>
                      </a:cubicBezTo>
                      <a:cubicBezTo>
                        <a:pt x="9" y="20"/>
                        <a:pt x="8" y="23"/>
                        <a:pt x="8" y="26"/>
                      </a:cubicBezTo>
                      <a:cubicBezTo>
                        <a:pt x="8" y="27"/>
                        <a:pt x="8" y="28"/>
                        <a:pt x="9" y="28"/>
                      </a:cubicBezTo>
                      <a:cubicBezTo>
                        <a:pt x="10" y="29"/>
                        <a:pt x="11" y="29"/>
                        <a:pt x="12" y="29"/>
                      </a:cubicBezTo>
                      <a:cubicBezTo>
                        <a:pt x="12" y="29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3" y="28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3" y="28"/>
                        <a:pt x="13" y="27"/>
                      </a:cubicBezTo>
                      <a:cubicBezTo>
                        <a:pt x="13" y="27"/>
                        <a:pt x="13" y="27"/>
                        <a:pt x="13" y="28"/>
                      </a:cubicBezTo>
                      <a:cubicBezTo>
                        <a:pt x="14" y="28"/>
                        <a:pt x="13" y="29"/>
                        <a:pt x="13" y="30"/>
                      </a:cubicBezTo>
                      <a:cubicBezTo>
                        <a:pt x="12" y="30"/>
                        <a:pt x="11" y="30"/>
                        <a:pt x="10" y="30"/>
                      </a:cubicBezTo>
                      <a:cubicBezTo>
                        <a:pt x="10" y="30"/>
                        <a:pt x="9" y="30"/>
                        <a:pt x="8" y="30"/>
                      </a:cubicBezTo>
                      <a:cubicBezTo>
                        <a:pt x="6" y="29"/>
                        <a:pt x="6" y="27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7" y="23"/>
                        <a:pt x="8" y="22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7" y="22"/>
                        <a:pt x="7" y="23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5" y="27"/>
                        <a:pt x="5" y="28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8"/>
                        <a:pt x="5" y="27"/>
                        <a:pt x="6" y="26"/>
                      </a:cubicBezTo>
                      <a:cubicBezTo>
                        <a:pt x="6" y="25"/>
                        <a:pt x="6" y="25"/>
                        <a:pt x="6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5" y="27"/>
                        <a:pt x="5" y="28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4" y="31"/>
                        <a:pt x="4" y="32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2"/>
                        <a:pt x="4" y="31"/>
                        <a:pt x="5" y="31"/>
                      </a:cubicBezTo>
                      <a:cubicBezTo>
                        <a:pt x="5" y="30"/>
                        <a:pt x="5" y="29"/>
                        <a:pt x="5" y="28"/>
                      </a:cubicBezTo>
                      <a:cubicBezTo>
                        <a:pt x="5" y="28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8"/>
                        <a:pt x="5" y="30"/>
                        <a:pt x="4" y="33"/>
                      </a:cubicBezTo>
                      <a:cubicBezTo>
                        <a:pt x="4" y="34"/>
                        <a:pt x="4" y="36"/>
                        <a:pt x="4" y="38"/>
                      </a:cubicBezTo>
                      <a:cubicBezTo>
                        <a:pt x="5" y="39"/>
                        <a:pt x="6" y="40"/>
                        <a:pt x="8" y="40"/>
                      </a:cubicBezTo>
                      <a:cubicBezTo>
                        <a:pt x="8" y="40"/>
                        <a:pt x="9" y="40"/>
                        <a:pt x="9" y="39"/>
                      </a:cubicBezTo>
                      <a:cubicBezTo>
                        <a:pt x="9" y="39"/>
                        <a:pt x="9" y="38"/>
                        <a:pt x="9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10" y="39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9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10" y="39"/>
                        <a:pt x="10" y="39"/>
                      </a:cubicBezTo>
                      <a:cubicBezTo>
                        <a:pt x="10" y="40"/>
                        <a:pt x="10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9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39"/>
                      </a:cubicBezTo>
                      <a:cubicBezTo>
                        <a:pt x="10" y="39"/>
                        <a:pt x="10" y="40"/>
                        <a:pt x="10" y="40"/>
                      </a:cubicBezTo>
                      <a:cubicBezTo>
                        <a:pt x="10" y="41"/>
                        <a:pt x="9" y="42"/>
                        <a:pt x="8" y="42"/>
                      </a:cubicBezTo>
                      <a:cubicBezTo>
                        <a:pt x="7" y="42"/>
                        <a:pt x="6" y="42"/>
                        <a:pt x="5" y="42"/>
                      </a:cubicBezTo>
                      <a:cubicBezTo>
                        <a:pt x="5" y="42"/>
                        <a:pt x="4" y="41"/>
                        <a:pt x="4" y="41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3" y="41"/>
                        <a:pt x="3" y="40"/>
                        <a:pt x="3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0"/>
                        <a:pt x="3" y="41"/>
                        <a:pt x="4" y="41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3"/>
                        <a:pt x="4" y="43"/>
                        <a:pt x="4" y="44"/>
                      </a:cubicBezTo>
                      <a:cubicBezTo>
                        <a:pt x="5" y="44"/>
                        <a:pt x="5" y="45"/>
                        <a:pt x="6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5"/>
                        <a:pt x="5" y="44"/>
                        <a:pt x="4" y="43"/>
                      </a:cubicBezTo>
                      <a:cubicBezTo>
                        <a:pt x="4" y="43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1"/>
                      </a:cubicBezTo>
                      <a:cubicBezTo>
                        <a:pt x="4" y="41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3"/>
                        <a:pt x="5" y="43"/>
                        <a:pt x="5" y="43"/>
                      </a:cubicBezTo>
                      <a:cubicBezTo>
                        <a:pt x="5" y="44"/>
                        <a:pt x="6" y="45"/>
                        <a:pt x="7" y="46"/>
                      </a:cubicBezTo>
                      <a:cubicBezTo>
                        <a:pt x="7" y="46"/>
                        <a:pt x="7" y="47"/>
                        <a:pt x="8" y="47"/>
                      </a:cubicBezTo>
                      <a:cubicBezTo>
                        <a:pt x="8" y="47"/>
                        <a:pt x="8" y="47"/>
                        <a:pt x="9" y="48"/>
                      </a:cubicBezTo>
                      <a:cubicBezTo>
                        <a:pt x="9" y="48"/>
                        <a:pt x="9" y="48"/>
                        <a:pt x="10" y="48"/>
                      </a:cubicBezTo>
                      <a:cubicBezTo>
                        <a:pt x="10" y="49"/>
                        <a:pt x="10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0" y="49"/>
                        <a:pt x="10" y="48"/>
                        <a:pt x="10" y="48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8" y="47"/>
                        <a:pt x="7" y="46"/>
                        <a:pt x="7" y="46"/>
                      </a:cubicBezTo>
                      <a:cubicBezTo>
                        <a:pt x="6" y="45"/>
                        <a:pt x="5" y="44"/>
                        <a:pt x="5" y="43"/>
                      </a:cubicBezTo>
                      <a:cubicBezTo>
                        <a:pt x="5" y="43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5" y="42"/>
                      </a:cubicBezTo>
                      <a:cubicBezTo>
                        <a:pt x="5" y="43"/>
                        <a:pt x="6" y="44"/>
                        <a:pt x="7" y="45"/>
                      </a:cubicBezTo>
                      <a:cubicBezTo>
                        <a:pt x="7" y="46"/>
                        <a:pt x="8" y="47"/>
                        <a:pt x="9" y="48"/>
                      </a:cubicBezTo>
                      <a:cubicBezTo>
                        <a:pt x="10" y="48"/>
                        <a:pt x="10" y="48"/>
                        <a:pt x="11" y="49"/>
                      </a:cubicBezTo>
                      <a:cubicBezTo>
                        <a:pt x="11" y="49"/>
                        <a:pt x="12" y="49"/>
                        <a:pt x="12" y="49"/>
                      </a:cubicBezTo>
                      <a:cubicBezTo>
                        <a:pt x="13" y="50"/>
                        <a:pt x="14" y="50"/>
                        <a:pt x="14" y="50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5" y="50"/>
                        <a:pt x="14" y="50"/>
                      </a:cubicBezTo>
                      <a:cubicBezTo>
                        <a:pt x="14" y="50"/>
                        <a:pt x="13" y="50"/>
                        <a:pt x="13" y="49"/>
                      </a:cubicBezTo>
                      <a:cubicBezTo>
                        <a:pt x="12" y="49"/>
                        <a:pt x="11" y="49"/>
                        <a:pt x="11" y="49"/>
                      </a:cubicBezTo>
                      <a:cubicBezTo>
                        <a:pt x="10" y="48"/>
                        <a:pt x="10" y="48"/>
                        <a:pt x="9" y="48"/>
                      </a:cubicBezTo>
                      <a:cubicBezTo>
                        <a:pt x="8" y="47"/>
                        <a:pt x="7" y="46"/>
                        <a:pt x="7" y="45"/>
                      </a:cubicBezTo>
                      <a:cubicBezTo>
                        <a:pt x="6" y="44"/>
                        <a:pt x="5" y="43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3"/>
                        <a:pt x="6" y="44"/>
                        <a:pt x="7" y="45"/>
                      </a:cubicBezTo>
                      <a:cubicBezTo>
                        <a:pt x="8" y="46"/>
                        <a:pt x="9" y="47"/>
                        <a:pt x="10" y="48"/>
                      </a:cubicBezTo>
                      <a:cubicBezTo>
                        <a:pt x="11" y="49"/>
                        <a:pt x="12" y="49"/>
                        <a:pt x="14" y="49"/>
                      </a:cubicBezTo>
                      <a:cubicBezTo>
                        <a:pt x="14" y="49"/>
                        <a:pt x="15" y="49"/>
                        <a:pt x="16" y="49"/>
                      </a:cubicBezTo>
                      <a:cubicBezTo>
                        <a:pt x="16" y="49"/>
                        <a:pt x="17" y="50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0"/>
                        <a:pt x="17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8" y="51"/>
                        <a:pt x="21" y="50"/>
                        <a:pt x="23" y="49"/>
                      </a:cubicBezTo>
                      <a:cubicBezTo>
                        <a:pt x="25" y="48"/>
                        <a:pt x="26" y="45"/>
                        <a:pt x="26" y="43"/>
                      </a:cubicBezTo>
                      <a:cubicBezTo>
                        <a:pt x="26" y="41"/>
                        <a:pt x="26" y="39"/>
                        <a:pt x="24" y="38"/>
                      </a:cubicBezTo>
                      <a:cubicBezTo>
                        <a:pt x="22" y="37"/>
                        <a:pt x="19" y="37"/>
                        <a:pt x="18" y="38"/>
                      </a:cubicBezTo>
                      <a:cubicBezTo>
                        <a:pt x="18" y="39"/>
                        <a:pt x="18" y="39"/>
                        <a:pt x="17" y="39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7" y="40"/>
                        <a:pt x="17" y="40"/>
                        <a:pt x="17" y="41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7" y="40"/>
                        <a:pt x="17" y="40"/>
                        <a:pt x="18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39"/>
                        <a:pt x="18" y="38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8"/>
                        <a:pt x="19" y="38"/>
                        <a:pt x="19" y="39"/>
                      </a:cubicBezTo>
                      <a:cubicBezTo>
                        <a:pt x="18" y="39"/>
                        <a:pt x="18" y="40"/>
                        <a:pt x="18" y="41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8" y="40"/>
                        <a:pt x="18" y="40"/>
                        <a:pt x="19" y="39"/>
                      </a:cubicBezTo>
                      <a:cubicBezTo>
                        <a:pt x="19" y="39"/>
                        <a:pt x="19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8"/>
                        <a:pt x="19" y="39"/>
                        <a:pt x="19" y="39"/>
                      </a:cubicBezTo>
                      <a:cubicBezTo>
                        <a:pt x="19" y="40"/>
                        <a:pt x="18" y="40"/>
                        <a:pt x="18" y="41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1"/>
                        <a:pt x="19" y="40"/>
                        <a:pt x="19" y="39"/>
                      </a:cubicBezTo>
                      <a:cubicBezTo>
                        <a:pt x="19" y="39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9"/>
                        <a:pt x="20" y="39"/>
                        <a:pt x="20" y="40"/>
                      </a:cubicBezTo>
                      <a:cubicBezTo>
                        <a:pt x="20" y="40"/>
                        <a:pt x="19" y="41"/>
                        <a:pt x="19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20" y="40"/>
                        <a:pt x="20" y="40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8"/>
                        <a:pt x="21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9"/>
                        <a:pt x="21" y="40"/>
                        <a:pt x="21" y="40"/>
                      </a:cubicBezTo>
                      <a:cubicBezTo>
                        <a:pt x="20" y="41"/>
                        <a:pt x="20" y="41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1"/>
                        <a:pt x="21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8"/>
                        <a:pt x="21" y="39"/>
                        <a:pt x="21" y="39"/>
                      </a:cubicBezTo>
                      <a:cubicBezTo>
                        <a:pt x="22" y="39"/>
                        <a:pt x="21" y="40"/>
                        <a:pt x="21" y="40"/>
                      </a:cubicBezTo>
                      <a:cubicBezTo>
                        <a:pt x="21" y="41"/>
                        <a:pt x="21" y="42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2"/>
                        <a:pt x="21" y="42"/>
                        <a:pt x="21" y="41"/>
                      </a:cubicBezTo>
                      <a:cubicBezTo>
                        <a:pt x="21" y="41"/>
                        <a:pt x="22" y="40"/>
                        <a:pt x="22" y="40"/>
                      </a:cubicBezTo>
                      <a:cubicBezTo>
                        <a:pt x="22" y="40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0"/>
                        <a:pt x="22" y="41"/>
                        <a:pt x="22" y="41"/>
                      </a:cubicBezTo>
                      <a:cubicBezTo>
                        <a:pt x="22" y="42"/>
                        <a:pt x="21" y="42"/>
                        <a:pt x="21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1" y="42"/>
                        <a:pt x="22" y="42"/>
                        <a:pt x="22" y="41"/>
                      </a:cubicBezTo>
                      <a:cubicBezTo>
                        <a:pt x="22" y="41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1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2" y="43"/>
                        <a:pt x="22" y="42"/>
                        <a:pt x="22" y="42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42"/>
                        <a:pt x="22" y="43"/>
                        <a:pt x="21" y="43"/>
                      </a:cubicBezTo>
                      <a:cubicBezTo>
                        <a:pt x="20" y="45"/>
                        <a:pt x="17" y="44"/>
                        <a:pt x="16" y="43"/>
                      </a:cubicBezTo>
                      <a:cubicBezTo>
                        <a:pt x="14" y="42"/>
                        <a:pt x="14" y="40"/>
                        <a:pt x="14" y="39"/>
                      </a:cubicBezTo>
                      <a:cubicBezTo>
                        <a:pt x="14" y="37"/>
                        <a:pt x="15" y="35"/>
                        <a:pt x="17" y="34"/>
                      </a:cubicBezTo>
                      <a:cubicBezTo>
                        <a:pt x="19" y="33"/>
                        <a:pt x="21" y="33"/>
                        <a:pt x="23" y="34"/>
                      </a:cubicBezTo>
                      <a:cubicBezTo>
                        <a:pt x="27" y="35"/>
                        <a:pt x="30" y="39"/>
                        <a:pt x="30" y="43"/>
                      </a:cubicBezTo>
                      <a:cubicBezTo>
                        <a:pt x="30" y="47"/>
                        <a:pt x="27" y="51"/>
                        <a:pt x="24" y="53"/>
                      </a:cubicBezTo>
                      <a:cubicBezTo>
                        <a:pt x="20" y="54"/>
                        <a:pt x="17" y="54"/>
                        <a:pt x="13" y="53"/>
                      </a:cubicBezTo>
                      <a:cubicBezTo>
                        <a:pt x="10" y="52"/>
                        <a:pt x="7" y="51"/>
                        <a:pt x="4" y="48"/>
                      </a:cubicBezTo>
                      <a:cubicBezTo>
                        <a:pt x="2" y="45"/>
                        <a:pt x="1" y="42"/>
                        <a:pt x="1" y="38"/>
                      </a:cubicBezTo>
                      <a:cubicBezTo>
                        <a:pt x="0" y="33"/>
                        <a:pt x="1" y="27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5" y="21"/>
                        <a:pt x="5" y="20"/>
                      </a:cubicBezTo>
                      <a:cubicBezTo>
                        <a:pt x="6" y="19"/>
                        <a:pt x="6" y="18"/>
                        <a:pt x="7" y="18"/>
                      </a:cubicBezTo>
                      <a:cubicBezTo>
                        <a:pt x="8" y="16"/>
                        <a:pt x="10" y="14"/>
                        <a:pt x="11" y="13"/>
                      </a:cubicBezTo>
                      <a:cubicBezTo>
                        <a:pt x="13" y="11"/>
                        <a:pt x="14" y="10"/>
                        <a:pt x="16" y="8"/>
                      </a:cubicBezTo>
                      <a:cubicBezTo>
                        <a:pt x="17" y="8"/>
                        <a:pt x="18" y="7"/>
                        <a:pt x="19" y="6"/>
                      </a:cubicBezTo>
                      <a:cubicBezTo>
                        <a:pt x="19" y="6"/>
                        <a:pt x="20" y="5"/>
                        <a:pt x="21" y="5"/>
                      </a:cubicBezTo>
                      <a:cubicBezTo>
                        <a:pt x="22" y="4"/>
                        <a:pt x="23" y="4"/>
                        <a:pt x="24" y="3"/>
                      </a:cubicBezTo>
                      <a:cubicBezTo>
                        <a:pt x="25" y="3"/>
                        <a:pt x="26" y="2"/>
                        <a:pt x="28" y="2"/>
                      </a:cubicBezTo>
                      <a:cubicBezTo>
                        <a:pt x="30" y="1"/>
                        <a:pt x="33" y="1"/>
                        <a:pt x="35" y="1"/>
                      </a:cubicBezTo>
                      <a:cubicBezTo>
                        <a:pt x="37" y="1"/>
                        <a:pt x="38" y="1"/>
                        <a:pt x="40" y="2"/>
                      </a:cubicBezTo>
                      <a:cubicBezTo>
                        <a:pt x="41" y="2"/>
                        <a:pt x="43" y="3"/>
                        <a:pt x="44" y="4"/>
                      </a:cubicBezTo>
                      <a:cubicBezTo>
                        <a:pt x="46" y="5"/>
                        <a:pt x="47" y="6"/>
                        <a:pt x="47" y="7"/>
                      </a:cubicBezTo>
                      <a:cubicBezTo>
                        <a:pt x="48" y="9"/>
                        <a:pt x="48" y="11"/>
                        <a:pt x="48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49" name="Freeform 1442"/>
                <p:cNvSpPr/>
                <p:nvPr/>
              </p:nvSpPr>
              <p:spPr>
                <a:xfrm>
                  <a:off x="4727576" y="3154364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0" name="Freeform 1443"/>
                <p:cNvSpPr/>
                <p:nvPr/>
              </p:nvSpPr>
              <p:spPr>
                <a:xfrm>
                  <a:off x="4724401" y="3154364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1" name="Freeform 1444"/>
                <p:cNvSpPr/>
                <p:nvPr/>
              </p:nvSpPr>
              <p:spPr>
                <a:xfrm>
                  <a:off x="4724401" y="3154364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2" name="Freeform 1445"/>
                <p:cNvSpPr/>
                <p:nvPr/>
              </p:nvSpPr>
              <p:spPr>
                <a:xfrm>
                  <a:off x="4721226" y="3154364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3" name="Freeform 1446"/>
                <p:cNvSpPr/>
                <p:nvPr/>
              </p:nvSpPr>
              <p:spPr>
                <a:xfrm>
                  <a:off x="4721226" y="3154364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4" name="Freeform 1447"/>
                <p:cNvSpPr/>
                <p:nvPr/>
              </p:nvSpPr>
              <p:spPr>
                <a:xfrm>
                  <a:off x="4716463" y="3157539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5" name="Freeform 1448"/>
                <p:cNvSpPr/>
                <p:nvPr/>
              </p:nvSpPr>
              <p:spPr>
                <a:xfrm>
                  <a:off x="4724401" y="3146426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" h="7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4" y="1"/>
                      </a:cubicBezTo>
                      <a:cubicBezTo>
                        <a:pt x="4" y="1"/>
                        <a:pt x="5" y="1"/>
                        <a:pt x="5" y="2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6" y="5"/>
                        <a:pt x="6" y="5"/>
                        <a:pt x="6" y="6"/>
                      </a:cubicBezTo>
                      <a:cubicBezTo>
                        <a:pt x="6" y="6"/>
                        <a:pt x="6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6" name="Freeform 1449"/>
                <p:cNvSpPr/>
                <p:nvPr/>
              </p:nvSpPr>
              <p:spPr>
                <a:xfrm>
                  <a:off x="4724401" y="3146426"/>
                  <a:ext cx="22225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4">
                      <a:moveTo>
                        <a:pt x="5" y="2"/>
                      </a:move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7" name="Freeform 1450"/>
                <p:cNvSpPr/>
                <p:nvPr/>
              </p:nvSpPr>
              <p:spPr>
                <a:xfrm>
                  <a:off x="4697413" y="3143251"/>
                  <a:ext cx="38100" cy="333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0" h="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1" y="5"/>
                        <a:pt x="1" y="5"/>
                        <a:pt x="2" y="6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4" y="8"/>
                        <a:pt x="6" y="9"/>
                        <a:pt x="7" y="9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8"/>
                        <a:pt x="10" y="8"/>
                        <a:pt x="9" y="8"/>
                      </a:cubicBezTo>
                      <a:cubicBezTo>
                        <a:pt x="8" y="8"/>
                        <a:pt x="8" y="9"/>
                        <a:pt x="7" y="8"/>
                      </a:cubicBezTo>
                      <a:cubicBezTo>
                        <a:pt x="5" y="8"/>
                        <a:pt x="4" y="8"/>
                        <a:pt x="3" y="7"/>
                      </a:cubicBezTo>
                      <a:cubicBezTo>
                        <a:pt x="3" y="7"/>
                        <a:pt x="2" y="6"/>
                        <a:pt x="2" y="6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8" name="Freeform 1451"/>
                <p:cNvSpPr/>
                <p:nvPr/>
              </p:nvSpPr>
              <p:spPr>
                <a:xfrm>
                  <a:off x="4705351" y="3168651"/>
                  <a:ext cx="26988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2">
                      <a:moveTo>
                        <a:pt x="7" y="2"/>
                      </a:move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2"/>
                        <a:pt x="6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59" name="Freeform 1452"/>
                <p:cNvSpPr/>
                <p:nvPr/>
              </p:nvSpPr>
              <p:spPr>
                <a:xfrm>
                  <a:off x="4702176" y="31654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60" name="Oval 1453"/>
                <p:cNvSpPr/>
                <p:nvPr/>
              </p:nvSpPr>
              <p:spPr>
                <a:xfrm>
                  <a:off x="4702176" y="31623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61" name="Freeform 1454"/>
                <p:cNvSpPr/>
                <p:nvPr/>
              </p:nvSpPr>
              <p:spPr>
                <a:xfrm>
                  <a:off x="4697413" y="315753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62" name="Freeform 1455"/>
                <p:cNvSpPr/>
                <p:nvPr/>
              </p:nvSpPr>
              <p:spPr>
                <a:xfrm>
                  <a:off x="4697413" y="3149601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63" name="Freeform 1456"/>
                <p:cNvSpPr/>
                <p:nvPr/>
              </p:nvSpPr>
              <p:spPr>
                <a:xfrm>
                  <a:off x="4656138" y="3130551"/>
                  <a:ext cx="34925" cy="6508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9" h="17">
                      <a:moveTo>
                        <a:pt x="9" y="0"/>
                      </a:move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6" y="2"/>
                        <a:pt x="5" y="3"/>
                        <a:pt x="5" y="4"/>
                      </a:cubicBezTo>
                      <a:cubicBezTo>
                        <a:pt x="3" y="5"/>
                        <a:pt x="2" y="7"/>
                        <a:pt x="1" y="9"/>
                      </a:cubicBezTo>
                      <a:cubicBezTo>
                        <a:pt x="1" y="10"/>
                        <a:pt x="1" y="11"/>
                        <a:pt x="1" y="12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5"/>
                        <a:pt x="2" y="16"/>
                        <a:pt x="2" y="16"/>
                      </a:cubicBezTo>
                      <a:cubicBezTo>
                        <a:pt x="3" y="17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6"/>
                        <a:pt x="3" y="16"/>
                        <a:pt x="2" y="16"/>
                      </a:cubicBezTo>
                      <a:cubicBezTo>
                        <a:pt x="1" y="15"/>
                        <a:pt x="1" y="15"/>
                        <a:pt x="1" y="14"/>
                      </a:cubicBezTo>
                      <a:cubicBezTo>
                        <a:pt x="1" y="13"/>
                        <a:pt x="1" y="13"/>
                        <a:pt x="1" y="12"/>
                      </a:cubicBezTo>
                      <a:cubicBezTo>
                        <a:pt x="1" y="12"/>
                        <a:pt x="1" y="12"/>
                        <a:pt x="1" y="11"/>
                      </a:cubicBezTo>
                      <a:cubicBezTo>
                        <a:pt x="1" y="10"/>
                        <a:pt x="1" y="9"/>
                        <a:pt x="2" y="8"/>
                      </a:cubicBez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6" y="3"/>
                        <a:pt x="6" y="2"/>
                        <a:pt x="7" y="1"/>
                      </a:cubicBezTo>
                      <a:cubicBezTo>
                        <a:pt x="8" y="1"/>
                        <a:pt x="8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64" name="Freeform 1457"/>
                <p:cNvSpPr/>
                <p:nvPr/>
              </p:nvSpPr>
              <p:spPr>
                <a:xfrm>
                  <a:off x="4656138" y="3149601"/>
                  <a:ext cx="15875" cy="349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4" h="9">
                      <a:moveTo>
                        <a:pt x="0" y="8"/>
                      </a:moveTo>
                      <a:cubicBezTo>
                        <a:pt x="0" y="8"/>
                        <a:pt x="0" y="7"/>
                        <a:pt x="0" y="7"/>
                      </a:cubicBezTo>
                      <a:cubicBezTo>
                        <a:pt x="1" y="6"/>
                        <a:pt x="1" y="5"/>
                        <a:pt x="1" y="4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65" name="Freeform 1458"/>
                <p:cNvSpPr/>
                <p:nvPr/>
              </p:nvSpPr>
              <p:spPr>
                <a:xfrm>
                  <a:off x="4652963" y="3108326"/>
                  <a:ext cx="44450" cy="460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2" h="12">
                      <a:moveTo>
                        <a:pt x="12" y="0"/>
                      </a:moveTo>
                      <a:cubicBezTo>
                        <a:pt x="12" y="0"/>
                        <a:pt x="11" y="1"/>
                        <a:pt x="10" y="1"/>
                      </a:cubicBezTo>
                      <a:cubicBezTo>
                        <a:pt x="10" y="2"/>
                        <a:pt x="9" y="2"/>
                        <a:pt x="9" y="3"/>
                      </a:cubicBezTo>
                      <a:cubicBezTo>
                        <a:pt x="8" y="3"/>
                        <a:pt x="8" y="4"/>
                        <a:pt x="7" y="4"/>
                      </a:cubicBezTo>
                      <a:cubicBezTo>
                        <a:pt x="7" y="5"/>
                        <a:pt x="6" y="5"/>
                        <a:pt x="5" y="6"/>
                      </a:cubicBezTo>
                      <a:cubicBezTo>
                        <a:pt x="4" y="7"/>
                        <a:pt x="4" y="8"/>
                        <a:pt x="3" y="9"/>
                      </a:cubicBezTo>
                      <a:cubicBezTo>
                        <a:pt x="2" y="9"/>
                        <a:pt x="2" y="10"/>
                        <a:pt x="1" y="11"/>
                      </a:cubicBezTo>
                      <a:cubicBezTo>
                        <a:pt x="1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5" y="7"/>
                        <a:pt x="5" y="6"/>
                        <a:pt x="6" y="6"/>
                      </a:cubicBezTo>
                      <a:cubicBezTo>
                        <a:pt x="6" y="5"/>
                        <a:pt x="7" y="5"/>
                        <a:pt x="7" y="4"/>
                      </a:cubicBezTo>
                      <a:cubicBezTo>
                        <a:pt x="8" y="4"/>
                        <a:pt x="8" y="3"/>
                        <a:pt x="9" y="3"/>
                      </a:cubicBezTo>
                      <a:cubicBezTo>
                        <a:pt x="9" y="2"/>
                        <a:pt x="10" y="2"/>
                        <a:pt x="11" y="1"/>
                      </a:cubicBezTo>
                      <a:cubicBezTo>
                        <a:pt x="11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66" name="Freeform 1459"/>
                <p:cNvSpPr/>
                <p:nvPr/>
              </p:nvSpPr>
              <p:spPr>
                <a:xfrm>
                  <a:off x="4648201" y="315753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67" name="Freeform 1460"/>
                <p:cNvSpPr/>
                <p:nvPr/>
              </p:nvSpPr>
              <p:spPr>
                <a:xfrm>
                  <a:off x="4645026" y="3211514"/>
                  <a:ext cx="19050" cy="25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5" h="7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6"/>
                        <a:pt x="3" y="7"/>
                        <a:pt x="4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3" y="6"/>
                        <a:pt x="2" y="6"/>
                        <a:pt x="1" y="5"/>
                      </a:cubicBezTo>
                      <a:cubicBezTo>
                        <a:pt x="1" y="5"/>
                        <a:pt x="1" y="5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68" name="Freeform 1461"/>
                <p:cNvSpPr/>
                <p:nvPr/>
              </p:nvSpPr>
              <p:spPr>
                <a:xfrm>
                  <a:off x="4645026" y="32067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69" name="Freeform 1462"/>
                <p:cNvSpPr/>
                <p:nvPr/>
              </p:nvSpPr>
              <p:spPr>
                <a:xfrm>
                  <a:off x="4645026" y="3179764"/>
                  <a:ext cx="3175" cy="539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4">
                      <a:moveTo>
                        <a:pt x="1" y="0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0" y="9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4"/>
                        <a:pt x="0" y="12"/>
                        <a:pt x="0" y="11"/>
                      </a:cubicBezTo>
                      <a:cubicBezTo>
                        <a:pt x="0" y="10"/>
                        <a:pt x="0" y="10"/>
                        <a:pt x="0" y="9"/>
                      </a:cubicBezTo>
                      <a:cubicBezTo>
                        <a:pt x="0" y="9"/>
                        <a:pt x="0" y="9"/>
                        <a:pt x="0" y="8"/>
                      </a:cubicBezTo>
                      <a:cubicBezTo>
                        <a:pt x="0" y="8"/>
                        <a:pt x="0" y="8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70" name="Freeform 1463"/>
                <p:cNvSpPr/>
                <p:nvPr/>
              </p:nvSpPr>
              <p:spPr>
                <a:xfrm>
                  <a:off x="4648201" y="31765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71" name="Freeform 1464"/>
                <p:cNvSpPr/>
                <p:nvPr/>
              </p:nvSpPr>
              <p:spPr>
                <a:xfrm>
                  <a:off x="4691063" y="3206751"/>
                  <a:ext cx="52388" cy="730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4" h="19">
                      <a:moveTo>
                        <a:pt x="9" y="19"/>
                      </a:moveTo>
                      <a:cubicBezTo>
                        <a:pt x="9" y="18"/>
                        <a:pt x="10" y="18"/>
                        <a:pt x="10" y="18"/>
                      </a:cubicBezTo>
                      <a:cubicBezTo>
                        <a:pt x="11" y="17"/>
                        <a:pt x="11" y="17"/>
                        <a:pt x="11" y="16"/>
                      </a:cubicBezTo>
                      <a:cubicBezTo>
                        <a:pt x="11" y="16"/>
                        <a:pt x="12" y="16"/>
                        <a:pt x="12" y="15"/>
                      </a:cubicBezTo>
                      <a:cubicBezTo>
                        <a:pt x="12" y="15"/>
                        <a:pt x="13" y="14"/>
                        <a:pt x="13" y="13"/>
                      </a:cubicBezTo>
                      <a:cubicBezTo>
                        <a:pt x="13" y="12"/>
                        <a:pt x="14" y="11"/>
                        <a:pt x="14" y="10"/>
                      </a:cubicBezTo>
                      <a:cubicBezTo>
                        <a:pt x="14" y="9"/>
                        <a:pt x="13" y="9"/>
                        <a:pt x="13" y="8"/>
                      </a:cubicBezTo>
                      <a:cubicBezTo>
                        <a:pt x="13" y="8"/>
                        <a:pt x="13" y="7"/>
                        <a:pt x="13" y="7"/>
                      </a:cubicBezTo>
                      <a:cubicBezTo>
                        <a:pt x="12" y="5"/>
                        <a:pt x="11" y="3"/>
                        <a:pt x="9" y="2"/>
                      </a:cubicBezTo>
                      <a:cubicBezTo>
                        <a:pt x="7" y="1"/>
                        <a:pt x="4" y="0"/>
                        <a:pt x="2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8" y="2"/>
                        <a:pt x="9" y="2"/>
                        <a:pt x="10" y="3"/>
                      </a:cubicBezTo>
                      <a:cubicBezTo>
                        <a:pt x="11" y="3"/>
                        <a:pt x="12" y="4"/>
                        <a:pt x="12" y="5"/>
                      </a:cubicBezTo>
                      <a:cubicBezTo>
                        <a:pt x="13" y="6"/>
                        <a:pt x="13" y="8"/>
                        <a:pt x="13" y="9"/>
                      </a:cubicBezTo>
                      <a:cubicBezTo>
                        <a:pt x="14" y="10"/>
                        <a:pt x="13" y="12"/>
                        <a:pt x="13" y="13"/>
                      </a:cubicBezTo>
                      <a:cubicBezTo>
                        <a:pt x="13" y="14"/>
                        <a:pt x="12" y="15"/>
                        <a:pt x="11" y="16"/>
                      </a:cubicBezTo>
                      <a:cubicBezTo>
                        <a:pt x="11" y="17"/>
                        <a:pt x="11" y="17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72" name="Freeform 1466"/>
                <p:cNvSpPr/>
                <p:nvPr/>
              </p:nvSpPr>
              <p:spPr>
                <a:xfrm>
                  <a:off x="4705351" y="3211513"/>
                  <a:ext cx="38100" cy="555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15">
                      <a:moveTo>
                        <a:pt x="8" y="5"/>
                      </a:moveTo>
                      <a:cubicBezTo>
                        <a:pt x="9" y="7"/>
                        <a:pt x="9" y="9"/>
                        <a:pt x="9" y="10"/>
                      </a:cubicBezTo>
                      <a:cubicBezTo>
                        <a:pt x="9" y="11"/>
                        <a:pt x="9" y="12"/>
                        <a:pt x="8" y="13"/>
                      </a:cubicBezTo>
                      <a:cubicBezTo>
                        <a:pt x="8" y="13"/>
                        <a:pt x="8" y="13"/>
                        <a:pt x="8" y="14"/>
                      </a:cubicBezTo>
                      <a:cubicBezTo>
                        <a:pt x="7" y="14"/>
                        <a:pt x="7" y="14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2"/>
                        <a:pt x="10" y="8"/>
                        <a:pt x="8" y="5"/>
                      </a:cubicBezTo>
                      <a:cubicBezTo>
                        <a:pt x="8" y="4"/>
                        <a:pt x="6" y="3"/>
                        <a:pt x="5" y="2"/>
                      </a:cubicBezTo>
                      <a:cubicBezTo>
                        <a:pt x="5" y="2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2"/>
                        <a:pt x="5" y="2"/>
                      </a:cubicBezTo>
                      <a:cubicBezTo>
                        <a:pt x="6" y="3"/>
                        <a:pt x="7" y="4"/>
                        <a:pt x="8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73" name="Oval 1467"/>
                <p:cNvSpPr/>
                <p:nvPr/>
              </p:nvSpPr>
              <p:spPr>
                <a:xfrm>
                  <a:off x="4697413" y="32146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74" name="Freeform 1468"/>
                <p:cNvSpPr/>
                <p:nvPr/>
              </p:nvSpPr>
              <p:spPr>
                <a:xfrm>
                  <a:off x="4694238" y="3271838"/>
                  <a:ext cx="2222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6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75" name="Freeform 1469"/>
                <p:cNvSpPr/>
                <p:nvPr/>
              </p:nvSpPr>
              <p:spPr>
                <a:xfrm>
                  <a:off x="4691063" y="32750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76" name="Oval 1470"/>
                <p:cNvSpPr/>
                <p:nvPr/>
              </p:nvSpPr>
              <p:spPr>
                <a:xfrm>
                  <a:off x="4686301" y="32750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77" name="Oval 1471"/>
                <p:cNvSpPr/>
                <p:nvPr/>
              </p:nvSpPr>
              <p:spPr>
                <a:xfrm>
                  <a:off x="4683126" y="32718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78" name="Freeform 1472"/>
                <p:cNvSpPr/>
                <p:nvPr/>
              </p:nvSpPr>
              <p:spPr>
                <a:xfrm>
                  <a:off x="4675188" y="31924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79" name="Freeform 1473"/>
                <p:cNvSpPr/>
                <p:nvPr/>
              </p:nvSpPr>
              <p:spPr>
                <a:xfrm>
                  <a:off x="4664076" y="3275013"/>
                  <a:ext cx="57150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5" h="3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1"/>
                        <a:pt x="3" y="2"/>
                        <a:pt x="3" y="2"/>
                      </a:cubicBezTo>
                      <a:cubicBezTo>
                        <a:pt x="5" y="2"/>
                        <a:pt x="6" y="2"/>
                        <a:pt x="7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1" y="3"/>
                        <a:pt x="11" y="3"/>
                      </a:cubicBezTo>
                      <a:cubicBezTo>
                        <a:pt x="12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1" y="2"/>
                      </a:cubicBezTo>
                      <a:cubicBezTo>
                        <a:pt x="10" y="3"/>
                        <a:pt x="9" y="3"/>
                        <a:pt x="7" y="3"/>
                      </a:cubicBezTo>
                      <a:cubicBezTo>
                        <a:pt x="6" y="2"/>
                        <a:pt x="5" y="2"/>
                        <a:pt x="3" y="2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80" name="Oval 1474"/>
                <p:cNvSpPr/>
                <p:nvPr/>
              </p:nvSpPr>
              <p:spPr>
                <a:xfrm>
                  <a:off x="4656138" y="32718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81" name="Freeform 1475"/>
                <p:cNvSpPr/>
                <p:nvPr/>
              </p:nvSpPr>
              <p:spPr>
                <a:xfrm>
                  <a:off x="4697413" y="3222626"/>
                  <a:ext cx="1905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5" h="1">
                      <a:moveTo>
                        <a:pt x="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82" name="Freeform 1476"/>
                <p:cNvSpPr/>
                <p:nvPr/>
              </p:nvSpPr>
              <p:spPr>
                <a:xfrm>
                  <a:off x="4694238" y="3217863"/>
                  <a:ext cx="1905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5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0"/>
                        <a:pt x="4" y="0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83" name="Freeform 1477"/>
                <p:cNvSpPr/>
                <p:nvPr/>
              </p:nvSpPr>
              <p:spPr>
                <a:xfrm>
                  <a:off x="4694238" y="3217863"/>
                  <a:ext cx="7938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84" name="Freeform 1478"/>
                <p:cNvSpPr/>
                <p:nvPr/>
              </p:nvSpPr>
              <p:spPr>
                <a:xfrm>
                  <a:off x="4691063" y="322580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85" name="Freeform 1479"/>
                <p:cNvSpPr/>
                <p:nvPr/>
              </p:nvSpPr>
              <p:spPr>
                <a:xfrm>
                  <a:off x="4691063" y="32305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86" name="Freeform 1480"/>
                <p:cNvSpPr/>
                <p:nvPr/>
              </p:nvSpPr>
              <p:spPr>
                <a:xfrm>
                  <a:off x="4694238" y="322580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87" name="Freeform 1481"/>
                <p:cNvSpPr/>
                <p:nvPr/>
              </p:nvSpPr>
              <p:spPr>
                <a:xfrm>
                  <a:off x="4694238" y="323056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88" name="Freeform 1482"/>
                <p:cNvSpPr/>
                <p:nvPr/>
              </p:nvSpPr>
              <p:spPr>
                <a:xfrm>
                  <a:off x="4743451" y="316865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89" name="Freeform 1483"/>
                <p:cNvSpPr/>
                <p:nvPr/>
              </p:nvSpPr>
              <p:spPr>
                <a:xfrm>
                  <a:off x="4746626" y="31654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90" name="Freeform 1484"/>
                <p:cNvSpPr/>
                <p:nvPr/>
              </p:nvSpPr>
              <p:spPr>
                <a:xfrm>
                  <a:off x="4633913" y="3162301"/>
                  <a:ext cx="14288" cy="682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8">
                      <a:moveTo>
                        <a:pt x="4" y="0"/>
                      </a:move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3"/>
                        <a:pt x="2" y="3"/>
                        <a:pt x="2" y="4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7"/>
                        <a:pt x="1" y="8"/>
                        <a:pt x="1" y="9"/>
                      </a:cubicBezTo>
                      <a:cubicBezTo>
                        <a:pt x="0" y="10"/>
                        <a:pt x="0" y="12"/>
                        <a:pt x="0" y="13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0" y="16"/>
                        <a:pt x="0" y="17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6"/>
                        <a:pt x="0" y="15"/>
                        <a:pt x="0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ubicBezTo>
                        <a:pt x="1" y="8"/>
                        <a:pt x="1" y="7"/>
                        <a:pt x="1" y="6"/>
                      </a:cubicBezTo>
                      <a:cubicBezTo>
                        <a:pt x="1" y="5"/>
                        <a:pt x="2" y="5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91" name="Freeform 1485"/>
                <p:cNvSpPr/>
                <p:nvPr/>
              </p:nvSpPr>
              <p:spPr>
                <a:xfrm>
                  <a:off x="4637088" y="3241676"/>
                  <a:ext cx="15875" cy="25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4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ubicBezTo>
                        <a:pt x="2" y="4"/>
                        <a:pt x="2" y="5"/>
                        <a:pt x="3" y="6"/>
                      </a:cubicBezTo>
                      <a:cubicBezTo>
                        <a:pt x="3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3" y="6"/>
                        <a:pt x="3" y="6"/>
                      </a:cubicBezTo>
                      <a:cubicBezTo>
                        <a:pt x="2" y="5"/>
                        <a:pt x="2" y="4"/>
                        <a:pt x="1" y="4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92" name="Oval 1486"/>
                <p:cNvSpPr/>
                <p:nvPr/>
              </p:nvSpPr>
              <p:spPr>
                <a:xfrm>
                  <a:off x="4637088" y="32369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93" name="Freeform 1487"/>
                <p:cNvSpPr/>
                <p:nvPr/>
              </p:nvSpPr>
              <p:spPr>
                <a:xfrm>
                  <a:off x="4641851" y="3233738"/>
                  <a:ext cx="22225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6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4" y="2"/>
                        <a:pt x="6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94" name="Oval 1488"/>
                <p:cNvSpPr/>
                <p:nvPr/>
              </p:nvSpPr>
              <p:spPr>
                <a:xfrm>
                  <a:off x="4641851" y="32305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995" name="Freeform 1489"/>
                <p:cNvSpPr/>
                <p:nvPr/>
              </p:nvSpPr>
              <p:spPr>
                <a:xfrm>
                  <a:off x="4768851" y="30940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96" name="Freeform 1490"/>
                <p:cNvSpPr/>
                <p:nvPr/>
              </p:nvSpPr>
              <p:spPr>
                <a:xfrm>
                  <a:off x="4773613" y="30940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97" name="Freeform 1491"/>
                <p:cNvSpPr/>
                <p:nvPr/>
              </p:nvSpPr>
              <p:spPr>
                <a:xfrm>
                  <a:off x="4773613" y="309721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98" name="Freeform 1492"/>
                <p:cNvSpPr/>
                <p:nvPr/>
              </p:nvSpPr>
              <p:spPr>
                <a:xfrm>
                  <a:off x="4776788" y="309721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5999" name="Freeform 1493"/>
                <p:cNvSpPr>
                  <a:spLocks noEditPoints="1"/>
                </p:cNvSpPr>
                <p:nvPr/>
              </p:nvSpPr>
              <p:spPr>
                <a:xfrm>
                  <a:off x="4779963" y="309721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00" name="Oval 1494"/>
                <p:cNvSpPr/>
                <p:nvPr/>
              </p:nvSpPr>
              <p:spPr>
                <a:xfrm>
                  <a:off x="4784726" y="30972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01" name="Freeform 1495"/>
                <p:cNvSpPr/>
                <p:nvPr/>
              </p:nvSpPr>
              <p:spPr>
                <a:xfrm>
                  <a:off x="4837113" y="296068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02" name="Freeform 1496"/>
                <p:cNvSpPr/>
                <p:nvPr/>
              </p:nvSpPr>
              <p:spPr>
                <a:xfrm>
                  <a:off x="4840288" y="2960688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03" name="Freeform 1497"/>
                <p:cNvSpPr/>
                <p:nvPr/>
              </p:nvSpPr>
              <p:spPr>
                <a:xfrm>
                  <a:off x="4848226" y="29606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04" name="Freeform 1498"/>
                <p:cNvSpPr>
                  <a:spLocks noEditPoints="1"/>
                </p:cNvSpPr>
                <p:nvPr/>
              </p:nvSpPr>
              <p:spPr>
                <a:xfrm>
                  <a:off x="4852988" y="29606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05" name="Freeform 1499"/>
                <p:cNvSpPr/>
                <p:nvPr/>
              </p:nvSpPr>
              <p:spPr>
                <a:xfrm>
                  <a:off x="4856163" y="29606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06" name="Freeform 1500"/>
                <p:cNvSpPr/>
                <p:nvPr/>
              </p:nvSpPr>
              <p:spPr>
                <a:xfrm>
                  <a:off x="4678363" y="3040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07" name="Freeform 1501"/>
                <p:cNvSpPr/>
                <p:nvPr/>
              </p:nvSpPr>
              <p:spPr>
                <a:xfrm>
                  <a:off x="4652963" y="30432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08" name="Freeform 1502"/>
                <p:cNvSpPr/>
                <p:nvPr/>
              </p:nvSpPr>
              <p:spPr>
                <a:xfrm>
                  <a:off x="4652963" y="3040063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09" name="Freeform 1503"/>
                <p:cNvSpPr/>
                <p:nvPr/>
              </p:nvSpPr>
              <p:spPr>
                <a:xfrm>
                  <a:off x="4652963" y="30368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10" name="Freeform 1504"/>
                <p:cNvSpPr/>
                <p:nvPr/>
              </p:nvSpPr>
              <p:spPr>
                <a:xfrm>
                  <a:off x="4648201" y="303688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11" name="Oval 1505"/>
                <p:cNvSpPr/>
                <p:nvPr/>
              </p:nvSpPr>
              <p:spPr>
                <a:xfrm>
                  <a:off x="4648201" y="30321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12" name="Freeform 1506"/>
                <p:cNvSpPr/>
                <p:nvPr/>
              </p:nvSpPr>
              <p:spPr>
                <a:xfrm>
                  <a:off x="4773613" y="30130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13" name="Freeform 1507"/>
                <p:cNvSpPr/>
                <p:nvPr/>
              </p:nvSpPr>
              <p:spPr>
                <a:xfrm>
                  <a:off x="4776788" y="30099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14" name="Freeform 1508"/>
                <p:cNvSpPr/>
                <p:nvPr/>
              </p:nvSpPr>
              <p:spPr>
                <a:xfrm>
                  <a:off x="4779963" y="30099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15" name="Freeform 1509"/>
                <p:cNvSpPr/>
                <p:nvPr/>
              </p:nvSpPr>
              <p:spPr>
                <a:xfrm>
                  <a:off x="4776788" y="300196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16" name="Freeform 1510"/>
                <p:cNvSpPr/>
                <p:nvPr/>
              </p:nvSpPr>
              <p:spPr>
                <a:xfrm>
                  <a:off x="4779963" y="29987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17" name="Freeform 1511"/>
                <p:cNvSpPr/>
                <p:nvPr/>
              </p:nvSpPr>
              <p:spPr>
                <a:xfrm>
                  <a:off x="4852988" y="306705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18" name="Freeform 1512"/>
                <p:cNvSpPr/>
                <p:nvPr/>
              </p:nvSpPr>
              <p:spPr>
                <a:xfrm>
                  <a:off x="4848226" y="30702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19" name="Freeform 1513"/>
                <p:cNvSpPr/>
                <p:nvPr/>
              </p:nvSpPr>
              <p:spPr>
                <a:xfrm>
                  <a:off x="4845051" y="30702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0" name="Freeform 1514"/>
                <p:cNvSpPr/>
                <p:nvPr/>
              </p:nvSpPr>
              <p:spPr>
                <a:xfrm>
                  <a:off x="4840288" y="30702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1" name="Freeform 1515"/>
                <p:cNvSpPr/>
                <p:nvPr/>
              </p:nvSpPr>
              <p:spPr>
                <a:xfrm>
                  <a:off x="4840288" y="30702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2" name="Freeform 1516"/>
                <p:cNvSpPr/>
                <p:nvPr/>
              </p:nvSpPr>
              <p:spPr>
                <a:xfrm>
                  <a:off x="4837113" y="30749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3" name="Freeform 1517"/>
                <p:cNvSpPr/>
                <p:nvPr/>
              </p:nvSpPr>
              <p:spPr>
                <a:xfrm>
                  <a:off x="4938713" y="30511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4" name="Freeform 1518"/>
                <p:cNvSpPr/>
                <p:nvPr/>
              </p:nvSpPr>
              <p:spPr>
                <a:xfrm>
                  <a:off x="4938713" y="30511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5" name="Freeform 1519"/>
                <p:cNvSpPr/>
                <p:nvPr/>
              </p:nvSpPr>
              <p:spPr>
                <a:xfrm>
                  <a:off x="4941888" y="3048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6" name="Freeform 1520"/>
                <p:cNvSpPr/>
                <p:nvPr/>
              </p:nvSpPr>
              <p:spPr>
                <a:xfrm>
                  <a:off x="4946651" y="30432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7" name="Freeform 1521"/>
                <p:cNvSpPr/>
                <p:nvPr/>
              </p:nvSpPr>
              <p:spPr>
                <a:xfrm>
                  <a:off x="4949826" y="3040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8" name="Freeform 1522"/>
                <p:cNvSpPr>
                  <a:spLocks noEditPoints="1"/>
                </p:cNvSpPr>
                <p:nvPr/>
              </p:nvSpPr>
              <p:spPr>
                <a:xfrm>
                  <a:off x="5010151" y="302101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29" name="Freeform 1523"/>
                <p:cNvSpPr/>
                <p:nvPr/>
              </p:nvSpPr>
              <p:spPr>
                <a:xfrm>
                  <a:off x="5013326" y="3025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0" name="Freeform 1524"/>
                <p:cNvSpPr/>
                <p:nvPr/>
              </p:nvSpPr>
              <p:spPr>
                <a:xfrm>
                  <a:off x="5018088" y="3025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1" name="Freeform 1525"/>
                <p:cNvSpPr/>
                <p:nvPr/>
              </p:nvSpPr>
              <p:spPr>
                <a:xfrm>
                  <a:off x="5021263" y="30257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2" name="Freeform 1526"/>
                <p:cNvSpPr>
                  <a:spLocks noEditPoints="1"/>
                </p:cNvSpPr>
                <p:nvPr/>
              </p:nvSpPr>
              <p:spPr>
                <a:xfrm>
                  <a:off x="5026026" y="30257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3" name="Freeform 1527"/>
                <p:cNvSpPr/>
                <p:nvPr/>
              </p:nvSpPr>
              <p:spPr>
                <a:xfrm>
                  <a:off x="5029201" y="302577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4" name="Freeform 1528"/>
                <p:cNvSpPr/>
                <p:nvPr/>
              </p:nvSpPr>
              <p:spPr>
                <a:xfrm>
                  <a:off x="5037138" y="30289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5" name="Freeform 1529"/>
                <p:cNvSpPr/>
                <p:nvPr/>
              </p:nvSpPr>
              <p:spPr>
                <a:xfrm>
                  <a:off x="5037138" y="2938463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9" h="6"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9" y="5"/>
                        <a:pt x="9" y="4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8" y="2"/>
                        <a:pt x="8" y="1"/>
                        <a:pt x="7" y="0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5" y="0"/>
                        <a:pt x="7" y="0"/>
                      </a:cubicBezTo>
                      <a:cubicBezTo>
                        <a:pt x="7" y="0"/>
                        <a:pt x="7" y="1"/>
                        <a:pt x="8" y="1"/>
                      </a:cubicBezTo>
                      <a:cubicBezTo>
                        <a:pt x="8" y="1"/>
                        <a:pt x="8" y="2"/>
                        <a:pt x="9" y="3"/>
                      </a:cubicBezTo>
                      <a:cubicBezTo>
                        <a:pt x="9" y="3"/>
                        <a:pt x="9" y="4"/>
                        <a:pt x="9" y="4"/>
                      </a:cubicBezTo>
                      <a:cubicBezTo>
                        <a:pt x="9" y="5"/>
                        <a:pt x="9" y="5"/>
                        <a:pt x="9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6" name="Freeform 1530"/>
                <p:cNvSpPr/>
                <p:nvPr/>
              </p:nvSpPr>
              <p:spPr>
                <a:xfrm>
                  <a:off x="5032376" y="294163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7" name="Freeform 1531"/>
                <p:cNvSpPr/>
                <p:nvPr/>
              </p:nvSpPr>
              <p:spPr>
                <a:xfrm>
                  <a:off x="5070476" y="29606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8" name="Freeform 1532"/>
                <p:cNvSpPr/>
                <p:nvPr/>
              </p:nvSpPr>
              <p:spPr>
                <a:xfrm>
                  <a:off x="4708526" y="3009901"/>
                  <a:ext cx="26988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7">
                      <a:moveTo>
                        <a:pt x="6" y="7"/>
                      </a:move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5" y="0"/>
                        <a:pt x="6" y="1"/>
                      </a:cubicBezTo>
                      <a:cubicBezTo>
                        <a:pt x="6" y="2"/>
                        <a:pt x="7" y="3"/>
                        <a:pt x="7" y="4"/>
                      </a:cubicBezTo>
                      <a:cubicBezTo>
                        <a:pt x="7" y="5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39" name="Oval 1533"/>
                <p:cNvSpPr/>
                <p:nvPr/>
              </p:nvSpPr>
              <p:spPr>
                <a:xfrm>
                  <a:off x="4705351" y="30130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40" name="Freeform 1534"/>
                <p:cNvSpPr/>
                <p:nvPr/>
              </p:nvSpPr>
              <p:spPr>
                <a:xfrm>
                  <a:off x="4652963" y="3001963"/>
                  <a:ext cx="22225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2">
                      <a:moveTo>
                        <a:pt x="3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41" name="Freeform 1535"/>
                <p:cNvSpPr/>
                <p:nvPr/>
              </p:nvSpPr>
              <p:spPr>
                <a:xfrm>
                  <a:off x="4694238" y="3009901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7">
                      <a:moveTo>
                        <a:pt x="1" y="5"/>
                      </a:move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1" y="5"/>
                      </a:cubicBezTo>
                      <a:cubicBezTo>
                        <a:pt x="2" y="7"/>
                        <a:pt x="5" y="6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6"/>
                        <a:pt x="4" y="6"/>
                        <a:pt x="3" y="6"/>
                      </a:cubicBezTo>
                      <a:cubicBezTo>
                        <a:pt x="2" y="6"/>
                        <a:pt x="2" y="6"/>
                        <a:pt x="1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grpSp>
          <p:nvGrpSpPr>
            <p:cNvPr id="46042" name="组合 3"/>
            <p:cNvGrpSpPr/>
            <p:nvPr/>
          </p:nvGrpSpPr>
          <p:grpSpPr>
            <a:xfrm flipH="1">
              <a:off x="9934378" y="-19050"/>
              <a:ext cx="2257622" cy="6891334"/>
              <a:chOff x="10065" y="-19050"/>
              <a:chExt cx="2257622" cy="6891334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183094" y="1077912"/>
                <a:ext cx="0" cy="4735509"/>
              </a:xfrm>
              <a:prstGeom prst="line">
                <a:avLst/>
              </a:prstGeom>
              <a:ln w="0">
                <a:solidFill>
                  <a:srgbClr val="AED5D7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044" name="组合 7"/>
              <p:cNvGrpSpPr/>
              <p:nvPr/>
            </p:nvGrpSpPr>
            <p:grpSpPr>
              <a:xfrm>
                <a:off x="10065" y="5748337"/>
                <a:ext cx="2257622" cy="1123947"/>
                <a:chOff x="4630738" y="3563938"/>
                <a:chExt cx="736600" cy="366713"/>
              </a:xfrm>
            </p:grpSpPr>
            <p:sp>
              <p:nvSpPr>
                <p:cNvPr id="46045" name="Freeform 551"/>
                <p:cNvSpPr>
                  <a:spLocks noEditPoints="1"/>
                </p:cNvSpPr>
                <p:nvPr/>
              </p:nvSpPr>
              <p:spPr>
                <a:xfrm>
                  <a:off x="4633913" y="3733801"/>
                  <a:ext cx="139700" cy="1857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7" h="49">
                      <a:moveTo>
                        <a:pt x="3" y="38"/>
                      </a:moveTo>
                      <a:cubicBezTo>
                        <a:pt x="4" y="39"/>
                        <a:pt x="5" y="41"/>
                        <a:pt x="6" y="42"/>
                      </a:cubicBezTo>
                      <a:cubicBezTo>
                        <a:pt x="7" y="43"/>
                        <a:pt x="8" y="43"/>
                        <a:pt x="9" y="4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0" y="46"/>
                        <a:pt x="10" y="47"/>
                      </a:cubicBezTo>
                      <a:cubicBezTo>
                        <a:pt x="10" y="47"/>
                        <a:pt x="10" y="48"/>
                        <a:pt x="10" y="48"/>
                      </a:cubicBezTo>
                      <a:cubicBezTo>
                        <a:pt x="10" y="48"/>
                        <a:pt x="10" y="49"/>
                        <a:pt x="10" y="49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49"/>
                        <a:pt x="10" y="49"/>
                        <a:pt x="11" y="49"/>
                      </a:cubicBezTo>
                      <a:cubicBezTo>
                        <a:pt x="11" y="48"/>
                        <a:pt x="11" y="48"/>
                        <a:pt x="12" y="47"/>
                      </a:cubicBezTo>
                      <a:cubicBezTo>
                        <a:pt x="13" y="47"/>
                        <a:pt x="14" y="47"/>
                        <a:pt x="14" y="47"/>
                      </a:cubicBezTo>
                      <a:cubicBezTo>
                        <a:pt x="16" y="46"/>
                        <a:pt x="18" y="45"/>
                        <a:pt x="19" y="44"/>
                      </a:cubicBezTo>
                      <a:cubicBezTo>
                        <a:pt x="20" y="43"/>
                        <a:pt x="21" y="42"/>
                        <a:pt x="21" y="40"/>
                      </a:cubicBezTo>
                      <a:cubicBezTo>
                        <a:pt x="22" y="39"/>
                        <a:pt x="22" y="37"/>
                        <a:pt x="21" y="36"/>
                      </a:cubicBezTo>
                      <a:cubicBezTo>
                        <a:pt x="21" y="34"/>
                        <a:pt x="20" y="33"/>
                        <a:pt x="18" y="33"/>
                      </a:cubicBezTo>
                      <a:cubicBezTo>
                        <a:pt x="17" y="32"/>
                        <a:pt x="15" y="32"/>
                        <a:pt x="14" y="33"/>
                      </a:cubicBezTo>
                      <a:cubicBezTo>
                        <a:pt x="13" y="34"/>
                        <a:pt x="13" y="35"/>
                        <a:pt x="13" y="36"/>
                      </a:cubicBezTo>
                      <a:cubicBezTo>
                        <a:pt x="13" y="38"/>
                        <a:pt x="15" y="39"/>
                        <a:pt x="16" y="38"/>
                      </a:cubicBezTo>
                      <a:cubicBezTo>
                        <a:pt x="16" y="38"/>
                        <a:pt x="17" y="37"/>
                        <a:pt x="17" y="37"/>
                      </a:cubicBezTo>
                      <a:cubicBezTo>
                        <a:pt x="18" y="38"/>
                        <a:pt x="16" y="40"/>
                        <a:pt x="15" y="40"/>
                      </a:cubicBezTo>
                      <a:cubicBezTo>
                        <a:pt x="13" y="41"/>
                        <a:pt x="12" y="40"/>
                        <a:pt x="11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1" y="40"/>
                        <a:pt x="11" y="40"/>
                        <a:pt x="11" y="41"/>
                      </a:cubicBezTo>
                      <a:cubicBezTo>
                        <a:pt x="10" y="41"/>
                        <a:pt x="9" y="39"/>
                        <a:pt x="8" y="38"/>
                      </a:cubicBezTo>
                      <a:cubicBezTo>
                        <a:pt x="7" y="37"/>
                        <a:pt x="6" y="36"/>
                        <a:pt x="6" y="35"/>
                      </a:cubicBezTo>
                      <a:cubicBezTo>
                        <a:pt x="6" y="33"/>
                        <a:pt x="6" y="32"/>
                        <a:pt x="8" y="31"/>
                      </a:cubicBezTo>
                      <a:cubicBezTo>
                        <a:pt x="8" y="31"/>
                        <a:pt x="9" y="31"/>
                        <a:pt x="10" y="31"/>
                      </a:cubicBezTo>
                      <a:cubicBezTo>
                        <a:pt x="10" y="31"/>
                        <a:pt x="11" y="32"/>
                        <a:pt x="11" y="32"/>
                      </a:cubicBezTo>
                      <a:cubicBezTo>
                        <a:pt x="11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1" y="33"/>
                        <a:pt x="11" y="34"/>
                      </a:cubicBezTo>
                      <a:cubicBezTo>
                        <a:pt x="11" y="34"/>
                        <a:pt x="12" y="33"/>
                        <a:pt x="12" y="33"/>
                      </a:cubicBezTo>
                      <a:cubicBezTo>
                        <a:pt x="13" y="32"/>
                        <a:pt x="13" y="30"/>
                        <a:pt x="12" y="29"/>
                      </a:cubicBezTo>
                      <a:cubicBezTo>
                        <a:pt x="10" y="27"/>
                        <a:pt x="7" y="27"/>
                        <a:pt x="5" y="29"/>
                      </a:cubicBezTo>
                      <a:cubicBezTo>
                        <a:pt x="5" y="28"/>
                        <a:pt x="5" y="28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7"/>
                        <a:pt x="5" y="26"/>
                        <a:pt x="5" y="26"/>
                      </a:cubicBezTo>
                      <a:cubicBezTo>
                        <a:pt x="5" y="25"/>
                        <a:pt x="5" y="25"/>
                        <a:pt x="5" y="24"/>
                      </a:cubicBezTo>
                      <a:cubicBezTo>
                        <a:pt x="6" y="23"/>
                        <a:pt x="6" y="22"/>
                        <a:pt x="7" y="21"/>
                      </a:cubicBezTo>
                      <a:cubicBezTo>
                        <a:pt x="8" y="21"/>
                        <a:pt x="9" y="20"/>
                        <a:pt x="10" y="20"/>
                      </a:cubicBezTo>
                      <a:cubicBezTo>
                        <a:pt x="10" y="20"/>
                        <a:pt x="11" y="20"/>
                        <a:pt x="11" y="21"/>
                      </a:cubicBezTo>
                      <a:cubicBezTo>
                        <a:pt x="12" y="21"/>
                        <a:pt x="12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3"/>
                        <a:pt x="12" y="23"/>
                        <a:pt x="13" y="22"/>
                      </a:cubicBezTo>
                      <a:cubicBezTo>
                        <a:pt x="14" y="21"/>
                        <a:pt x="13" y="20"/>
                        <a:pt x="13" y="19"/>
                      </a:cubicBezTo>
                      <a:cubicBezTo>
                        <a:pt x="12" y="18"/>
                        <a:pt x="12" y="18"/>
                        <a:pt x="11" y="18"/>
                      </a:cubicBezTo>
                      <a:cubicBezTo>
                        <a:pt x="13" y="17"/>
                        <a:pt x="14" y="17"/>
                        <a:pt x="16" y="17"/>
                      </a:cubicBezTo>
                      <a:cubicBezTo>
                        <a:pt x="18" y="17"/>
                        <a:pt x="19" y="17"/>
                        <a:pt x="21" y="18"/>
                      </a:cubicBezTo>
                      <a:cubicBezTo>
                        <a:pt x="24" y="19"/>
                        <a:pt x="26" y="21"/>
                        <a:pt x="26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25"/>
                        <a:pt x="26" y="25"/>
                        <a:pt x="26" y="26"/>
                      </a:cubicBezTo>
                      <a:cubicBezTo>
                        <a:pt x="26" y="26"/>
                        <a:pt x="25" y="27"/>
                        <a:pt x="24" y="27"/>
                      </a:cubicBezTo>
                      <a:cubicBezTo>
                        <a:pt x="23" y="28"/>
                        <a:pt x="20" y="28"/>
                        <a:pt x="20" y="26"/>
                      </a:cubicBezTo>
                      <a:cubicBezTo>
                        <a:pt x="20" y="27"/>
                        <a:pt x="21" y="27"/>
                        <a:pt x="22" y="26"/>
                      </a:cubicBezTo>
                      <a:cubicBezTo>
                        <a:pt x="22" y="26"/>
                        <a:pt x="23" y="25"/>
                        <a:pt x="23" y="24"/>
                      </a:cubicBezTo>
                      <a:cubicBezTo>
                        <a:pt x="23" y="23"/>
                        <a:pt x="22" y="22"/>
                        <a:pt x="21" y="22"/>
                      </a:cubicBezTo>
                      <a:cubicBezTo>
                        <a:pt x="20" y="21"/>
                        <a:pt x="19" y="21"/>
                        <a:pt x="18" y="22"/>
                      </a:cubicBezTo>
                      <a:cubicBezTo>
                        <a:pt x="17" y="22"/>
                        <a:pt x="16" y="24"/>
                        <a:pt x="16" y="25"/>
                      </a:cubicBezTo>
                      <a:cubicBezTo>
                        <a:pt x="16" y="26"/>
                        <a:pt x="16" y="28"/>
                        <a:pt x="16" y="29"/>
                      </a:cubicBezTo>
                      <a:cubicBezTo>
                        <a:pt x="17" y="30"/>
                        <a:pt x="18" y="31"/>
                        <a:pt x="19" y="32"/>
                      </a:cubicBezTo>
                      <a:cubicBezTo>
                        <a:pt x="20" y="32"/>
                        <a:pt x="20" y="32"/>
                        <a:pt x="21" y="32"/>
                      </a:cubicBezTo>
                      <a:cubicBezTo>
                        <a:pt x="22" y="32"/>
                        <a:pt x="22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3"/>
                        <a:pt x="24" y="33"/>
                        <a:pt x="25" y="33"/>
                      </a:cubicBezTo>
                      <a:cubicBezTo>
                        <a:pt x="26" y="33"/>
                        <a:pt x="27" y="33"/>
                        <a:pt x="28" y="32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8" y="32"/>
                        <a:pt x="28" y="32"/>
                        <a:pt x="28" y="33"/>
                      </a:cubicBezTo>
                      <a:cubicBezTo>
                        <a:pt x="27" y="33"/>
                        <a:pt x="27" y="34"/>
                        <a:pt x="27" y="34"/>
                      </a:cubicBezTo>
                      <a:cubicBezTo>
                        <a:pt x="27" y="36"/>
                        <a:pt x="27" y="37"/>
                        <a:pt x="27" y="38"/>
                      </a:cubicBezTo>
                      <a:cubicBezTo>
                        <a:pt x="28" y="40"/>
                        <a:pt x="29" y="42"/>
                        <a:pt x="31" y="43"/>
                      </a:cubicBezTo>
                      <a:cubicBezTo>
                        <a:pt x="32" y="44"/>
                        <a:pt x="34" y="44"/>
                        <a:pt x="35" y="43"/>
                      </a:cubicBezTo>
                      <a:cubicBezTo>
                        <a:pt x="36" y="43"/>
                        <a:pt x="36" y="42"/>
                        <a:pt x="36" y="41"/>
                      </a:cubicBezTo>
                      <a:cubicBezTo>
                        <a:pt x="37" y="40"/>
                        <a:pt x="36" y="39"/>
                        <a:pt x="35" y="38"/>
                      </a:cubicBezTo>
                      <a:cubicBezTo>
                        <a:pt x="35" y="38"/>
                        <a:pt x="34" y="38"/>
                        <a:pt x="34" y="38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5" y="39"/>
                        <a:pt x="35" y="40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4" y="41"/>
                        <a:pt x="33" y="41"/>
                        <a:pt x="32" y="41"/>
                      </a:cubicBezTo>
                      <a:cubicBezTo>
                        <a:pt x="31" y="40"/>
                        <a:pt x="30" y="39"/>
                        <a:pt x="30" y="38"/>
                      </a:cubicBezTo>
                      <a:cubicBezTo>
                        <a:pt x="30" y="36"/>
                        <a:pt x="30" y="35"/>
                        <a:pt x="30" y="34"/>
                      </a:cubicBezTo>
                      <a:cubicBezTo>
                        <a:pt x="31" y="32"/>
                        <a:pt x="31" y="31"/>
                        <a:pt x="31" y="30"/>
                      </a:cubicBezTo>
                      <a:cubicBezTo>
                        <a:pt x="31" y="28"/>
                        <a:pt x="31" y="27"/>
                        <a:pt x="31" y="26"/>
                      </a:cubicBezTo>
                      <a:cubicBezTo>
                        <a:pt x="31" y="24"/>
                        <a:pt x="31" y="23"/>
                        <a:pt x="30" y="22"/>
                      </a:cubicBezTo>
                      <a:cubicBezTo>
                        <a:pt x="30" y="20"/>
                        <a:pt x="29" y="19"/>
                        <a:pt x="28" y="18"/>
                      </a:cubicBezTo>
                      <a:cubicBezTo>
                        <a:pt x="27" y="17"/>
                        <a:pt x="26" y="16"/>
                        <a:pt x="24" y="15"/>
                      </a:cubicBezTo>
                      <a:cubicBezTo>
                        <a:pt x="23" y="14"/>
                        <a:pt x="21" y="14"/>
                        <a:pt x="19" y="13"/>
                      </a:cubicBezTo>
                      <a:cubicBezTo>
                        <a:pt x="17" y="13"/>
                        <a:pt x="15" y="13"/>
                        <a:pt x="13" y="13"/>
                      </a:cubicBezTo>
                      <a:cubicBezTo>
                        <a:pt x="12" y="13"/>
                        <a:pt x="12" y="14"/>
                        <a:pt x="11" y="14"/>
                      </a:cubicBezTo>
                      <a:cubicBezTo>
                        <a:pt x="11" y="14"/>
                        <a:pt x="10" y="14"/>
                        <a:pt x="10" y="14"/>
                      </a:cubicBezTo>
                      <a:cubicBezTo>
                        <a:pt x="10" y="14"/>
                        <a:pt x="11" y="14"/>
                        <a:pt x="11" y="13"/>
                      </a:cubicBezTo>
                      <a:cubicBezTo>
                        <a:pt x="11" y="13"/>
                        <a:pt x="12" y="12"/>
                        <a:pt x="12" y="11"/>
                      </a:cubicBezTo>
                      <a:cubicBezTo>
                        <a:pt x="13" y="10"/>
                        <a:pt x="13" y="9"/>
                        <a:pt x="13" y="7"/>
                      </a:cubicBezTo>
                      <a:cubicBezTo>
                        <a:pt x="14" y="6"/>
                        <a:pt x="13" y="4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3" y="7"/>
                        <a:pt x="5" y="8"/>
                        <a:pt x="8" y="7"/>
                      </a:cubicBezTo>
                      <a:cubicBezTo>
                        <a:pt x="8" y="6"/>
                        <a:pt x="9" y="5"/>
                        <a:pt x="9" y="5"/>
                      </a:cubicBezTo>
                      <a:cubicBezTo>
                        <a:pt x="9" y="4"/>
                        <a:pt x="8" y="4"/>
                        <a:pt x="8" y="3"/>
                      </a:cubicBezTo>
                      <a:cubicBezTo>
                        <a:pt x="8" y="3"/>
                        <a:pt x="8" y="3"/>
                        <a:pt x="8" y="4"/>
                      </a:cubicBezTo>
                      <a:cubicBezTo>
                        <a:pt x="9" y="4"/>
                        <a:pt x="9" y="4"/>
                        <a:pt x="10" y="5"/>
                      </a:cubicBezTo>
                      <a:cubicBezTo>
                        <a:pt x="10" y="5"/>
                        <a:pt x="10" y="6"/>
                        <a:pt x="10" y="6"/>
                      </a:cubicBezTo>
                      <a:cubicBezTo>
                        <a:pt x="10" y="10"/>
                        <a:pt x="7" y="13"/>
                        <a:pt x="5" y="16"/>
                      </a:cubicBezTo>
                      <a:cubicBezTo>
                        <a:pt x="4" y="18"/>
                        <a:pt x="3" y="19"/>
                        <a:pt x="2" y="21"/>
                      </a:cubicBezTo>
                      <a:cubicBezTo>
                        <a:pt x="2" y="22"/>
                        <a:pt x="2" y="23"/>
                        <a:pt x="1" y="24"/>
                      </a:cubicBezTo>
                      <a:cubicBezTo>
                        <a:pt x="1" y="25"/>
                        <a:pt x="1" y="26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0" y="31"/>
                        <a:pt x="1" y="35"/>
                        <a:pt x="3" y="38"/>
                      </a:cubicBezTo>
                      <a:close/>
                      <a:moveTo>
                        <a:pt x="4" y="27"/>
                      </a:move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25"/>
                        <a:pt x="5" y="24"/>
                        <a:pt x="5" y="24"/>
                      </a:cubicBezTo>
                      <a:cubicBezTo>
                        <a:pt x="5" y="23"/>
                        <a:pt x="5" y="22"/>
                        <a:pt x="6" y="22"/>
                      </a:cubicBezTo>
                      <a:cubicBezTo>
                        <a:pt x="6" y="21"/>
                        <a:pt x="6" y="21"/>
                        <a:pt x="7" y="21"/>
                      </a:cubicBezTo>
                      <a:cubicBezTo>
                        <a:pt x="8" y="20"/>
                        <a:pt x="9" y="20"/>
                        <a:pt x="10" y="20"/>
                      </a:cubicBezTo>
                      <a:cubicBezTo>
                        <a:pt x="11" y="20"/>
                        <a:pt x="11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1"/>
                        <a:pt x="12" y="21"/>
                      </a:cubicBezTo>
                      <a:cubicBezTo>
                        <a:pt x="12" y="21"/>
                        <a:pt x="12" y="20"/>
                        <a:pt x="11" y="20"/>
                      </a:cubicBezTo>
                      <a:cubicBezTo>
                        <a:pt x="10" y="19"/>
                        <a:pt x="9" y="20"/>
                        <a:pt x="8" y="20"/>
                      </a:cubicBezTo>
                      <a:cubicBezTo>
                        <a:pt x="7" y="20"/>
                        <a:pt x="7" y="21"/>
                        <a:pt x="6" y="21"/>
                      </a:cubicBezTo>
                      <a:cubicBezTo>
                        <a:pt x="6" y="22"/>
                        <a:pt x="5" y="22"/>
                        <a:pt x="5" y="23"/>
                      </a:cubicBezTo>
                      <a:cubicBezTo>
                        <a:pt x="5" y="23"/>
                        <a:pt x="5" y="24"/>
                        <a:pt x="4" y="25"/>
                      </a:cubicBezTo>
                      <a:cubicBezTo>
                        <a:pt x="4" y="25"/>
                        <a:pt x="4" y="26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3" y="27"/>
                        <a:pt x="3" y="27"/>
                      </a:cubicBezTo>
                      <a:cubicBezTo>
                        <a:pt x="3" y="26"/>
                        <a:pt x="4" y="26"/>
                        <a:pt x="4" y="26"/>
                      </a:cubicBezTo>
                      <a:cubicBezTo>
                        <a:pt x="4" y="26"/>
                        <a:pt x="4" y="25"/>
                        <a:pt x="4" y="25"/>
                      </a:cubicBezTo>
                      <a:cubicBezTo>
                        <a:pt x="4" y="24"/>
                        <a:pt x="4" y="24"/>
                        <a:pt x="5" y="23"/>
                      </a:cubicBezTo>
                      <a:cubicBezTo>
                        <a:pt x="5" y="23"/>
                        <a:pt x="5" y="22"/>
                        <a:pt x="5" y="21"/>
                      </a:cubicBezTo>
                      <a:cubicBezTo>
                        <a:pt x="6" y="21"/>
                        <a:pt x="6" y="21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20"/>
                        <a:pt x="6" y="21"/>
                        <a:pt x="5" y="21"/>
                      </a:cubicBezTo>
                      <a:cubicBezTo>
                        <a:pt x="5" y="22"/>
                        <a:pt x="5" y="22"/>
                        <a:pt x="5" y="23"/>
                      </a:cubicBezTo>
                      <a:cubicBezTo>
                        <a:pt x="4" y="23"/>
                        <a:pt x="4" y="24"/>
                        <a:pt x="4" y="25"/>
                      </a:cubicBezTo>
                      <a:cubicBezTo>
                        <a:pt x="4" y="25"/>
                        <a:pt x="4" y="25"/>
                        <a:pt x="4" y="26"/>
                      </a:cubicBezTo>
                      <a:cubicBezTo>
                        <a:pt x="3" y="26"/>
                        <a:pt x="3" y="26"/>
                        <a:pt x="3" y="27"/>
                      </a:cubicBezTo>
                      <a:cubicBezTo>
                        <a:pt x="3" y="27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2" y="26"/>
                        <a:pt x="1" y="26"/>
                        <a:pt x="1" y="27"/>
                      </a:cubicBezTo>
                      <a:cubicBezTo>
                        <a:pt x="1" y="26"/>
                        <a:pt x="1" y="26"/>
                        <a:pt x="1" y="25"/>
                      </a:cubicBezTo>
                      <a:cubicBezTo>
                        <a:pt x="2" y="25"/>
                        <a:pt x="2" y="24"/>
                        <a:pt x="2" y="24"/>
                      </a:cubicBezTo>
                      <a:cubicBezTo>
                        <a:pt x="2" y="23"/>
                        <a:pt x="2" y="22"/>
                        <a:pt x="3" y="21"/>
                      </a:cubicBezTo>
                      <a:cubicBezTo>
                        <a:pt x="4" y="19"/>
                        <a:pt x="5" y="17"/>
                        <a:pt x="6" y="15"/>
                      </a:cubicBezTo>
                      <a:cubicBezTo>
                        <a:pt x="7" y="13"/>
                        <a:pt x="8" y="12"/>
                        <a:pt x="9" y="10"/>
                      </a:cubicBezTo>
                      <a:cubicBezTo>
                        <a:pt x="9" y="9"/>
                        <a:pt x="10" y="7"/>
                        <a:pt x="10" y="6"/>
                      </a:cubicBezTo>
                      <a:cubicBezTo>
                        <a:pt x="10" y="5"/>
                        <a:pt x="10" y="4"/>
                        <a:pt x="8" y="3"/>
                      </a:cubicBezTo>
                      <a:cubicBezTo>
                        <a:pt x="7" y="3"/>
                        <a:pt x="6" y="3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6" y="3"/>
                        <a:pt x="7" y="3"/>
                        <a:pt x="7" y="3"/>
                      </a:cubicBezTo>
                      <a:cubicBezTo>
                        <a:pt x="8" y="3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7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8" y="5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6"/>
                      </a:cubicBezTo>
                      <a:cubicBezTo>
                        <a:pt x="8" y="6"/>
                        <a:pt x="7" y="7"/>
                        <a:pt x="7" y="7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7" y="6"/>
                        <a:pt x="8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7"/>
                      </a:cubicBezTo>
                      <a:cubicBezTo>
                        <a:pt x="7" y="7"/>
                        <a:pt x="7" y="6"/>
                        <a:pt x="7" y="6"/>
                      </a:cubicBezTo>
                      <a:cubicBezTo>
                        <a:pt x="7" y="6"/>
                        <a:pt x="7" y="5"/>
                        <a:pt x="7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6" y="6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6"/>
                      </a:cubicBezTo>
                      <a:cubicBezTo>
                        <a:pt x="6" y="6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ubicBezTo>
                        <a:pt x="5" y="7"/>
                        <a:pt x="5" y="6"/>
                        <a:pt x="5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5" y="7"/>
                      </a:cubicBezTo>
                      <a:cubicBezTo>
                        <a:pt x="5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5"/>
                        <a:pt x="3" y="4"/>
                        <a:pt x="3" y="2"/>
                      </a:cubicBezTo>
                      <a:cubicBezTo>
                        <a:pt x="4" y="1"/>
                        <a:pt x="5" y="1"/>
                        <a:pt x="6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9" y="0"/>
                        <a:pt x="10" y="1"/>
                        <a:pt x="11" y="1"/>
                      </a:cubicBezTo>
                      <a:cubicBezTo>
                        <a:pt x="12" y="2"/>
                        <a:pt x="12" y="2"/>
                        <a:pt x="12" y="3"/>
                      </a:cubicBezTo>
                      <a:cubicBezTo>
                        <a:pt x="13" y="5"/>
                        <a:pt x="13" y="6"/>
                        <a:pt x="13" y="8"/>
                      </a:cubicBezTo>
                      <a:cubicBezTo>
                        <a:pt x="13" y="9"/>
                        <a:pt x="12" y="10"/>
                        <a:pt x="12" y="12"/>
                      </a:cubicBezTo>
                      <a:cubicBezTo>
                        <a:pt x="11" y="13"/>
                        <a:pt x="10" y="14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0" y="15"/>
                        <a:pt x="11" y="14"/>
                        <a:pt x="11" y="14"/>
                      </a:cubicBezTo>
                      <a:cubicBezTo>
                        <a:pt x="12" y="14"/>
                        <a:pt x="13" y="13"/>
                        <a:pt x="13" y="13"/>
                      </a:cubicBezTo>
                      <a:cubicBezTo>
                        <a:pt x="15" y="13"/>
                        <a:pt x="17" y="13"/>
                        <a:pt x="19" y="14"/>
                      </a:cubicBezTo>
                      <a:cubicBezTo>
                        <a:pt x="21" y="14"/>
                        <a:pt x="23" y="14"/>
                        <a:pt x="24" y="15"/>
                      </a:cubicBezTo>
                      <a:cubicBezTo>
                        <a:pt x="25" y="16"/>
                        <a:pt x="26" y="16"/>
                        <a:pt x="27" y="17"/>
                      </a:cubicBezTo>
                      <a:cubicBezTo>
                        <a:pt x="29" y="19"/>
                        <a:pt x="30" y="22"/>
                        <a:pt x="31" y="25"/>
                      </a:cubicBezTo>
                      <a:cubicBezTo>
                        <a:pt x="31" y="27"/>
                        <a:pt x="31" y="29"/>
                        <a:pt x="30" y="31"/>
                      </a:cubicBezTo>
                      <a:cubicBezTo>
                        <a:pt x="30" y="32"/>
                        <a:pt x="30" y="34"/>
                        <a:pt x="30" y="36"/>
                      </a:cubicBezTo>
                      <a:cubicBezTo>
                        <a:pt x="29" y="37"/>
                        <a:pt x="29" y="38"/>
                        <a:pt x="30" y="40"/>
                      </a:cubicBezTo>
                      <a:cubicBezTo>
                        <a:pt x="31" y="41"/>
                        <a:pt x="32" y="41"/>
                        <a:pt x="33" y="41"/>
                      </a:cubicBezTo>
                      <a:cubicBezTo>
                        <a:pt x="34" y="41"/>
                        <a:pt x="35" y="41"/>
                        <a:pt x="35" y="40"/>
                      </a:cubicBezTo>
                      <a:cubicBezTo>
                        <a:pt x="35" y="39"/>
                        <a:pt x="35" y="38"/>
                        <a:pt x="34" y="38"/>
                      </a:cubicBezTo>
                      <a:cubicBezTo>
                        <a:pt x="34" y="38"/>
                        <a:pt x="35" y="38"/>
                        <a:pt x="35" y="38"/>
                      </a:cubicBezTo>
                      <a:cubicBezTo>
                        <a:pt x="35" y="39"/>
                        <a:pt x="36" y="39"/>
                        <a:pt x="36" y="39"/>
                      </a:cubicBezTo>
                      <a:cubicBezTo>
                        <a:pt x="36" y="40"/>
                        <a:pt x="36" y="40"/>
                        <a:pt x="36" y="41"/>
                      </a:cubicBezTo>
                      <a:cubicBezTo>
                        <a:pt x="36" y="42"/>
                        <a:pt x="35" y="43"/>
                        <a:pt x="34" y="43"/>
                      </a:cubicBezTo>
                      <a:cubicBezTo>
                        <a:pt x="33" y="43"/>
                        <a:pt x="32" y="44"/>
                        <a:pt x="31" y="43"/>
                      </a:cubicBezTo>
                      <a:cubicBezTo>
                        <a:pt x="30" y="43"/>
                        <a:pt x="30" y="42"/>
                        <a:pt x="29" y="42"/>
                      </a:cubicBezTo>
                      <a:cubicBezTo>
                        <a:pt x="28" y="40"/>
                        <a:pt x="27" y="38"/>
                        <a:pt x="27" y="36"/>
                      </a:cubicBezTo>
                      <a:cubicBezTo>
                        <a:pt x="27" y="35"/>
                        <a:pt x="27" y="34"/>
                        <a:pt x="28" y="33"/>
                      </a:cubicBezTo>
                      <a:cubicBezTo>
                        <a:pt x="28" y="33"/>
                        <a:pt x="28" y="32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2"/>
                      </a:cubicBezTo>
                      <a:cubicBezTo>
                        <a:pt x="28" y="32"/>
                        <a:pt x="27" y="32"/>
                        <a:pt x="27" y="32"/>
                      </a:cubicBezTo>
                      <a:cubicBezTo>
                        <a:pt x="27" y="33"/>
                        <a:pt x="26" y="33"/>
                        <a:pt x="25" y="33"/>
                      </a:cubicBezTo>
                      <a:cubicBezTo>
                        <a:pt x="24" y="33"/>
                        <a:pt x="23" y="32"/>
                        <a:pt x="23" y="31"/>
                      </a:cubicBezTo>
                      <a:cubicBezTo>
                        <a:pt x="23" y="31"/>
                        <a:pt x="23" y="30"/>
                        <a:pt x="23" y="30"/>
                      </a:cubicBezTo>
                      <a:cubicBezTo>
                        <a:pt x="23" y="30"/>
                        <a:pt x="24" y="30"/>
                        <a:pt x="24" y="30"/>
                      </a:cubicBezTo>
                      <a:cubicBezTo>
                        <a:pt x="23" y="30"/>
                        <a:pt x="24" y="31"/>
                        <a:pt x="25" y="31"/>
                      </a:cubicBezTo>
                      <a:cubicBezTo>
                        <a:pt x="26" y="31"/>
                        <a:pt x="26" y="31"/>
                        <a:pt x="27" y="30"/>
                      </a:cubicBezTo>
                      <a:cubicBezTo>
                        <a:pt x="28" y="29"/>
                        <a:pt x="28" y="28"/>
                        <a:pt x="29" y="27"/>
                      </a:cubicBezTo>
                      <a:cubicBezTo>
                        <a:pt x="29" y="25"/>
                        <a:pt x="29" y="24"/>
                        <a:pt x="28" y="22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8" y="22"/>
                        <a:pt x="28" y="23"/>
                        <a:pt x="28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24"/>
                        <a:pt x="28" y="25"/>
                        <a:pt x="28" y="25"/>
                      </a:cubicBezTo>
                      <a:cubicBezTo>
                        <a:pt x="28" y="26"/>
                        <a:pt x="28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7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7"/>
                        <a:pt x="28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8" y="28"/>
                        <a:pt x="28" y="27"/>
                        <a:pt x="28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5" y="30"/>
                        <a:pt x="24" y="30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3" y="29"/>
                        <a:pt x="23" y="30"/>
                        <a:pt x="23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1" y="31"/>
                        <a:pt x="21" y="31"/>
                        <a:pt x="20" y="31"/>
                      </a:cubicBezTo>
                      <a:cubicBezTo>
                        <a:pt x="20" y="31"/>
                        <a:pt x="19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30"/>
                        <a:pt x="20" y="31"/>
                        <a:pt x="20" y="31"/>
                      </a:cubicBezTo>
                      <a:cubicBezTo>
                        <a:pt x="21" y="31"/>
                        <a:pt x="22" y="32"/>
                        <a:pt x="23" y="31"/>
                      </a:cubicBezTo>
                      <a:cubicBezTo>
                        <a:pt x="23" y="31"/>
                        <a:pt x="23" y="32"/>
                        <a:pt x="23" y="32"/>
                      </a:cubicBezTo>
                      <a:cubicBezTo>
                        <a:pt x="23" y="32"/>
                        <a:pt x="22" y="32"/>
                        <a:pt x="22" y="32"/>
                      </a:cubicBezTo>
                      <a:cubicBezTo>
                        <a:pt x="22" y="32"/>
                        <a:pt x="21" y="32"/>
                        <a:pt x="21" y="32"/>
                      </a:cubicBezTo>
                      <a:cubicBezTo>
                        <a:pt x="20" y="31"/>
                        <a:pt x="20" y="31"/>
                        <a:pt x="19" y="31"/>
                      </a:cubicBezTo>
                      <a:cubicBezTo>
                        <a:pt x="18" y="30"/>
                        <a:pt x="17" y="29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8" y="31"/>
                        <a:pt x="19" y="31"/>
                      </a:cubicBezTo>
                      <a:cubicBezTo>
                        <a:pt x="20" y="31"/>
                        <a:pt x="20" y="31"/>
                        <a:pt x="20" y="32"/>
                      </a:cubicBezTo>
                      <a:cubicBezTo>
                        <a:pt x="21" y="32"/>
                        <a:pt x="21" y="32"/>
                        <a:pt x="22" y="32"/>
                      </a:cubicBezTo>
                      <a:cubicBezTo>
                        <a:pt x="22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2" y="32"/>
                        <a:pt x="21" y="32"/>
                        <a:pt x="20" y="31"/>
                      </a:cubicBezTo>
                      <a:cubicBezTo>
                        <a:pt x="19" y="31"/>
                        <a:pt x="18" y="30"/>
                        <a:pt x="17" y="30"/>
                      </a:cubicBezTo>
                      <a:cubicBezTo>
                        <a:pt x="16" y="28"/>
                        <a:pt x="15" y="25"/>
                        <a:pt x="17" y="23"/>
                      </a:cubicBezTo>
                      <a:cubicBezTo>
                        <a:pt x="17" y="22"/>
                        <a:pt x="18" y="21"/>
                        <a:pt x="20" y="22"/>
                      </a:cubicBezTo>
                      <a:cubicBezTo>
                        <a:pt x="21" y="22"/>
                        <a:pt x="22" y="22"/>
                        <a:pt x="22" y="23"/>
                      </a:cubicBezTo>
                      <a:cubicBezTo>
                        <a:pt x="23" y="23"/>
                        <a:pt x="23" y="24"/>
                        <a:pt x="23" y="24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cubicBezTo>
                        <a:pt x="23" y="24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4"/>
                        <a:pt x="23" y="24"/>
                        <a:pt x="23" y="24"/>
                      </a:cubicBezTo>
                      <a:cubicBezTo>
                        <a:pt x="23" y="25"/>
                        <a:pt x="23" y="25"/>
                        <a:pt x="22" y="25"/>
                      </a:cubicBezTo>
                      <a:cubicBezTo>
                        <a:pt x="22" y="25"/>
                        <a:pt x="22" y="25"/>
                        <a:pt x="22" y="26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4"/>
                        <a:pt x="22" y="24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4"/>
                        <a:pt x="22" y="24"/>
                        <a:pt x="22" y="25"/>
                      </a:cubicBezTo>
                      <a:cubicBezTo>
                        <a:pt x="22" y="25"/>
                        <a:pt x="22" y="25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5"/>
                        <a:pt x="22" y="24"/>
                        <a:pt x="22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4"/>
                        <a:pt x="22" y="25"/>
                        <a:pt x="22" y="25"/>
                      </a:cubicBezTo>
                      <a:cubicBezTo>
                        <a:pt x="22" y="25"/>
                        <a:pt x="22" y="26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1" y="25"/>
                        <a:pt x="21" y="25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2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5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0" y="25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0" y="26"/>
                        <a:pt x="20" y="25"/>
                      </a:cubicBezTo>
                      <a:cubicBezTo>
                        <a:pt x="20" y="25"/>
                        <a:pt x="20" y="25"/>
                        <a:pt x="20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5"/>
                        <a:pt x="20" y="26"/>
                        <a:pt x="21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19" y="25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5"/>
                        <a:pt x="19" y="25"/>
                        <a:pt x="19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7"/>
                        <a:pt x="20" y="28"/>
                        <a:pt x="21" y="28"/>
                      </a:cubicBezTo>
                      <a:cubicBezTo>
                        <a:pt x="22" y="28"/>
                        <a:pt x="23" y="28"/>
                        <a:pt x="24" y="28"/>
                      </a:cubicBezTo>
                      <a:cubicBezTo>
                        <a:pt x="25" y="28"/>
                        <a:pt x="26" y="27"/>
                        <a:pt x="26" y="26"/>
                      </a:cubicBezTo>
                      <a:cubicBezTo>
                        <a:pt x="26" y="26"/>
                        <a:pt x="26" y="25"/>
                        <a:pt x="26" y="25"/>
                      </a:cubicBezTo>
                      <a:cubicBezTo>
                        <a:pt x="26" y="24"/>
                        <a:pt x="26" y="23"/>
                        <a:pt x="26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20"/>
                        <a:pt x="23" y="18"/>
                        <a:pt x="21" y="17"/>
                      </a:cubicBezTo>
                      <a:cubicBezTo>
                        <a:pt x="19" y="17"/>
                        <a:pt x="17" y="16"/>
                        <a:pt x="16" y="16"/>
                      </a:cubicBezTo>
                      <a:cubicBezTo>
                        <a:pt x="14" y="17"/>
                        <a:pt x="12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7"/>
                        <a:pt x="13" y="17"/>
                        <a:pt x="13" y="17"/>
                      </a:cubicBezTo>
                      <a:cubicBezTo>
                        <a:pt x="14" y="16"/>
                        <a:pt x="15" y="16"/>
                        <a:pt x="15" y="16"/>
                      </a:cubicBezTo>
                      <a:cubicBezTo>
                        <a:pt x="16" y="16"/>
                        <a:pt x="16" y="16"/>
                        <a:pt x="17" y="16"/>
                      </a:cubicBezTo>
                      <a:cubicBezTo>
                        <a:pt x="18" y="16"/>
                        <a:pt x="18" y="16"/>
                        <a:pt x="19" y="17"/>
                      </a:cubicBezTo>
                      <a:cubicBezTo>
                        <a:pt x="19" y="17"/>
                        <a:pt x="20" y="17"/>
                        <a:pt x="21" y="17"/>
                      </a:cubicBezTo>
                      <a:cubicBezTo>
                        <a:pt x="21" y="17"/>
                        <a:pt x="22" y="17"/>
                        <a:pt x="22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2" y="18"/>
                        <a:pt x="22" y="18"/>
                      </a:cubicBezTo>
                      <a:cubicBezTo>
                        <a:pt x="22" y="17"/>
                        <a:pt x="21" y="17"/>
                        <a:pt x="21" y="17"/>
                      </a:cubicBezTo>
                      <a:cubicBezTo>
                        <a:pt x="20" y="17"/>
                        <a:pt x="20" y="17"/>
                        <a:pt x="19" y="17"/>
                      </a:cubicBezTo>
                      <a:cubicBezTo>
                        <a:pt x="18" y="16"/>
                        <a:pt x="18" y="16"/>
                        <a:pt x="17" y="16"/>
                      </a:cubicBezTo>
                      <a:cubicBezTo>
                        <a:pt x="16" y="16"/>
                        <a:pt x="16" y="16"/>
                        <a:pt x="15" y="16"/>
                      </a:cubicBezTo>
                      <a:cubicBezTo>
                        <a:pt x="14" y="16"/>
                        <a:pt x="14" y="16"/>
                        <a:pt x="13" y="16"/>
                      </a:cubicBezTo>
                      <a:cubicBezTo>
                        <a:pt x="12" y="17"/>
                        <a:pt x="11" y="17"/>
                        <a:pt x="10" y="18"/>
                      </a:cubicBezTo>
                      <a:cubicBezTo>
                        <a:pt x="10" y="18"/>
                        <a:pt x="10" y="18"/>
                        <a:pt x="9" y="18"/>
                      </a:cubicBezTo>
                      <a:cubicBezTo>
                        <a:pt x="10" y="18"/>
                        <a:pt x="10" y="17"/>
                        <a:pt x="10" y="17"/>
                      </a:cubicBezTo>
                      <a:cubicBezTo>
                        <a:pt x="10" y="17"/>
                        <a:pt x="11" y="17"/>
                        <a:pt x="11" y="17"/>
                      </a:cubicBezTo>
                      <a:cubicBezTo>
                        <a:pt x="12" y="16"/>
                        <a:pt x="13" y="16"/>
                        <a:pt x="14" y="16"/>
                      </a:cubicBezTo>
                      <a:cubicBezTo>
                        <a:pt x="15" y="16"/>
                        <a:pt x="16" y="16"/>
                        <a:pt x="17" y="16"/>
                      </a:cubicBezTo>
                      <a:cubicBezTo>
                        <a:pt x="18" y="16"/>
                        <a:pt x="18" y="16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8" y="16"/>
                        <a:pt x="18" y="16"/>
                      </a:cubicBezTo>
                      <a:cubicBezTo>
                        <a:pt x="17" y="16"/>
                        <a:pt x="17" y="16"/>
                        <a:pt x="16" y="16"/>
                      </a:cubicBezTo>
                      <a:cubicBezTo>
                        <a:pt x="15" y="16"/>
                        <a:pt x="14" y="16"/>
                        <a:pt x="13" y="16"/>
                      </a:cubicBezTo>
                      <a:cubicBezTo>
                        <a:pt x="12" y="16"/>
                        <a:pt x="11" y="17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7"/>
                      </a:cubicBezTo>
                      <a:cubicBezTo>
                        <a:pt x="9" y="17"/>
                        <a:pt x="10" y="17"/>
                        <a:pt x="10" y="17"/>
                      </a:cubicBezTo>
                      <a:cubicBezTo>
                        <a:pt x="10" y="17"/>
                        <a:pt x="11" y="17"/>
                        <a:pt x="11" y="16"/>
                      </a:cubicBezTo>
                      <a:cubicBezTo>
                        <a:pt x="11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0" y="17"/>
                        <a:pt x="9" y="17"/>
                        <a:pt x="9" y="17"/>
                      </a:cubicBezTo>
                      <a:cubicBezTo>
                        <a:pt x="9" y="17"/>
                        <a:pt x="9" y="18"/>
                        <a:pt x="9" y="18"/>
                      </a:cubicBezTo>
                      <a:cubicBezTo>
                        <a:pt x="8" y="18"/>
                        <a:pt x="7" y="18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8" y="18"/>
                        <a:pt x="9" y="18"/>
                        <a:pt x="11" y="18"/>
                      </a:cubicBezTo>
                      <a:cubicBezTo>
                        <a:pt x="12" y="19"/>
                        <a:pt x="13" y="19"/>
                        <a:pt x="13" y="20"/>
                      </a:cubicBezTo>
                      <a:cubicBezTo>
                        <a:pt x="13" y="21"/>
                        <a:pt x="13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3" y="22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21"/>
                        <a:pt x="13" y="21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2"/>
                        <a:pt x="12" y="21"/>
                        <a:pt x="12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2" y="22"/>
                        <a:pt x="12" y="22"/>
                      </a:cubicBezTo>
                      <a:cubicBezTo>
                        <a:pt x="12" y="22"/>
                        <a:pt x="12" y="21"/>
                        <a:pt x="12" y="21"/>
                      </a:cubicBezTo>
                      <a:cubicBezTo>
                        <a:pt x="11" y="20"/>
                        <a:pt x="10" y="20"/>
                        <a:pt x="9" y="20"/>
                      </a:cubicBezTo>
                      <a:cubicBezTo>
                        <a:pt x="8" y="20"/>
                        <a:pt x="6" y="21"/>
                        <a:pt x="6" y="23"/>
                      </a:cubicBezTo>
                      <a:cubicBezTo>
                        <a:pt x="5" y="23"/>
                        <a:pt x="5" y="24"/>
                        <a:pt x="5" y="25"/>
                      </a:cubicBezTo>
                      <a:cubicBezTo>
                        <a:pt x="5" y="26"/>
                        <a:pt x="4" y="26"/>
                        <a:pt x="4" y="27"/>
                      </a:cubicBezTo>
                      <a:close/>
                      <a:moveTo>
                        <a:pt x="25" y="31"/>
                      </a:moveTo>
                      <a:cubicBezTo>
                        <a:pt x="25" y="30"/>
                        <a:pt x="26" y="30"/>
                        <a:pt x="26" y="30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8" y="29"/>
                        <a:pt x="28" y="28"/>
                      </a:cubicBezTo>
                      <a:cubicBezTo>
                        <a:pt x="27" y="29"/>
                        <a:pt x="27" y="30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30"/>
                        <a:pt x="26" y="30"/>
                        <a:pt x="26" y="30"/>
                      </a:cubicBezTo>
                      <a:cubicBezTo>
                        <a:pt x="26" y="31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6" y="31"/>
                        <a:pt x="26" y="30"/>
                        <a:pt x="26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7" y="29"/>
                        <a:pt x="27" y="30"/>
                      </a:cubicBezTo>
                      <a:cubicBezTo>
                        <a:pt x="27" y="30"/>
                        <a:pt x="26" y="30"/>
                        <a:pt x="26" y="30"/>
                      </a:cubicBezTo>
                      <a:cubicBezTo>
                        <a:pt x="26" y="30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lose/>
                      <a:moveTo>
                        <a:pt x="24" y="30"/>
                      </a:moveTo>
                      <a:cubicBezTo>
                        <a:pt x="25" y="30"/>
                        <a:pt x="26" y="30"/>
                        <a:pt x="26" y="29"/>
                      </a:cubicBezTo>
                      <a:cubicBezTo>
                        <a:pt x="27" y="29"/>
                        <a:pt x="27" y="29"/>
                        <a:pt x="28" y="28"/>
                      </a:cubicBezTo>
                      <a:cubicBezTo>
                        <a:pt x="28" y="28"/>
                        <a:pt x="28" y="28"/>
                        <a:pt x="28" y="27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8"/>
                        <a:pt x="28" y="28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7" y="30"/>
                        <a:pt x="26" y="30"/>
                      </a:cubicBezTo>
                      <a:cubicBezTo>
                        <a:pt x="26" y="30"/>
                        <a:pt x="26" y="30"/>
                        <a:pt x="25" y="30"/>
                      </a:cubicBezTo>
                      <a:cubicBezTo>
                        <a:pt x="25" y="30"/>
                        <a:pt x="25" y="30"/>
                        <a:pt x="24" y="31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lose/>
                      <a:moveTo>
                        <a:pt x="11" y="41"/>
                      </a:move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lose/>
                      <a:moveTo>
                        <a:pt x="14" y="37"/>
                      </a:move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lose/>
                      <a:moveTo>
                        <a:pt x="13" y="44"/>
                      </a:moveTo>
                      <a:cubicBezTo>
                        <a:pt x="14" y="44"/>
                        <a:pt x="15" y="44"/>
                        <a:pt x="16" y="43"/>
                      </a:cubicBezTo>
                      <a:cubicBezTo>
                        <a:pt x="16" y="43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6" y="42"/>
                        <a:pt x="16" y="43"/>
                        <a:pt x="15" y="43"/>
                      </a:cubicBezTo>
                      <a:cubicBezTo>
                        <a:pt x="15" y="43"/>
                        <a:pt x="15" y="43"/>
                        <a:pt x="14" y="43"/>
                      </a:cubicBezTo>
                      <a:cubicBezTo>
                        <a:pt x="13" y="43"/>
                        <a:pt x="12" y="44"/>
                        <a:pt x="11" y="44"/>
                      </a:cubicBezTo>
                      <a:cubicBezTo>
                        <a:pt x="11" y="43"/>
                        <a:pt x="10" y="43"/>
                        <a:pt x="9" y="43"/>
                      </a:cubicBezTo>
                      <a:cubicBezTo>
                        <a:pt x="9" y="43"/>
                        <a:pt x="9" y="43"/>
                        <a:pt x="9" y="42"/>
                      </a:cubicBezTo>
                      <a:cubicBezTo>
                        <a:pt x="10" y="43"/>
                        <a:pt x="11" y="43"/>
                        <a:pt x="12" y="43"/>
                      </a:cubicBezTo>
                      <a:cubicBezTo>
                        <a:pt x="13" y="43"/>
                        <a:pt x="15" y="43"/>
                        <a:pt x="16" y="43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5" y="43"/>
                        <a:pt x="13" y="43"/>
                        <a:pt x="12" y="43"/>
                      </a:cubicBezTo>
                      <a:cubicBezTo>
                        <a:pt x="11" y="43"/>
                        <a:pt x="11" y="43"/>
                        <a:pt x="10" y="43"/>
                      </a:cubicBezTo>
                      <a:cubicBezTo>
                        <a:pt x="9" y="43"/>
                        <a:pt x="9" y="43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9" y="42"/>
                        <a:pt x="9" y="42"/>
                        <a:pt x="9" y="43"/>
                      </a:cubicBezTo>
                      <a:cubicBezTo>
                        <a:pt x="10" y="43"/>
                        <a:pt x="11" y="43"/>
                        <a:pt x="12" y="43"/>
                      </a:cubicBezTo>
                      <a:cubicBezTo>
                        <a:pt x="13" y="43"/>
                        <a:pt x="13" y="43"/>
                        <a:pt x="14" y="43"/>
                      </a:cubicBezTo>
                      <a:cubicBezTo>
                        <a:pt x="13" y="43"/>
                        <a:pt x="12" y="43"/>
                        <a:pt x="12" y="43"/>
                      </a:cubicBezTo>
                      <a:cubicBezTo>
                        <a:pt x="11" y="43"/>
                        <a:pt x="10" y="43"/>
                        <a:pt x="9" y="42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7" y="42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9" y="42"/>
                        <a:pt x="9" y="42"/>
                      </a:cubicBezTo>
                      <a:cubicBezTo>
                        <a:pt x="9" y="42"/>
                        <a:pt x="10" y="42"/>
                        <a:pt x="10" y="43"/>
                      </a:cubicBezTo>
                      <a:cubicBezTo>
                        <a:pt x="11" y="43"/>
                        <a:pt x="11" y="43"/>
                        <a:pt x="12" y="43"/>
                      </a:cubicBezTo>
                      <a:cubicBezTo>
                        <a:pt x="12" y="43"/>
                        <a:pt x="13" y="43"/>
                        <a:pt x="13" y="43"/>
                      </a:cubicBezTo>
                      <a:cubicBezTo>
                        <a:pt x="14" y="43"/>
                        <a:pt x="15" y="43"/>
                        <a:pt x="16" y="42"/>
                      </a:cubicBezTo>
                      <a:cubicBezTo>
                        <a:pt x="16" y="42"/>
                        <a:pt x="17" y="41"/>
                        <a:pt x="17" y="41"/>
                      </a:cubicBezTo>
                      <a:cubicBezTo>
                        <a:pt x="17" y="41"/>
                        <a:pt x="18" y="41"/>
                        <a:pt x="18" y="40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5" y="42"/>
                        <a:pt x="14" y="43"/>
                        <a:pt x="13" y="43"/>
                      </a:cubicBezTo>
                      <a:cubicBezTo>
                        <a:pt x="12" y="43"/>
                        <a:pt x="12" y="43"/>
                        <a:pt x="11" y="43"/>
                      </a:cubicBezTo>
                      <a:cubicBezTo>
                        <a:pt x="11" y="42"/>
                        <a:pt x="10" y="42"/>
                        <a:pt x="10" y="42"/>
                      </a:cubicBezTo>
                      <a:cubicBezTo>
                        <a:pt x="10" y="42"/>
                        <a:pt x="9" y="42"/>
                        <a:pt x="9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9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8" y="42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9" y="41"/>
                        <a:pt x="10" y="41"/>
                      </a:cubicBezTo>
                      <a:cubicBezTo>
                        <a:pt x="10" y="41"/>
                        <a:pt x="11" y="41"/>
                        <a:pt x="12" y="41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41"/>
                        <a:pt x="11" y="41"/>
                        <a:pt x="11" y="41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1" y="41"/>
                        <a:pt x="12" y="41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1" y="42"/>
                        <a:pt x="11" y="41"/>
                      </a:cubicBezTo>
                      <a:cubicBezTo>
                        <a:pt x="11" y="41"/>
                        <a:pt x="11" y="42"/>
                        <a:pt x="11" y="42"/>
                      </a:cubicBezTo>
                      <a:cubicBezTo>
                        <a:pt x="11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2"/>
                        <a:pt x="16" y="42"/>
                        <a:pt x="16" y="42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5" y="42"/>
                        <a:pt x="14" y="42"/>
                        <a:pt x="13" y="42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41"/>
                        <a:pt x="12" y="41"/>
                        <a:pt x="12" y="41"/>
                      </a:cubicBezTo>
                      <a:cubicBezTo>
                        <a:pt x="12" y="41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1"/>
                        <a:pt x="12" y="41"/>
                        <a:pt x="12" y="41"/>
                      </a:cubicBezTo>
                      <a:cubicBezTo>
                        <a:pt x="12" y="41"/>
                        <a:pt x="12" y="41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2" y="41"/>
                        <a:pt x="12" y="41"/>
                        <a:pt x="13" y="41"/>
                      </a:cubicBezTo>
                      <a:cubicBezTo>
                        <a:pt x="14" y="42"/>
                        <a:pt x="14" y="42"/>
                        <a:pt x="15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4" y="42"/>
                        <a:pt x="14" y="42"/>
                        <a:pt x="13" y="41"/>
                      </a:cubicBezTo>
                      <a:cubicBezTo>
                        <a:pt x="12" y="41"/>
                        <a:pt x="12" y="41"/>
                        <a:pt x="12" y="40"/>
                      </a:cubicBezTo>
                      <a:cubicBezTo>
                        <a:pt x="12" y="40"/>
                        <a:pt x="12" y="41"/>
                        <a:pt x="12" y="41"/>
                      </a:cubicBezTo>
                      <a:cubicBezTo>
                        <a:pt x="12" y="41"/>
                        <a:pt x="13" y="41"/>
                        <a:pt x="13" y="41"/>
                      </a:cubicBezTo>
                      <a:cubicBezTo>
                        <a:pt x="14" y="41"/>
                        <a:pt x="14" y="41"/>
                        <a:pt x="15" y="41"/>
                      </a:cubicBezTo>
                      <a:cubicBezTo>
                        <a:pt x="15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5" y="41"/>
                        <a:pt x="15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3" y="41"/>
                        <a:pt x="12" y="41"/>
                        <a:pt x="11" y="40"/>
                      </a:cubicBezTo>
                      <a:cubicBezTo>
                        <a:pt x="11" y="40"/>
                        <a:pt x="11" y="40"/>
                        <a:pt x="11" y="39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2" y="40"/>
                        <a:pt x="12" y="40"/>
                        <a:pt x="12" y="41"/>
                      </a:cubicBezTo>
                      <a:cubicBezTo>
                        <a:pt x="13" y="41"/>
                        <a:pt x="13" y="41"/>
                        <a:pt x="14" y="41"/>
                      </a:cubicBezTo>
                      <a:cubicBezTo>
                        <a:pt x="14" y="41"/>
                        <a:pt x="15" y="41"/>
                        <a:pt x="15" y="41"/>
                      </a:cubicBezTo>
                      <a:cubicBezTo>
                        <a:pt x="16" y="41"/>
                        <a:pt x="16" y="40"/>
                        <a:pt x="17" y="40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6" y="40"/>
                        <a:pt x="16" y="41"/>
                        <a:pt x="15" y="41"/>
                      </a:cubicBezTo>
                      <a:cubicBezTo>
                        <a:pt x="15" y="41"/>
                        <a:pt x="14" y="41"/>
                        <a:pt x="14" y="41"/>
                      </a:cubicBezTo>
                      <a:cubicBezTo>
                        <a:pt x="13" y="41"/>
                        <a:pt x="13" y="41"/>
                        <a:pt x="12" y="41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41"/>
                        <a:pt x="14" y="41"/>
                        <a:pt x="15" y="40"/>
                      </a:cubicBezTo>
                      <a:cubicBezTo>
                        <a:pt x="16" y="40"/>
                        <a:pt x="17" y="39"/>
                        <a:pt x="17" y="38"/>
                      </a:cubicBezTo>
                      <a:cubicBezTo>
                        <a:pt x="17" y="38"/>
                        <a:pt x="17" y="37"/>
                        <a:pt x="17" y="37"/>
                      </a:cubicBezTo>
                      <a:cubicBezTo>
                        <a:pt x="17" y="36"/>
                        <a:pt x="17" y="36"/>
                        <a:pt x="16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7" y="36"/>
                        <a:pt x="16" y="37"/>
                        <a:pt x="16" y="37"/>
                      </a:cubicBezTo>
                      <a:cubicBezTo>
                        <a:pt x="16" y="37"/>
                        <a:pt x="16" y="36"/>
                        <a:pt x="16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6"/>
                        <a:pt x="16" y="37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6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6" y="37"/>
                        <a:pt x="16" y="37"/>
                        <a:pt x="15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5" y="37"/>
                        <a:pt x="15" y="37"/>
                      </a:cubicBezTo>
                      <a:cubicBezTo>
                        <a:pt x="15" y="37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7"/>
                        <a:pt x="15" y="37"/>
                        <a:pt x="15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5" y="37"/>
                        <a:pt x="15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5" y="36"/>
                        <a:pt x="15" y="37"/>
                        <a:pt x="15" y="37"/>
                      </a:cubicBezTo>
                      <a:cubicBezTo>
                        <a:pt x="15" y="37"/>
                        <a:pt x="15" y="38"/>
                        <a:pt x="15" y="38"/>
                      </a:cubicBezTo>
                      <a:cubicBezTo>
                        <a:pt x="15" y="38"/>
                        <a:pt x="15" y="38"/>
                        <a:pt x="14" y="38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6"/>
                        <a:pt x="14" y="36"/>
                        <a:pt x="15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4" y="36"/>
                        <a:pt x="14" y="37"/>
                        <a:pt x="14" y="38"/>
                      </a:cubicBezTo>
                      <a:cubicBezTo>
                        <a:pt x="14" y="38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6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6"/>
                      </a:cubicBezTo>
                      <a:cubicBezTo>
                        <a:pt x="13" y="36"/>
                        <a:pt x="14" y="36"/>
                        <a:pt x="14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6"/>
                        <a:pt x="13" y="36"/>
                        <a:pt x="13" y="36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3" y="36"/>
                      </a:cubicBezTo>
                      <a:cubicBezTo>
                        <a:pt x="13" y="35"/>
                        <a:pt x="14" y="33"/>
                        <a:pt x="15" y="33"/>
                      </a:cubicBezTo>
                      <a:cubicBezTo>
                        <a:pt x="18" y="32"/>
                        <a:pt x="21" y="35"/>
                        <a:pt x="21" y="38"/>
                      </a:cubicBezTo>
                      <a:cubicBezTo>
                        <a:pt x="22" y="41"/>
                        <a:pt x="20" y="44"/>
                        <a:pt x="17" y="45"/>
                      </a:cubicBezTo>
                      <a:cubicBezTo>
                        <a:pt x="15" y="46"/>
                        <a:pt x="14" y="46"/>
                        <a:pt x="12" y="47"/>
                      </a:cubicBezTo>
                      <a:cubicBezTo>
                        <a:pt x="12" y="47"/>
                        <a:pt x="11" y="47"/>
                        <a:pt x="11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6"/>
                        <a:pt x="14" y="46"/>
                        <a:pt x="15" y="46"/>
                      </a:cubicBezTo>
                      <a:cubicBezTo>
                        <a:pt x="16" y="45"/>
                        <a:pt x="16" y="45"/>
                        <a:pt x="17" y="45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9" y="43"/>
                        <a:pt x="19" y="43"/>
                      </a:cubicBezTo>
                      <a:cubicBezTo>
                        <a:pt x="19" y="43"/>
                        <a:pt x="20" y="42"/>
                        <a:pt x="20" y="41"/>
                      </a:cubicBezTo>
                      <a:cubicBezTo>
                        <a:pt x="21" y="41"/>
                        <a:pt x="21" y="40"/>
                        <a:pt x="21" y="39"/>
                      </a:cubicBezTo>
                      <a:cubicBezTo>
                        <a:pt x="21" y="38"/>
                        <a:pt x="21" y="37"/>
                        <a:pt x="21" y="37"/>
                      </a:cubicBezTo>
                      <a:cubicBezTo>
                        <a:pt x="21" y="36"/>
                        <a:pt x="20" y="35"/>
                        <a:pt x="20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5"/>
                        <a:pt x="21" y="36"/>
                        <a:pt x="21" y="37"/>
                      </a:cubicBezTo>
                      <a:cubicBezTo>
                        <a:pt x="21" y="38"/>
                        <a:pt x="21" y="39"/>
                        <a:pt x="21" y="40"/>
                      </a:cubicBezTo>
                      <a:cubicBezTo>
                        <a:pt x="20" y="41"/>
                        <a:pt x="20" y="41"/>
                        <a:pt x="20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8" y="43"/>
                        <a:pt x="18" y="44"/>
                        <a:pt x="18" y="44"/>
                      </a:cubicBezTo>
                      <a:cubicBezTo>
                        <a:pt x="17" y="44"/>
                        <a:pt x="17" y="45"/>
                        <a:pt x="16" y="45"/>
                      </a:cubicBezTo>
                      <a:cubicBezTo>
                        <a:pt x="15" y="45"/>
                        <a:pt x="14" y="46"/>
                        <a:pt x="13" y="46"/>
                      </a:cubicBezTo>
                      <a:cubicBezTo>
                        <a:pt x="12" y="46"/>
                        <a:pt x="11" y="47"/>
                        <a:pt x="11" y="48"/>
                      </a:cubicBezTo>
                      <a:cubicBezTo>
                        <a:pt x="11" y="48"/>
                        <a:pt x="10" y="48"/>
                        <a:pt x="10" y="48"/>
                      </a:cubicBezTo>
                      <a:cubicBezTo>
                        <a:pt x="10" y="48"/>
                        <a:pt x="10" y="48"/>
                        <a:pt x="10" y="48"/>
                      </a:cubicBezTo>
                      <a:cubicBezTo>
                        <a:pt x="10" y="47"/>
                        <a:pt x="10" y="47"/>
                        <a:pt x="11" y="46"/>
                      </a:cubicBezTo>
                      <a:cubicBezTo>
                        <a:pt x="11" y="45"/>
                        <a:pt x="12" y="45"/>
                        <a:pt x="13" y="44"/>
                      </a:cubicBezTo>
                      <a:close/>
                      <a:moveTo>
                        <a:pt x="10" y="44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4"/>
                        <a:pt x="11" y="44"/>
                        <a:pt x="11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4"/>
                        <a:pt x="10" y="44"/>
                        <a:pt x="10" y="4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4"/>
                        <a:pt x="9" y="43"/>
                        <a:pt x="9" y="43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9" y="43"/>
                        <a:pt x="10" y="43"/>
                        <a:pt x="10" y="43"/>
                      </a:cubicBezTo>
                      <a:cubicBezTo>
                        <a:pt x="10" y="43"/>
                        <a:pt x="11" y="44"/>
                        <a:pt x="11" y="44"/>
                      </a:cubicBezTo>
                      <a:cubicBezTo>
                        <a:pt x="12" y="44"/>
                        <a:pt x="13" y="44"/>
                        <a:pt x="14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2" y="44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2" y="44"/>
                        <a:pt x="12" y="44"/>
                        <a:pt x="13" y="44"/>
                      </a:cubicBezTo>
                      <a:cubicBezTo>
                        <a:pt x="13" y="44"/>
                        <a:pt x="13" y="44"/>
                        <a:pt x="12" y="44"/>
                      </a:cubicBezTo>
                      <a:cubicBezTo>
                        <a:pt x="11" y="44"/>
                        <a:pt x="10" y="44"/>
                        <a:pt x="10" y="44"/>
                      </a:cubicBezTo>
                      <a:close/>
                      <a:moveTo>
                        <a:pt x="1" y="33"/>
                      </a:moveTo>
                      <a:cubicBezTo>
                        <a:pt x="1" y="31"/>
                        <a:pt x="1" y="29"/>
                        <a:pt x="1" y="27"/>
                      </a:cubicBezTo>
                      <a:cubicBezTo>
                        <a:pt x="1" y="27"/>
                        <a:pt x="2" y="28"/>
                        <a:pt x="2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3" y="29"/>
                        <a:pt x="3" y="29"/>
                      </a:cubicBezTo>
                      <a:cubicBezTo>
                        <a:pt x="2" y="30"/>
                        <a:pt x="3" y="30"/>
                        <a:pt x="3" y="31"/>
                      </a:cubicBezTo>
                      <a:cubicBezTo>
                        <a:pt x="3" y="31"/>
                        <a:pt x="3" y="32"/>
                        <a:pt x="3" y="32"/>
                      </a:cubicBezTo>
                      <a:cubicBezTo>
                        <a:pt x="3" y="33"/>
                        <a:pt x="3" y="34"/>
                        <a:pt x="3" y="34"/>
                      </a:cubicBezTo>
                      <a:cubicBezTo>
                        <a:pt x="3" y="34"/>
                        <a:pt x="4" y="35"/>
                        <a:pt x="4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5"/>
                        <a:pt x="3" y="34"/>
                        <a:pt x="3" y="34"/>
                      </a:cubicBezTo>
                      <a:cubicBezTo>
                        <a:pt x="3" y="33"/>
                        <a:pt x="3" y="33"/>
                        <a:pt x="3" y="32"/>
                      </a:cubicBezTo>
                      <a:cubicBezTo>
                        <a:pt x="3" y="32"/>
                        <a:pt x="3" y="31"/>
                        <a:pt x="3" y="31"/>
                      </a:cubicBezTo>
                      <a:cubicBezTo>
                        <a:pt x="3" y="30"/>
                        <a:pt x="3" y="30"/>
                        <a:pt x="3" y="29"/>
                      </a:cubicBezTo>
                      <a:cubicBezTo>
                        <a:pt x="3" y="30"/>
                        <a:pt x="3" y="31"/>
                        <a:pt x="3" y="31"/>
                      </a:cubicBezTo>
                      <a:cubicBezTo>
                        <a:pt x="3" y="33"/>
                        <a:pt x="3" y="35"/>
                        <a:pt x="4" y="36"/>
                      </a:cubicBezTo>
                      <a:cubicBezTo>
                        <a:pt x="4" y="36"/>
                        <a:pt x="5" y="36"/>
                        <a:pt x="5" y="36"/>
                      </a:cubicBezTo>
                      <a:cubicBezTo>
                        <a:pt x="4" y="35"/>
                        <a:pt x="4" y="34"/>
                        <a:pt x="3" y="33"/>
                      </a:cubicBezTo>
                      <a:cubicBezTo>
                        <a:pt x="3" y="32"/>
                        <a:pt x="3" y="31"/>
                        <a:pt x="3" y="30"/>
                      </a:cubicBezTo>
                      <a:cubicBezTo>
                        <a:pt x="3" y="29"/>
                        <a:pt x="3" y="28"/>
                        <a:pt x="2" y="28"/>
                      </a:cubicBezTo>
                      <a:cubicBezTo>
                        <a:pt x="2" y="27"/>
                        <a:pt x="1" y="27"/>
                        <a:pt x="1" y="27"/>
                      </a:cubicBezTo>
                      <a:cubicBezTo>
                        <a:pt x="1" y="27"/>
                        <a:pt x="2" y="27"/>
                        <a:pt x="2" y="27"/>
                      </a:cubicBezTo>
                      <a:cubicBezTo>
                        <a:pt x="2" y="27"/>
                        <a:pt x="3" y="27"/>
                        <a:pt x="3" y="27"/>
                      </a:cubicBezTo>
                      <a:cubicBezTo>
                        <a:pt x="4" y="27"/>
                        <a:pt x="5" y="28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6" y="28"/>
                        <a:pt x="9" y="27"/>
                        <a:pt x="11" y="28"/>
                      </a:cubicBezTo>
                      <a:cubicBezTo>
                        <a:pt x="12" y="29"/>
                        <a:pt x="13" y="30"/>
                        <a:pt x="12" y="31"/>
                      </a:cubicBezTo>
                      <a:cubicBezTo>
                        <a:pt x="12" y="32"/>
                        <a:pt x="12" y="33"/>
                        <a:pt x="12" y="33"/>
                      </a:cubicBezTo>
                      <a:cubicBezTo>
                        <a:pt x="12" y="33"/>
                        <a:pt x="12" y="32"/>
                        <a:pt x="12" y="32"/>
                      </a:cubicBezTo>
                      <a:cubicBezTo>
                        <a:pt x="12" y="31"/>
                        <a:pt x="12" y="30"/>
                        <a:pt x="12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3" y="31"/>
                        <a:pt x="12" y="32"/>
                        <a:pt x="11" y="33"/>
                      </a:cubicBezTo>
                      <a:cubicBezTo>
                        <a:pt x="12" y="33"/>
                        <a:pt x="12" y="32"/>
                        <a:pt x="12" y="32"/>
                      </a:cubicBezTo>
                      <a:cubicBezTo>
                        <a:pt x="12" y="31"/>
                        <a:pt x="12" y="30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2" y="30"/>
                        <a:pt x="12" y="31"/>
                        <a:pt x="12" y="32"/>
                      </a:cubicBezTo>
                      <a:cubicBezTo>
                        <a:pt x="12" y="33"/>
                        <a:pt x="11" y="33"/>
                        <a:pt x="11" y="33"/>
                      </a:cubicBezTo>
                      <a:cubicBezTo>
                        <a:pt x="11" y="33"/>
                        <a:pt x="11" y="33"/>
                        <a:pt x="10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1" y="33"/>
                        <a:pt x="11" y="33"/>
                        <a:pt x="11" y="32"/>
                      </a:cubicBezTo>
                      <a:cubicBezTo>
                        <a:pt x="11" y="32"/>
                        <a:pt x="11" y="31"/>
                        <a:pt x="11" y="30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1"/>
                        <a:pt x="11" y="32"/>
                        <a:pt x="11" y="33"/>
                      </a:cubicBezTo>
                      <a:cubicBezTo>
                        <a:pt x="11" y="33"/>
                        <a:pt x="11" y="32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9" y="30"/>
                        <a:pt x="7" y="31"/>
                        <a:pt x="6" y="32"/>
                      </a:cubicBezTo>
                      <a:cubicBezTo>
                        <a:pt x="5" y="34"/>
                        <a:pt x="6" y="36"/>
                        <a:pt x="7" y="38"/>
                      </a:cubicBezTo>
                      <a:cubicBezTo>
                        <a:pt x="7" y="38"/>
                        <a:pt x="8" y="39"/>
                        <a:pt x="9" y="40"/>
                      </a:cubicBezTo>
                      <a:cubicBezTo>
                        <a:pt x="9" y="40"/>
                        <a:pt x="10" y="41"/>
                        <a:pt x="10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9" y="40"/>
                        <a:pt x="9" y="40"/>
                        <a:pt x="8" y="40"/>
                      </a:cubicBezTo>
                      <a:cubicBezTo>
                        <a:pt x="8" y="39"/>
                        <a:pt x="7" y="39"/>
                        <a:pt x="7" y="38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6" y="36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6"/>
                        <a:pt x="6" y="36"/>
                      </a:cubicBezTo>
                      <a:cubicBezTo>
                        <a:pt x="6" y="37"/>
                        <a:pt x="6" y="38"/>
                        <a:pt x="7" y="38"/>
                      </a:cubicBezTo>
                      <a:cubicBezTo>
                        <a:pt x="7" y="39"/>
                        <a:pt x="8" y="39"/>
                        <a:pt x="8" y="40"/>
                      </a:cubicBezTo>
                      <a:cubicBezTo>
                        <a:pt x="9" y="40"/>
                        <a:pt x="9" y="40"/>
                        <a:pt x="10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0"/>
                        <a:pt x="8" y="40"/>
                        <a:pt x="8" y="40"/>
                      </a:cubicBezTo>
                      <a:cubicBezTo>
                        <a:pt x="8" y="40"/>
                        <a:pt x="7" y="39"/>
                        <a:pt x="7" y="39"/>
                      </a:cubicBezTo>
                      <a:cubicBezTo>
                        <a:pt x="7" y="38"/>
                        <a:pt x="6" y="38"/>
                        <a:pt x="6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7"/>
                        <a:pt x="6" y="38"/>
                        <a:pt x="6" y="38"/>
                      </a:cubicBezTo>
                      <a:cubicBezTo>
                        <a:pt x="6" y="38"/>
                        <a:pt x="7" y="39"/>
                        <a:pt x="7" y="39"/>
                      </a:cubicBezTo>
                      <a:cubicBezTo>
                        <a:pt x="7" y="39"/>
                        <a:pt x="8" y="40"/>
                        <a:pt x="8" y="40"/>
                      </a:cubicBezTo>
                      <a:cubicBezTo>
                        <a:pt x="8" y="40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8" y="41"/>
                        <a:pt x="8" y="40"/>
                        <a:pt x="8" y="40"/>
                      </a:cubicBezTo>
                      <a:cubicBezTo>
                        <a:pt x="7" y="40"/>
                        <a:pt x="7" y="39"/>
                        <a:pt x="7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7" y="39"/>
                        <a:pt x="7" y="40"/>
                        <a:pt x="8" y="40"/>
                      </a:cubicBezTo>
                      <a:cubicBezTo>
                        <a:pt x="8" y="40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40"/>
                        <a:pt x="7" y="40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0"/>
                        <a:pt x="7" y="40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40"/>
                        <a:pt x="7" y="41"/>
                        <a:pt x="7" y="41"/>
                      </a:cubicBezTo>
                      <a:cubicBezTo>
                        <a:pt x="7" y="41"/>
                        <a:pt x="8" y="41"/>
                        <a:pt x="8" y="41"/>
                      </a:cubicBezTo>
                      <a:cubicBezTo>
                        <a:pt x="8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1"/>
                        <a:pt x="6" y="41"/>
                        <a:pt x="6" y="40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6" y="41"/>
                        <a:pt x="7" y="41"/>
                        <a:pt x="7" y="42"/>
                      </a:cubicBezTo>
                      <a:cubicBezTo>
                        <a:pt x="7" y="42"/>
                        <a:pt x="8" y="42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8" y="43"/>
                        <a:pt x="8" y="43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6" y="41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3"/>
                        <a:pt x="8" y="43"/>
                        <a:pt x="9" y="4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7" y="42"/>
                        <a:pt x="4" y="40"/>
                        <a:pt x="3" y="37"/>
                      </a:cubicBezTo>
                      <a:cubicBezTo>
                        <a:pt x="2" y="36"/>
                        <a:pt x="2" y="34"/>
                        <a:pt x="1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46" name="Freeform 552"/>
                <p:cNvSpPr>
                  <a:spLocks noEditPoints="1"/>
                </p:cNvSpPr>
                <p:nvPr/>
              </p:nvSpPr>
              <p:spPr>
                <a:xfrm>
                  <a:off x="4754563" y="3744913"/>
                  <a:ext cx="612775" cy="1857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63" h="49">
                      <a:moveTo>
                        <a:pt x="5" y="29"/>
                      </a:moveTo>
                      <a:cubicBezTo>
                        <a:pt x="6" y="30"/>
                        <a:pt x="6" y="31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3"/>
                        <a:pt x="8" y="33"/>
                        <a:pt x="8" y="33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1" y="37"/>
                        <a:pt x="12" y="38"/>
                        <a:pt x="13" y="38"/>
                      </a:cubicBezTo>
                      <a:cubicBezTo>
                        <a:pt x="14" y="39"/>
                        <a:pt x="15" y="39"/>
                        <a:pt x="16" y="40"/>
                      </a:cubicBezTo>
                      <a:cubicBezTo>
                        <a:pt x="17" y="40"/>
                        <a:pt x="18" y="41"/>
                        <a:pt x="19" y="41"/>
                      </a:cubicBezTo>
                      <a:cubicBezTo>
                        <a:pt x="20" y="41"/>
                        <a:pt x="22" y="41"/>
                        <a:pt x="23" y="42"/>
                      </a:cubicBezTo>
                      <a:cubicBezTo>
                        <a:pt x="24" y="42"/>
                        <a:pt x="25" y="42"/>
                        <a:pt x="26" y="42"/>
                      </a:cubicBezTo>
                      <a:cubicBezTo>
                        <a:pt x="28" y="42"/>
                        <a:pt x="29" y="41"/>
                        <a:pt x="30" y="41"/>
                      </a:cubicBezTo>
                      <a:cubicBezTo>
                        <a:pt x="31" y="42"/>
                        <a:pt x="31" y="42"/>
                        <a:pt x="31" y="42"/>
                      </a:cubicBezTo>
                      <a:cubicBezTo>
                        <a:pt x="32" y="42"/>
                        <a:pt x="33" y="43"/>
                        <a:pt x="34" y="43"/>
                      </a:cubicBezTo>
                      <a:cubicBezTo>
                        <a:pt x="35" y="43"/>
                        <a:pt x="36" y="43"/>
                        <a:pt x="37" y="43"/>
                      </a:cubicBezTo>
                      <a:cubicBezTo>
                        <a:pt x="37" y="43"/>
                        <a:pt x="38" y="43"/>
                        <a:pt x="38" y="43"/>
                      </a:cubicBezTo>
                      <a:cubicBezTo>
                        <a:pt x="38" y="42"/>
                        <a:pt x="38" y="42"/>
                        <a:pt x="39" y="42"/>
                      </a:cubicBezTo>
                      <a:cubicBezTo>
                        <a:pt x="39" y="43"/>
                        <a:pt x="38" y="43"/>
                        <a:pt x="38" y="44"/>
                      </a:cubicBezTo>
                      <a:cubicBezTo>
                        <a:pt x="39" y="45"/>
                        <a:pt x="39" y="46"/>
                        <a:pt x="39" y="47"/>
                      </a:cubicBezTo>
                      <a:cubicBezTo>
                        <a:pt x="39" y="47"/>
                        <a:pt x="40" y="47"/>
                        <a:pt x="40" y="48"/>
                      </a:cubicBezTo>
                      <a:cubicBezTo>
                        <a:pt x="40" y="48"/>
                        <a:pt x="40" y="49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7"/>
                        <a:pt x="42" y="46"/>
                        <a:pt x="44" y="45"/>
                      </a:cubicBezTo>
                      <a:cubicBezTo>
                        <a:pt x="45" y="44"/>
                        <a:pt x="46" y="43"/>
                        <a:pt x="47" y="42"/>
                      </a:cubicBezTo>
                      <a:cubicBezTo>
                        <a:pt x="49" y="41"/>
                        <a:pt x="50" y="40"/>
                        <a:pt x="51" y="39"/>
                      </a:cubicBezTo>
                      <a:cubicBezTo>
                        <a:pt x="52" y="39"/>
                        <a:pt x="54" y="38"/>
                        <a:pt x="54" y="37"/>
                      </a:cubicBezTo>
                      <a:cubicBezTo>
                        <a:pt x="56" y="36"/>
                        <a:pt x="58" y="35"/>
                        <a:pt x="58" y="33"/>
                      </a:cubicBezTo>
                      <a:cubicBezTo>
                        <a:pt x="58" y="32"/>
                        <a:pt x="58" y="32"/>
                        <a:pt x="58" y="31"/>
                      </a:cubicBezTo>
                      <a:cubicBezTo>
                        <a:pt x="58" y="31"/>
                        <a:pt x="58" y="31"/>
                        <a:pt x="58" y="31"/>
                      </a:cubicBezTo>
                      <a:cubicBezTo>
                        <a:pt x="58" y="31"/>
                        <a:pt x="58" y="31"/>
                        <a:pt x="58" y="31"/>
                      </a:cubicBezTo>
                      <a:cubicBezTo>
                        <a:pt x="58" y="31"/>
                        <a:pt x="58" y="31"/>
                        <a:pt x="58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9" y="31"/>
                        <a:pt x="60" y="31"/>
                        <a:pt x="61" y="30"/>
                      </a:cubicBezTo>
                      <a:cubicBezTo>
                        <a:pt x="62" y="30"/>
                        <a:pt x="63" y="29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4" y="28"/>
                        <a:pt x="64" y="28"/>
                        <a:pt x="65" y="27"/>
                      </a:cubicBezTo>
                      <a:cubicBezTo>
                        <a:pt x="66" y="27"/>
                        <a:pt x="66" y="27"/>
                        <a:pt x="67" y="26"/>
                      </a:cubicBezTo>
                      <a:cubicBezTo>
                        <a:pt x="68" y="26"/>
                        <a:pt x="69" y="25"/>
                        <a:pt x="70" y="25"/>
                      </a:cubicBezTo>
                      <a:cubicBezTo>
                        <a:pt x="72" y="24"/>
                        <a:pt x="73" y="24"/>
                        <a:pt x="74" y="23"/>
                      </a:cubicBezTo>
                      <a:cubicBezTo>
                        <a:pt x="75" y="23"/>
                        <a:pt x="75" y="23"/>
                        <a:pt x="76" y="23"/>
                      </a:cubicBezTo>
                      <a:cubicBezTo>
                        <a:pt x="75" y="23"/>
                        <a:pt x="74" y="24"/>
                        <a:pt x="73" y="25"/>
                      </a:cubicBezTo>
                      <a:cubicBezTo>
                        <a:pt x="73" y="25"/>
                        <a:pt x="73" y="25"/>
                        <a:pt x="72" y="25"/>
                      </a:cubicBezTo>
                      <a:cubicBezTo>
                        <a:pt x="72" y="26"/>
                        <a:pt x="71" y="26"/>
                        <a:pt x="71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0" y="28"/>
                        <a:pt x="69" y="28"/>
                        <a:pt x="69" y="28"/>
                      </a:cubicBezTo>
                      <a:cubicBezTo>
                        <a:pt x="68" y="29"/>
                        <a:pt x="67" y="31"/>
                        <a:pt x="67" y="33"/>
                      </a:cubicBezTo>
                      <a:cubicBezTo>
                        <a:pt x="66" y="35"/>
                        <a:pt x="66" y="37"/>
                        <a:pt x="67" y="38"/>
                      </a:cubicBezTo>
                      <a:cubicBezTo>
                        <a:pt x="67" y="39"/>
                        <a:pt x="67" y="40"/>
                        <a:pt x="67" y="41"/>
                      </a:cubicBezTo>
                      <a:cubicBezTo>
                        <a:pt x="67" y="42"/>
                        <a:pt x="68" y="42"/>
                        <a:pt x="68" y="4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3"/>
                        <a:pt x="67" y="43"/>
                        <a:pt x="67" y="43"/>
                      </a:cubicBezTo>
                      <a:cubicBezTo>
                        <a:pt x="67" y="43"/>
                        <a:pt x="68" y="43"/>
                        <a:pt x="68" y="43"/>
                      </a:cubicBezTo>
                      <a:cubicBezTo>
                        <a:pt x="68" y="43"/>
                        <a:pt x="69" y="42"/>
                        <a:pt x="69" y="41"/>
                      </a:cubicBezTo>
                      <a:cubicBezTo>
                        <a:pt x="69" y="41"/>
                        <a:pt x="69" y="41"/>
                        <a:pt x="69" y="41"/>
                      </a:cubicBezTo>
                      <a:cubicBezTo>
                        <a:pt x="69" y="41"/>
                        <a:pt x="70" y="42"/>
                        <a:pt x="70" y="43"/>
                      </a:cubicBezTo>
                      <a:cubicBezTo>
                        <a:pt x="71" y="43"/>
                        <a:pt x="71" y="44"/>
                        <a:pt x="72" y="45"/>
                      </a:cubicBezTo>
                      <a:cubicBezTo>
                        <a:pt x="73" y="46"/>
                        <a:pt x="75" y="47"/>
                        <a:pt x="77" y="47"/>
                      </a:cubicBezTo>
                      <a:cubicBezTo>
                        <a:pt x="81" y="47"/>
                        <a:pt x="85" y="46"/>
                        <a:pt x="87" y="42"/>
                      </a:cubicBezTo>
                      <a:cubicBezTo>
                        <a:pt x="88" y="40"/>
                        <a:pt x="87" y="36"/>
                        <a:pt x="85" y="34"/>
                      </a:cubicBezTo>
                      <a:cubicBezTo>
                        <a:pt x="83" y="32"/>
                        <a:pt x="79" y="32"/>
                        <a:pt x="78" y="34"/>
                      </a:cubicBezTo>
                      <a:cubicBezTo>
                        <a:pt x="77" y="35"/>
                        <a:pt x="77" y="37"/>
                        <a:pt x="78" y="38"/>
                      </a:cubicBezTo>
                      <a:cubicBezTo>
                        <a:pt x="78" y="39"/>
                        <a:pt x="79" y="40"/>
                        <a:pt x="80" y="39"/>
                      </a:cubicBezTo>
                      <a:cubicBezTo>
                        <a:pt x="81" y="39"/>
                        <a:pt x="82" y="38"/>
                        <a:pt x="82" y="37"/>
                      </a:cubicBezTo>
                      <a:cubicBezTo>
                        <a:pt x="82" y="37"/>
                        <a:pt x="82" y="37"/>
                        <a:pt x="82" y="36"/>
                      </a:cubicBezTo>
                      <a:cubicBezTo>
                        <a:pt x="82" y="36"/>
                        <a:pt x="82" y="37"/>
                        <a:pt x="82" y="37"/>
                      </a:cubicBezTo>
                      <a:cubicBezTo>
                        <a:pt x="83" y="37"/>
                        <a:pt x="83" y="38"/>
                        <a:pt x="83" y="39"/>
                      </a:cubicBezTo>
                      <a:cubicBezTo>
                        <a:pt x="84" y="40"/>
                        <a:pt x="83" y="42"/>
                        <a:pt x="81" y="43"/>
                      </a:cubicBezTo>
                      <a:cubicBezTo>
                        <a:pt x="80" y="44"/>
                        <a:pt x="78" y="44"/>
                        <a:pt x="76" y="43"/>
                      </a:cubicBezTo>
                      <a:cubicBezTo>
                        <a:pt x="75" y="43"/>
                        <a:pt x="74" y="42"/>
                        <a:pt x="74" y="41"/>
                      </a:cubicBezTo>
                      <a:cubicBezTo>
                        <a:pt x="74" y="41"/>
                        <a:pt x="73" y="41"/>
                        <a:pt x="73" y="41"/>
                      </a:cubicBezTo>
                      <a:cubicBezTo>
                        <a:pt x="74" y="41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2" y="38"/>
                        <a:pt x="72" y="35"/>
                        <a:pt x="73" y="33"/>
                      </a:cubicBezTo>
                      <a:cubicBezTo>
                        <a:pt x="74" y="32"/>
                        <a:pt x="74" y="31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4" y="28"/>
                        <a:pt x="75" y="28"/>
                        <a:pt x="75" y="28"/>
                      </a:cubicBezTo>
                      <a:cubicBezTo>
                        <a:pt x="75" y="27"/>
                        <a:pt x="76" y="26"/>
                        <a:pt x="76" y="26"/>
                      </a:cubicBezTo>
                      <a:cubicBezTo>
                        <a:pt x="77" y="25"/>
                        <a:pt x="79" y="24"/>
                        <a:pt x="80" y="23"/>
                      </a:cubicBezTo>
                      <a:cubicBezTo>
                        <a:pt x="80" y="22"/>
                        <a:pt x="81" y="22"/>
                        <a:pt x="82" y="21"/>
                      </a:cubicBezTo>
                      <a:cubicBezTo>
                        <a:pt x="82" y="21"/>
                        <a:pt x="83" y="21"/>
                        <a:pt x="84" y="20"/>
                      </a:cubicBezTo>
                      <a:cubicBezTo>
                        <a:pt x="85" y="20"/>
                        <a:pt x="86" y="19"/>
                        <a:pt x="88" y="18"/>
                      </a:cubicBezTo>
                      <a:cubicBezTo>
                        <a:pt x="87" y="19"/>
                        <a:pt x="87" y="20"/>
                        <a:pt x="86" y="20"/>
                      </a:cubicBezTo>
                      <a:cubicBezTo>
                        <a:pt x="85" y="22"/>
                        <a:pt x="85" y="25"/>
                        <a:pt x="87" y="27"/>
                      </a:cubicBezTo>
                      <a:cubicBezTo>
                        <a:pt x="87" y="28"/>
                        <a:pt x="88" y="28"/>
                        <a:pt x="89" y="29"/>
                      </a:cubicBezTo>
                      <a:cubicBezTo>
                        <a:pt x="90" y="29"/>
                        <a:pt x="92" y="29"/>
                        <a:pt x="93" y="28"/>
                      </a:cubicBezTo>
                      <a:cubicBezTo>
                        <a:pt x="93" y="28"/>
                        <a:pt x="94" y="27"/>
                        <a:pt x="94" y="26"/>
                      </a:cubicBezTo>
                      <a:cubicBezTo>
                        <a:pt x="94" y="25"/>
                        <a:pt x="93" y="25"/>
                        <a:pt x="92" y="25"/>
                      </a:cubicBezTo>
                      <a:cubicBezTo>
                        <a:pt x="92" y="25"/>
                        <a:pt x="92" y="25"/>
                        <a:pt x="92" y="25"/>
                      </a:cubicBezTo>
                      <a:cubicBezTo>
                        <a:pt x="92" y="25"/>
                        <a:pt x="92" y="25"/>
                        <a:pt x="92" y="25"/>
                      </a:cubicBezTo>
                      <a:cubicBezTo>
                        <a:pt x="93" y="25"/>
                        <a:pt x="93" y="26"/>
                        <a:pt x="92" y="27"/>
                      </a:cubicBezTo>
                      <a:cubicBezTo>
                        <a:pt x="91" y="27"/>
                        <a:pt x="91" y="27"/>
                        <a:pt x="90" y="27"/>
                      </a:cubicBezTo>
                      <a:cubicBezTo>
                        <a:pt x="89" y="27"/>
                        <a:pt x="89" y="26"/>
                        <a:pt x="89" y="25"/>
                      </a:cubicBezTo>
                      <a:cubicBezTo>
                        <a:pt x="88" y="24"/>
                        <a:pt x="88" y="23"/>
                        <a:pt x="89" y="22"/>
                      </a:cubicBezTo>
                      <a:cubicBezTo>
                        <a:pt x="89" y="21"/>
                        <a:pt x="89" y="20"/>
                        <a:pt x="90" y="20"/>
                      </a:cubicBezTo>
                      <a:cubicBezTo>
                        <a:pt x="91" y="19"/>
                        <a:pt x="92" y="18"/>
                        <a:pt x="93" y="18"/>
                      </a:cubicBezTo>
                      <a:cubicBezTo>
                        <a:pt x="94" y="18"/>
                        <a:pt x="95" y="18"/>
                        <a:pt x="96" y="18"/>
                      </a:cubicBezTo>
                      <a:cubicBezTo>
                        <a:pt x="97" y="18"/>
                        <a:pt x="98" y="18"/>
                        <a:pt x="100" y="18"/>
                      </a:cubicBezTo>
                      <a:cubicBezTo>
                        <a:pt x="100" y="18"/>
                        <a:pt x="101" y="18"/>
                        <a:pt x="101" y="18"/>
                      </a:cubicBezTo>
                      <a:cubicBezTo>
                        <a:pt x="102" y="18"/>
                        <a:pt x="102" y="18"/>
                        <a:pt x="103" y="18"/>
                      </a:cubicBezTo>
                      <a:cubicBezTo>
                        <a:pt x="102" y="18"/>
                        <a:pt x="102" y="18"/>
                        <a:pt x="102" y="18"/>
                      </a:cubicBezTo>
                      <a:cubicBezTo>
                        <a:pt x="101" y="19"/>
                        <a:pt x="99" y="19"/>
                        <a:pt x="99" y="21"/>
                      </a:cubicBezTo>
                      <a:cubicBezTo>
                        <a:pt x="99" y="21"/>
                        <a:pt x="99" y="21"/>
                        <a:pt x="99" y="21"/>
                      </a:cubicBezTo>
                      <a:cubicBezTo>
                        <a:pt x="99" y="21"/>
                        <a:pt x="99" y="21"/>
                        <a:pt x="99" y="21"/>
                      </a:cubicBezTo>
                      <a:cubicBezTo>
                        <a:pt x="99" y="21"/>
                        <a:pt x="99" y="21"/>
                        <a:pt x="99" y="21"/>
                      </a:cubicBezTo>
                      <a:cubicBezTo>
                        <a:pt x="102" y="20"/>
                        <a:pt x="104" y="24"/>
                        <a:pt x="106" y="24"/>
                      </a:cubicBezTo>
                      <a:cubicBezTo>
                        <a:pt x="107" y="24"/>
                        <a:pt x="109" y="23"/>
                        <a:pt x="109" y="22"/>
                      </a:cubicBezTo>
                      <a:cubicBezTo>
                        <a:pt x="109" y="22"/>
                        <a:pt x="109" y="22"/>
                        <a:pt x="110" y="22"/>
                      </a:cubicBezTo>
                      <a:cubicBezTo>
                        <a:pt x="109" y="22"/>
                        <a:pt x="109" y="23"/>
                        <a:pt x="110" y="23"/>
                      </a:cubicBezTo>
                      <a:cubicBezTo>
                        <a:pt x="110" y="24"/>
                        <a:pt x="110" y="24"/>
                        <a:pt x="111" y="25"/>
                      </a:cubicBezTo>
                      <a:cubicBezTo>
                        <a:pt x="111" y="25"/>
                        <a:pt x="111" y="25"/>
                        <a:pt x="112" y="25"/>
                      </a:cubicBezTo>
                      <a:cubicBezTo>
                        <a:pt x="112" y="26"/>
                        <a:pt x="113" y="27"/>
                        <a:pt x="113" y="28"/>
                      </a:cubicBezTo>
                      <a:cubicBezTo>
                        <a:pt x="113" y="29"/>
                        <a:pt x="113" y="30"/>
                        <a:pt x="114" y="30"/>
                      </a:cubicBezTo>
                      <a:cubicBezTo>
                        <a:pt x="114" y="31"/>
                        <a:pt x="113" y="31"/>
                        <a:pt x="113" y="31"/>
                      </a:cubicBezTo>
                      <a:cubicBezTo>
                        <a:pt x="113" y="31"/>
                        <a:pt x="112" y="32"/>
                        <a:pt x="112" y="33"/>
                      </a:cubicBezTo>
                      <a:cubicBezTo>
                        <a:pt x="112" y="33"/>
                        <a:pt x="112" y="33"/>
                        <a:pt x="112" y="33"/>
                      </a:cubicBezTo>
                      <a:cubicBezTo>
                        <a:pt x="112" y="32"/>
                        <a:pt x="112" y="32"/>
                        <a:pt x="112" y="31"/>
                      </a:cubicBezTo>
                      <a:cubicBezTo>
                        <a:pt x="111" y="30"/>
                        <a:pt x="110" y="30"/>
                        <a:pt x="110" y="29"/>
                      </a:cubicBezTo>
                      <a:cubicBezTo>
                        <a:pt x="109" y="29"/>
                        <a:pt x="108" y="29"/>
                        <a:pt x="107" y="29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7" y="29"/>
                        <a:pt x="107" y="29"/>
                        <a:pt x="107" y="29"/>
                      </a:cubicBezTo>
                      <a:cubicBezTo>
                        <a:pt x="107" y="29"/>
                        <a:pt x="108" y="30"/>
                        <a:pt x="108" y="30"/>
                      </a:cubicBezTo>
                      <a:cubicBezTo>
                        <a:pt x="108" y="31"/>
                        <a:pt x="108" y="32"/>
                        <a:pt x="108" y="32"/>
                      </a:cubicBezTo>
                      <a:cubicBezTo>
                        <a:pt x="108" y="34"/>
                        <a:pt x="108" y="35"/>
                        <a:pt x="107" y="36"/>
                      </a:cubicBezTo>
                      <a:cubicBezTo>
                        <a:pt x="106" y="37"/>
                        <a:pt x="105" y="38"/>
                        <a:pt x="104" y="38"/>
                      </a:cubicBezTo>
                      <a:cubicBezTo>
                        <a:pt x="103" y="38"/>
                        <a:pt x="103" y="38"/>
                        <a:pt x="102" y="38"/>
                      </a:cubicBezTo>
                      <a:cubicBezTo>
                        <a:pt x="102" y="38"/>
                        <a:pt x="101" y="38"/>
                        <a:pt x="101" y="38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01" y="38"/>
                        <a:pt x="101" y="37"/>
                        <a:pt x="101" y="37"/>
                      </a:cubicBezTo>
                      <a:cubicBezTo>
                        <a:pt x="100" y="37"/>
                        <a:pt x="100" y="37"/>
                        <a:pt x="100" y="37"/>
                      </a:cubicBezTo>
                      <a:cubicBezTo>
                        <a:pt x="100" y="37"/>
                        <a:pt x="100" y="37"/>
                        <a:pt x="100" y="37"/>
                      </a:cubicBezTo>
                      <a:cubicBezTo>
                        <a:pt x="100" y="37"/>
                        <a:pt x="102" y="37"/>
                        <a:pt x="102" y="37"/>
                      </a:cubicBezTo>
                      <a:cubicBezTo>
                        <a:pt x="103" y="37"/>
                        <a:pt x="104" y="36"/>
                        <a:pt x="105" y="35"/>
                      </a:cubicBezTo>
                      <a:cubicBezTo>
                        <a:pt x="105" y="35"/>
                        <a:pt x="105" y="33"/>
                        <a:pt x="105" y="33"/>
                      </a:cubicBezTo>
                      <a:cubicBezTo>
                        <a:pt x="104" y="28"/>
                        <a:pt x="98" y="27"/>
                        <a:pt x="95" y="30"/>
                      </a:cubicBezTo>
                      <a:cubicBezTo>
                        <a:pt x="94" y="32"/>
                        <a:pt x="94" y="33"/>
                        <a:pt x="93" y="35"/>
                      </a:cubicBezTo>
                      <a:cubicBezTo>
                        <a:pt x="93" y="37"/>
                        <a:pt x="93" y="39"/>
                        <a:pt x="94" y="41"/>
                      </a:cubicBezTo>
                      <a:cubicBezTo>
                        <a:pt x="95" y="44"/>
                        <a:pt x="98" y="47"/>
                        <a:pt x="102" y="47"/>
                      </a:cubicBezTo>
                      <a:cubicBezTo>
                        <a:pt x="106" y="48"/>
                        <a:pt x="110" y="48"/>
                        <a:pt x="113" y="46"/>
                      </a:cubicBezTo>
                      <a:cubicBezTo>
                        <a:pt x="114" y="46"/>
                        <a:pt x="114" y="46"/>
                        <a:pt x="115" y="45"/>
                      </a:cubicBezTo>
                      <a:cubicBezTo>
                        <a:pt x="115" y="45"/>
                        <a:pt x="116" y="44"/>
                        <a:pt x="116" y="44"/>
                      </a:cubicBezTo>
                      <a:cubicBezTo>
                        <a:pt x="116" y="44"/>
                        <a:pt x="117" y="44"/>
                        <a:pt x="117" y="43"/>
                      </a:cubicBezTo>
                      <a:cubicBezTo>
                        <a:pt x="118" y="43"/>
                        <a:pt x="118" y="42"/>
                        <a:pt x="119" y="42"/>
                      </a:cubicBezTo>
                      <a:cubicBezTo>
                        <a:pt x="119" y="42"/>
                        <a:pt x="119" y="42"/>
                        <a:pt x="119" y="42"/>
                      </a:cubicBezTo>
                      <a:cubicBezTo>
                        <a:pt x="119" y="43"/>
                        <a:pt x="120" y="43"/>
                        <a:pt x="120" y="44"/>
                      </a:cubicBezTo>
                      <a:cubicBezTo>
                        <a:pt x="121" y="44"/>
                        <a:pt x="121" y="44"/>
                        <a:pt x="122" y="45"/>
                      </a:cubicBezTo>
                      <a:cubicBezTo>
                        <a:pt x="123" y="45"/>
                        <a:pt x="124" y="46"/>
                        <a:pt x="126" y="46"/>
                      </a:cubicBezTo>
                      <a:cubicBezTo>
                        <a:pt x="127" y="46"/>
                        <a:pt x="128" y="45"/>
                        <a:pt x="129" y="45"/>
                      </a:cubicBezTo>
                      <a:cubicBezTo>
                        <a:pt x="130" y="44"/>
                        <a:pt x="131" y="43"/>
                        <a:pt x="131" y="42"/>
                      </a:cubicBezTo>
                      <a:cubicBezTo>
                        <a:pt x="131" y="40"/>
                        <a:pt x="131" y="39"/>
                        <a:pt x="130" y="38"/>
                      </a:cubicBezTo>
                      <a:cubicBezTo>
                        <a:pt x="129" y="37"/>
                        <a:pt x="128" y="37"/>
                        <a:pt x="127" y="38"/>
                      </a:cubicBezTo>
                      <a:cubicBezTo>
                        <a:pt x="125" y="38"/>
                        <a:pt x="125" y="40"/>
                        <a:pt x="125" y="41"/>
                      </a:cubicBezTo>
                      <a:cubicBezTo>
                        <a:pt x="125" y="41"/>
                        <a:pt x="125" y="41"/>
                        <a:pt x="125" y="41"/>
                      </a:cubicBezTo>
                      <a:cubicBezTo>
                        <a:pt x="125" y="41"/>
                        <a:pt x="125" y="41"/>
                        <a:pt x="125" y="41"/>
                      </a:cubicBezTo>
                      <a:cubicBezTo>
                        <a:pt x="125" y="41"/>
                        <a:pt x="126" y="41"/>
                        <a:pt x="126" y="42"/>
                      </a:cubicBezTo>
                      <a:cubicBezTo>
                        <a:pt x="125" y="42"/>
                        <a:pt x="125" y="41"/>
                        <a:pt x="125" y="41"/>
                      </a:cubicBezTo>
                      <a:cubicBezTo>
                        <a:pt x="124" y="41"/>
                        <a:pt x="124" y="41"/>
                        <a:pt x="123" y="40"/>
                      </a:cubicBezTo>
                      <a:cubicBezTo>
                        <a:pt x="123" y="39"/>
                        <a:pt x="123" y="39"/>
                        <a:pt x="123" y="38"/>
                      </a:cubicBezTo>
                      <a:cubicBezTo>
                        <a:pt x="123" y="38"/>
                        <a:pt x="123" y="37"/>
                        <a:pt x="123" y="36"/>
                      </a:cubicBezTo>
                      <a:cubicBezTo>
                        <a:pt x="123" y="35"/>
                        <a:pt x="123" y="34"/>
                        <a:pt x="124" y="33"/>
                      </a:cubicBezTo>
                      <a:cubicBezTo>
                        <a:pt x="125" y="32"/>
                        <a:pt x="127" y="32"/>
                        <a:pt x="128" y="32"/>
                      </a:cubicBezTo>
                      <a:cubicBezTo>
                        <a:pt x="130" y="32"/>
                        <a:pt x="133" y="33"/>
                        <a:pt x="134" y="34"/>
                      </a:cubicBezTo>
                      <a:cubicBezTo>
                        <a:pt x="135" y="35"/>
                        <a:pt x="136" y="36"/>
                        <a:pt x="136" y="37"/>
                      </a:cubicBezTo>
                      <a:cubicBezTo>
                        <a:pt x="137" y="38"/>
                        <a:pt x="137" y="39"/>
                        <a:pt x="137" y="40"/>
                      </a:cubicBezTo>
                      <a:cubicBezTo>
                        <a:pt x="137" y="40"/>
                        <a:pt x="136" y="41"/>
                        <a:pt x="135" y="41"/>
                      </a:cubicBezTo>
                      <a:cubicBezTo>
                        <a:pt x="135" y="41"/>
                        <a:pt x="135" y="41"/>
                        <a:pt x="135" y="41"/>
                      </a:cubicBezTo>
                      <a:cubicBezTo>
                        <a:pt x="135" y="42"/>
                        <a:pt x="135" y="42"/>
                        <a:pt x="136" y="42"/>
                      </a:cubicBezTo>
                      <a:cubicBezTo>
                        <a:pt x="136" y="42"/>
                        <a:pt x="137" y="42"/>
                        <a:pt x="137" y="42"/>
                      </a:cubicBezTo>
                      <a:cubicBezTo>
                        <a:pt x="139" y="42"/>
                        <a:pt x="139" y="40"/>
                        <a:pt x="139" y="39"/>
                      </a:cubicBezTo>
                      <a:cubicBezTo>
                        <a:pt x="139" y="39"/>
                        <a:pt x="139" y="38"/>
                        <a:pt x="139" y="38"/>
                      </a:cubicBezTo>
                      <a:cubicBezTo>
                        <a:pt x="139" y="38"/>
                        <a:pt x="139" y="38"/>
                        <a:pt x="139" y="38"/>
                      </a:cubicBezTo>
                      <a:cubicBezTo>
                        <a:pt x="140" y="39"/>
                        <a:pt x="140" y="39"/>
                        <a:pt x="140" y="39"/>
                      </a:cubicBezTo>
                      <a:cubicBezTo>
                        <a:pt x="141" y="40"/>
                        <a:pt x="142" y="41"/>
                        <a:pt x="142" y="41"/>
                      </a:cubicBezTo>
                      <a:cubicBezTo>
                        <a:pt x="144" y="43"/>
                        <a:pt x="145" y="44"/>
                        <a:pt x="147" y="45"/>
                      </a:cubicBezTo>
                      <a:cubicBezTo>
                        <a:pt x="149" y="46"/>
                        <a:pt x="150" y="47"/>
                        <a:pt x="152" y="47"/>
                      </a:cubicBezTo>
                      <a:cubicBezTo>
                        <a:pt x="154" y="47"/>
                        <a:pt x="156" y="47"/>
                        <a:pt x="158" y="47"/>
                      </a:cubicBezTo>
                      <a:cubicBezTo>
                        <a:pt x="160" y="46"/>
                        <a:pt x="163" y="44"/>
                        <a:pt x="163" y="41"/>
                      </a:cubicBezTo>
                      <a:cubicBezTo>
                        <a:pt x="163" y="39"/>
                        <a:pt x="162" y="38"/>
                        <a:pt x="161" y="36"/>
                      </a:cubicBezTo>
                      <a:cubicBezTo>
                        <a:pt x="160" y="35"/>
                        <a:pt x="158" y="35"/>
                        <a:pt x="156" y="35"/>
                      </a:cubicBezTo>
                      <a:cubicBezTo>
                        <a:pt x="155" y="35"/>
                        <a:pt x="154" y="36"/>
                        <a:pt x="153" y="37"/>
                      </a:cubicBezTo>
                      <a:cubicBezTo>
                        <a:pt x="153" y="39"/>
                        <a:pt x="153" y="40"/>
                        <a:pt x="154" y="41"/>
                      </a:cubicBezTo>
                      <a:cubicBezTo>
                        <a:pt x="155" y="42"/>
                        <a:pt x="157" y="42"/>
                        <a:pt x="158" y="41"/>
                      </a:cubicBezTo>
                      <a:cubicBezTo>
                        <a:pt x="158" y="41"/>
                        <a:pt x="158" y="41"/>
                        <a:pt x="158" y="40"/>
                      </a:cubicBezTo>
                      <a:cubicBezTo>
                        <a:pt x="158" y="41"/>
                        <a:pt x="158" y="42"/>
                        <a:pt x="158" y="42"/>
                      </a:cubicBezTo>
                      <a:cubicBezTo>
                        <a:pt x="157" y="43"/>
                        <a:pt x="157" y="43"/>
                        <a:pt x="156" y="43"/>
                      </a:cubicBezTo>
                      <a:cubicBezTo>
                        <a:pt x="154" y="43"/>
                        <a:pt x="153" y="43"/>
                        <a:pt x="152" y="42"/>
                      </a:cubicBezTo>
                      <a:cubicBezTo>
                        <a:pt x="150" y="42"/>
                        <a:pt x="149" y="41"/>
                        <a:pt x="148" y="40"/>
                      </a:cubicBezTo>
                      <a:cubicBezTo>
                        <a:pt x="147" y="40"/>
                        <a:pt x="146" y="38"/>
                        <a:pt x="145" y="38"/>
                      </a:cubicBezTo>
                      <a:cubicBezTo>
                        <a:pt x="144" y="37"/>
                        <a:pt x="143" y="36"/>
                        <a:pt x="142" y="35"/>
                      </a:cubicBezTo>
                      <a:cubicBezTo>
                        <a:pt x="141" y="34"/>
                        <a:pt x="140" y="33"/>
                        <a:pt x="139" y="32"/>
                      </a:cubicBezTo>
                      <a:cubicBezTo>
                        <a:pt x="137" y="31"/>
                        <a:pt x="135" y="29"/>
                        <a:pt x="133" y="29"/>
                      </a:cubicBezTo>
                      <a:cubicBezTo>
                        <a:pt x="133" y="28"/>
                        <a:pt x="133" y="28"/>
                        <a:pt x="133" y="27"/>
                      </a:cubicBezTo>
                      <a:cubicBezTo>
                        <a:pt x="133" y="27"/>
                        <a:pt x="133" y="27"/>
                        <a:pt x="133" y="27"/>
                      </a:cubicBezTo>
                      <a:cubicBezTo>
                        <a:pt x="132" y="28"/>
                        <a:pt x="130" y="28"/>
                        <a:pt x="129" y="28"/>
                      </a:cubicBezTo>
                      <a:cubicBezTo>
                        <a:pt x="128" y="28"/>
                        <a:pt x="127" y="28"/>
                        <a:pt x="127" y="28"/>
                      </a:cubicBezTo>
                      <a:cubicBezTo>
                        <a:pt x="128" y="27"/>
                        <a:pt x="129" y="25"/>
                        <a:pt x="128" y="23"/>
                      </a:cubicBezTo>
                      <a:cubicBezTo>
                        <a:pt x="128" y="22"/>
                        <a:pt x="126" y="21"/>
                        <a:pt x="124" y="21"/>
                      </a:cubicBezTo>
                      <a:cubicBezTo>
                        <a:pt x="123" y="22"/>
                        <a:pt x="123" y="22"/>
                        <a:pt x="123" y="23"/>
                      </a:cubicBezTo>
                      <a:cubicBezTo>
                        <a:pt x="123" y="24"/>
                        <a:pt x="123" y="24"/>
                        <a:pt x="124" y="24"/>
                      </a:cubicBezTo>
                      <a:cubicBezTo>
                        <a:pt x="124" y="24"/>
                        <a:pt x="124" y="24"/>
                        <a:pt x="124" y="24"/>
                      </a:cubicBezTo>
                      <a:cubicBezTo>
                        <a:pt x="124" y="24"/>
                        <a:pt x="124" y="24"/>
                        <a:pt x="124" y="24"/>
                      </a:cubicBezTo>
                      <a:cubicBezTo>
                        <a:pt x="123" y="24"/>
                        <a:pt x="124" y="23"/>
                        <a:pt x="124" y="23"/>
                      </a:cubicBezTo>
                      <a:cubicBezTo>
                        <a:pt x="125" y="23"/>
                        <a:pt x="125" y="23"/>
                        <a:pt x="125" y="23"/>
                      </a:cubicBezTo>
                      <a:cubicBezTo>
                        <a:pt x="125" y="24"/>
                        <a:pt x="125" y="24"/>
                        <a:pt x="125" y="25"/>
                      </a:cubicBezTo>
                      <a:cubicBezTo>
                        <a:pt x="125" y="25"/>
                        <a:pt x="125" y="26"/>
                        <a:pt x="124" y="27"/>
                      </a:cubicBezTo>
                      <a:cubicBezTo>
                        <a:pt x="123" y="28"/>
                        <a:pt x="122" y="29"/>
                        <a:pt x="121" y="30"/>
                      </a:cubicBezTo>
                      <a:cubicBezTo>
                        <a:pt x="120" y="31"/>
                        <a:pt x="119" y="33"/>
                        <a:pt x="119" y="34"/>
                      </a:cubicBezTo>
                      <a:cubicBezTo>
                        <a:pt x="118" y="36"/>
                        <a:pt x="118" y="37"/>
                        <a:pt x="118" y="39"/>
                      </a:cubicBezTo>
                      <a:cubicBezTo>
                        <a:pt x="118" y="39"/>
                        <a:pt x="117" y="39"/>
                        <a:pt x="117" y="39"/>
                      </a:cubicBezTo>
                      <a:cubicBezTo>
                        <a:pt x="117" y="39"/>
                        <a:pt x="117" y="38"/>
                        <a:pt x="117" y="38"/>
                      </a:cubicBezTo>
                      <a:cubicBezTo>
                        <a:pt x="118" y="37"/>
                        <a:pt x="118" y="36"/>
                        <a:pt x="118" y="36"/>
                      </a:cubicBezTo>
                      <a:cubicBezTo>
                        <a:pt x="118" y="34"/>
                        <a:pt x="118" y="33"/>
                        <a:pt x="118" y="32"/>
                      </a:cubicBezTo>
                      <a:cubicBezTo>
                        <a:pt x="118" y="32"/>
                        <a:pt x="118" y="32"/>
                        <a:pt x="118" y="32"/>
                      </a:cubicBezTo>
                      <a:cubicBezTo>
                        <a:pt x="118" y="32"/>
                        <a:pt x="118" y="31"/>
                        <a:pt x="118" y="30"/>
                      </a:cubicBezTo>
                      <a:cubicBezTo>
                        <a:pt x="118" y="30"/>
                        <a:pt x="118" y="29"/>
                        <a:pt x="117" y="29"/>
                      </a:cubicBezTo>
                      <a:cubicBezTo>
                        <a:pt x="117" y="29"/>
                        <a:pt x="118" y="29"/>
                        <a:pt x="118" y="29"/>
                      </a:cubicBezTo>
                      <a:cubicBezTo>
                        <a:pt x="118" y="29"/>
                        <a:pt x="118" y="29"/>
                        <a:pt x="117" y="29"/>
                      </a:cubicBezTo>
                      <a:cubicBezTo>
                        <a:pt x="117" y="28"/>
                        <a:pt x="117" y="28"/>
                        <a:pt x="117" y="27"/>
                      </a:cubicBezTo>
                      <a:cubicBezTo>
                        <a:pt x="117" y="27"/>
                        <a:pt x="117" y="26"/>
                        <a:pt x="116" y="25"/>
                      </a:cubicBezTo>
                      <a:cubicBezTo>
                        <a:pt x="116" y="25"/>
                        <a:pt x="116" y="24"/>
                        <a:pt x="115" y="24"/>
                      </a:cubicBezTo>
                      <a:cubicBezTo>
                        <a:pt x="115" y="23"/>
                        <a:pt x="115" y="23"/>
                        <a:pt x="115" y="23"/>
                      </a:cubicBezTo>
                      <a:cubicBezTo>
                        <a:pt x="115" y="22"/>
                        <a:pt x="114" y="21"/>
                        <a:pt x="114" y="21"/>
                      </a:cubicBezTo>
                      <a:cubicBezTo>
                        <a:pt x="114" y="20"/>
                        <a:pt x="113" y="20"/>
                        <a:pt x="112" y="20"/>
                      </a:cubicBezTo>
                      <a:cubicBezTo>
                        <a:pt x="113" y="20"/>
                        <a:pt x="113" y="19"/>
                        <a:pt x="113" y="19"/>
                      </a:cubicBezTo>
                      <a:cubicBezTo>
                        <a:pt x="113" y="18"/>
                        <a:pt x="113" y="17"/>
                        <a:pt x="112" y="16"/>
                      </a:cubicBezTo>
                      <a:cubicBezTo>
                        <a:pt x="112" y="15"/>
                        <a:pt x="111" y="14"/>
                        <a:pt x="110" y="14"/>
                      </a:cubicBezTo>
                      <a:cubicBezTo>
                        <a:pt x="109" y="13"/>
                        <a:pt x="109" y="13"/>
                        <a:pt x="108" y="12"/>
                      </a:cubicBezTo>
                      <a:cubicBezTo>
                        <a:pt x="108" y="12"/>
                        <a:pt x="108" y="11"/>
                        <a:pt x="108" y="11"/>
                      </a:cubicBezTo>
                      <a:cubicBezTo>
                        <a:pt x="108" y="11"/>
                        <a:pt x="108" y="11"/>
                        <a:pt x="108" y="11"/>
                      </a:cubicBezTo>
                      <a:cubicBezTo>
                        <a:pt x="108" y="11"/>
                        <a:pt x="108" y="10"/>
                        <a:pt x="108" y="10"/>
                      </a:cubicBezTo>
                      <a:cubicBezTo>
                        <a:pt x="108" y="10"/>
                        <a:pt x="108" y="10"/>
                        <a:pt x="108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7" y="10"/>
                        <a:pt x="107" y="10"/>
                        <a:pt x="107" y="11"/>
                      </a:cubicBezTo>
                      <a:cubicBezTo>
                        <a:pt x="106" y="11"/>
                        <a:pt x="105" y="12"/>
                        <a:pt x="106" y="14"/>
                      </a:cubicBezTo>
                      <a:cubicBezTo>
                        <a:pt x="106" y="14"/>
                        <a:pt x="106" y="14"/>
                        <a:pt x="106" y="14"/>
                      </a:cubicBezTo>
                      <a:cubicBezTo>
                        <a:pt x="105" y="14"/>
                        <a:pt x="105" y="14"/>
                        <a:pt x="105" y="14"/>
                      </a:cubicBezTo>
                      <a:cubicBezTo>
                        <a:pt x="104" y="13"/>
                        <a:pt x="104" y="13"/>
                        <a:pt x="103" y="13"/>
                      </a:cubicBezTo>
                      <a:cubicBezTo>
                        <a:pt x="102" y="13"/>
                        <a:pt x="102" y="13"/>
                        <a:pt x="102" y="13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1" y="13"/>
                        <a:pt x="101" y="14"/>
                        <a:pt x="101" y="14"/>
                      </a:cubicBezTo>
                      <a:cubicBezTo>
                        <a:pt x="100" y="14"/>
                        <a:pt x="98" y="14"/>
                        <a:pt x="97" y="14"/>
                      </a:cubicBezTo>
                      <a:cubicBezTo>
                        <a:pt x="96" y="14"/>
                        <a:pt x="95" y="14"/>
                        <a:pt x="93" y="14"/>
                      </a:cubicBezTo>
                      <a:cubicBezTo>
                        <a:pt x="91" y="14"/>
                        <a:pt x="88" y="14"/>
                        <a:pt x="85" y="15"/>
                      </a:cubicBezTo>
                      <a:cubicBezTo>
                        <a:pt x="84" y="15"/>
                        <a:pt x="83" y="15"/>
                        <a:pt x="81" y="15"/>
                      </a:cubicBezTo>
                      <a:cubicBezTo>
                        <a:pt x="80" y="15"/>
                        <a:pt x="79" y="15"/>
                        <a:pt x="78" y="15"/>
                      </a:cubicBezTo>
                      <a:cubicBezTo>
                        <a:pt x="77" y="15"/>
                        <a:pt x="76" y="14"/>
                        <a:pt x="75" y="14"/>
                      </a:cubicBezTo>
                      <a:cubicBezTo>
                        <a:pt x="75" y="13"/>
                        <a:pt x="75" y="12"/>
                        <a:pt x="75" y="12"/>
                      </a:cubicBezTo>
                      <a:cubicBezTo>
                        <a:pt x="76" y="11"/>
                        <a:pt x="76" y="11"/>
                        <a:pt x="77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6" y="10"/>
                        <a:pt x="75" y="11"/>
                        <a:pt x="74" y="12"/>
                      </a:cubicBezTo>
                      <a:cubicBezTo>
                        <a:pt x="73" y="13"/>
                        <a:pt x="73" y="14"/>
                        <a:pt x="74" y="15"/>
                      </a:cubicBezTo>
                      <a:cubicBezTo>
                        <a:pt x="75" y="16"/>
                        <a:pt x="76" y="17"/>
                        <a:pt x="77" y="17"/>
                      </a:cubicBezTo>
                      <a:cubicBezTo>
                        <a:pt x="76" y="17"/>
                        <a:pt x="75" y="17"/>
                        <a:pt x="73" y="17"/>
                      </a:cubicBezTo>
                      <a:cubicBezTo>
                        <a:pt x="73" y="18"/>
                        <a:pt x="72" y="18"/>
                        <a:pt x="71" y="18"/>
                      </a:cubicBezTo>
                      <a:cubicBezTo>
                        <a:pt x="70" y="18"/>
                        <a:pt x="69" y="18"/>
                        <a:pt x="69" y="18"/>
                      </a:cubicBezTo>
                      <a:cubicBezTo>
                        <a:pt x="68" y="18"/>
                        <a:pt x="67" y="18"/>
                        <a:pt x="66" y="18"/>
                      </a:cubicBezTo>
                      <a:cubicBezTo>
                        <a:pt x="65" y="18"/>
                        <a:pt x="65" y="18"/>
                        <a:pt x="64" y="18"/>
                      </a:cubicBezTo>
                      <a:cubicBezTo>
                        <a:pt x="63" y="18"/>
                        <a:pt x="62" y="18"/>
                        <a:pt x="62" y="18"/>
                      </a:cubicBezTo>
                      <a:cubicBezTo>
                        <a:pt x="61" y="18"/>
                        <a:pt x="60" y="18"/>
                        <a:pt x="59" y="18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8" y="18"/>
                        <a:pt x="56" y="17"/>
                        <a:pt x="55" y="16"/>
                      </a:cubicBezTo>
                      <a:cubicBezTo>
                        <a:pt x="54" y="15"/>
                        <a:pt x="52" y="14"/>
                        <a:pt x="52" y="12"/>
                      </a:cubicBezTo>
                      <a:cubicBezTo>
                        <a:pt x="51" y="11"/>
                        <a:pt x="51" y="9"/>
                        <a:pt x="51" y="7"/>
                      </a:cubicBezTo>
                      <a:cubicBezTo>
                        <a:pt x="51" y="6"/>
                        <a:pt x="52" y="5"/>
                        <a:pt x="53" y="5"/>
                      </a:cubicBezTo>
                      <a:cubicBezTo>
                        <a:pt x="53" y="4"/>
                        <a:pt x="54" y="4"/>
                        <a:pt x="55" y="5"/>
                      </a:cubicBezTo>
                      <a:cubicBezTo>
                        <a:pt x="54" y="5"/>
                        <a:pt x="53" y="5"/>
                        <a:pt x="52" y="6"/>
                      </a:cubicBezTo>
                      <a:cubicBezTo>
                        <a:pt x="52" y="9"/>
                        <a:pt x="54" y="10"/>
                        <a:pt x="56" y="10"/>
                      </a:cubicBezTo>
                      <a:cubicBezTo>
                        <a:pt x="59" y="10"/>
                        <a:pt x="61" y="8"/>
                        <a:pt x="60" y="5"/>
                      </a:cubicBezTo>
                      <a:cubicBezTo>
                        <a:pt x="60" y="2"/>
                        <a:pt x="58" y="0"/>
                        <a:pt x="55" y="0"/>
                      </a:cubicBezTo>
                      <a:cubicBezTo>
                        <a:pt x="54" y="0"/>
                        <a:pt x="52" y="0"/>
                        <a:pt x="51" y="1"/>
                      </a:cubicBezTo>
                      <a:cubicBezTo>
                        <a:pt x="49" y="1"/>
                        <a:pt x="48" y="3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7" y="5"/>
                        <a:pt x="47" y="6"/>
                        <a:pt x="47" y="6"/>
                      </a:cubicBezTo>
                      <a:cubicBezTo>
                        <a:pt x="47" y="7"/>
                        <a:pt x="47" y="7"/>
                        <a:pt x="47" y="8"/>
                      </a:cubicBezTo>
                      <a:cubicBezTo>
                        <a:pt x="47" y="8"/>
                        <a:pt x="46" y="8"/>
                        <a:pt x="46" y="8"/>
                      </a:cubicBezTo>
                      <a:cubicBezTo>
                        <a:pt x="45" y="7"/>
                        <a:pt x="44" y="7"/>
                        <a:pt x="44" y="7"/>
                      </a:cubicBezTo>
                      <a:cubicBezTo>
                        <a:pt x="43" y="7"/>
                        <a:pt x="43" y="7"/>
                        <a:pt x="43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2" y="8"/>
                        <a:pt x="42" y="8"/>
                        <a:pt x="42" y="8"/>
                      </a:cubicBezTo>
                      <a:cubicBezTo>
                        <a:pt x="43" y="8"/>
                        <a:pt x="44" y="8"/>
                        <a:pt x="44" y="9"/>
                      </a:cubicBezTo>
                      <a:cubicBezTo>
                        <a:pt x="45" y="9"/>
                        <a:pt x="45" y="9"/>
                        <a:pt x="45" y="10"/>
                      </a:cubicBezTo>
                      <a:cubicBezTo>
                        <a:pt x="46" y="11"/>
                        <a:pt x="46" y="12"/>
                        <a:pt x="47" y="13"/>
                      </a:cubicBezTo>
                      <a:cubicBezTo>
                        <a:pt x="48" y="14"/>
                        <a:pt x="49" y="15"/>
                        <a:pt x="49" y="16"/>
                      </a:cubicBezTo>
                      <a:cubicBezTo>
                        <a:pt x="51" y="17"/>
                        <a:pt x="52" y="18"/>
                        <a:pt x="53" y="19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4" y="19"/>
                        <a:pt x="54" y="19"/>
                        <a:pt x="54" y="20"/>
                      </a:cubicBezTo>
                      <a:cubicBezTo>
                        <a:pt x="56" y="20"/>
                        <a:pt x="57" y="21"/>
                        <a:pt x="58" y="21"/>
                      </a:cubicBezTo>
                      <a:cubicBezTo>
                        <a:pt x="60" y="22"/>
                        <a:pt x="62" y="22"/>
                        <a:pt x="64" y="22"/>
                      </a:cubicBezTo>
                      <a:cubicBezTo>
                        <a:pt x="64" y="22"/>
                        <a:pt x="63" y="22"/>
                        <a:pt x="63" y="22"/>
                      </a:cubicBezTo>
                      <a:cubicBezTo>
                        <a:pt x="62" y="22"/>
                        <a:pt x="62" y="23"/>
                        <a:pt x="61" y="23"/>
                      </a:cubicBezTo>
                      <a:cubicBezTo>
                        <a:pt x="60" y="23"/>
                        <a:pt x="58" y="23"/>
                        <a:pt x="57" y="23"/>
                      </a:cubicBezTo>
                      <a:cubicBezTo>
                        <a:pt x="56" y="24"/>
                        <a:pt x="55" y="24"/>
                        <a:pt x="55" y="25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5"/>
                      </a:cubicBezTo>
                      <a:cubicBezTo>
                        <a:pt x="55" y="25"/>
                        <a:pt x="54" y="25"/>
                        <a:pt x="54" y="24"/>
                      </a:cubicBezTo>
                      <a:cubicBezTo>
                        <a:pt x="53" y="24"/>
                        <a:pt x="52" y="23"/>
                        <a:pt x="51" y="23"/>
                      </a:cubicBezTo>
                      <a:cubicBezTo>
                        <a:pt x="48" y="23"/>
                        <a:pt x="46" y="24"/>
                        <a:pt x="44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2" y="26"/>
                        <a:pt x="42" y="26"/>
                        <a:pt x="41" y="26"/>
                      </a:cubicBezTo>
                      <a:cubicBezTo>
                        <a:pt x="40" y="26"/>
                        <a:pt x="39" y="27"/>
                        <a:pt x="37" y="27"/>
                      </a:cubicBezTo>
                      <a:cubicBezTo>
                        <a:pt x="36" y="27"/>
                        <a:pt x="35" y="28"/>
                        <a:pt x="33" y="27"/>
                      </a:cubicBezTo>
                      <a:cubicBezTo>
                        <a:pt x="33" y="27"/>
                        <a:pt x="32" y="27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0" y="25"/>
                        <a:pt x="30" y="25"/>
                        <a:pt x="29" y="25"/>
                      </a:cubicBezTo>
                      <a:cubicBezTo>
                        <a:pt x="30" y="24"/>
                        <a:pt x="31" y="24"/>
                        <a:pt x="31" y="23"/>
                      </a:cubicBezTo>
                      <a:cubicBezTo>
                        <a:pt x="32" y="22"/>
                        <a:pt x="32" y="22"/>
                        <a:pt x="32" y="21"/>
                      </a:cubicBezTo>
                      <a:cubicBezTo>
                        <a:pt x="32" y="21"/>
                        <a:pt x="33" y="20"/>
                        <a:pt x="33" y="2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8"/>
                        <a:pt x="33" y="17"/>
                        <a:pt x="33" y="17"/>
                      </a:cubicBezTo>
                      <a:cubicBezTo>
                        <a:pt x="34" y="18"/>
                        <a:pt x="36" y="19"/>
                        <a:pt x="38" y="19"/>
                      </a:cubicBezTo>
                      <a:cubicBezTo>
                        <a:pt x="40" y="19"/>
                        <a:pt x="42" y="18"/>
                        <a:pt x="43" y="16"/>
                      </a:cubicBezTo>
                      <a:cubicBezTo>
                        <a:pt x="43" y="15"/>
                        <a:pt x="43" y="14"/>
                        <a:pt x="42" y="13"/>
                      </a:cubicBezTo>
                      <a:cubicBezTo>
                        <a:pt x="42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2" y="14"/>
                        <a:pt x="41" y="15"/>
                      </a:cubicBezTo>
                      <a:cubicBezTo>
                        <a:pt x="41" y="15"/>
                        <a:pt x="41" y="16"/>
                        <a:pt x="40" y="16"/>
                      </a:cubicBezTo>
                      <a:cubicBezTo>
                        <a:pt x="39" y="16"/>
                        <a:pt x="38" y="16"/>
                        <a:pt x="37" y="15"/>
                      </a:cubicBezTo>
                      <a:cubicBezTo>
                        <a:pt x="35" y="14"/>
                        <a:pt x="33" y="13"/>
                        <a:pt x="32" y="11"/>
                      </a:cubicBezTo>
                      <a:cubicBezTo>
                        <a:pt x="30" y="10"/>
                        <a:pt x="29" y="9"/>
                        <a:pt x="27" y="8"/>
                      </a:cubicBezTo>
                      <a:cubicBezTo>
                        <a:pt x="26" y="7"/>
                        <a:pt x="25" y="7"/>
                        <a:pt x="24" y="7"/>
                      </a:cubicBezTo>
                      <a:cubicBezTo>
                        <a:pt x="23" y="7"/>
                        <a:pt x="22" y="7"/>
                        <a:pt x="21" y="7"/>
                      </a:cubicBezTo>
                      <a:cubicBezTo>
                        <a:pt x="21" y="7"/>
                        <a:pt x="20" y="7"/>
                        <a:pt x="20" y="7"/>
                      </a:cubicBezTo>
                      <a:cubicBezTo>
                        <a:pt x="19" y="7"/>
                        <a:pt x="18" y="7"/>
                        <a:pt x="17" y="7"/>
                      </a:cubicBezTo>
                      <a:cubicBezTo>
                        <a:pt x="16" y="7"/>
                        <a:pt x="14" y="8"/>
                        <a:pt x="13" y="9"/>
                      </a:cubicBezTo>
                      <a:cubicBezTo>
                        <a:pt x="11" y="10"/>
                        <a:pt x="10" y="11"/>
                        <a:pt x="9" y="12"/>
                      </a:cubicBezTo>
                      <a:cubicBezTo>
                        <a:pt x="8" y="13"/>
                        <a:pt x="7" y="15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7"/>
                        <a:pt x="6" y="16"/>
                        <a:pt x="6" y="16"/>
                      </a:cubicBezTo>
                      <a:cubicBezTo>
                        <a:pt x="5" y="14"/>
                        <a:pt x="2" y="1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5"/>
                        <a:pt x="2" y="15"/>
                        <a:pt x="2" y="16"/>
                      </a:cubicBezTo>
                      <a:cubicBezTo>
                        <a:pt x="3" y="17"/>
                        <a:pt x="3" y="17"/>
                        <a:pt x="4" y="18"/>
                      </a:cubicBezTo>
                      <a:cubicBezTo>
                        <a:pt x="4" y="20"/>
                        <a:pt x="4" y="22"/>
                        <a:pt x="4" y="24"/>
                      </a:cubicBezTo>
                      <a:cubicBezTo>
                        <a:pt x="4" y="25"/>
                        <a:pt x="5" y="27"/>
                        <a:pt x="5" y="29"/>
                      </a:cubicBezTo>
                      <a:close/>
                      <a:moveTo>
                        <a:pt x="29" y="25"/>
                      </a:moveTo>
                      <a:cubicBezTo>
                        <a:pt x="29" y="25"/>
                        <a:pt x="29" y="25"/>
                        <a:pt x="29" y="24"/>
                      </a:cubicBezTo>
                      <a:cubicBezTo>
                        <a:pt x="29" y="24"/>
                        <a:pt x="29" y="24"/>
                        <a:pt x="29" y="25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8" y="25"/>
                        <a:pt x="28" y="25"/>
                        <a:pt x="27" y="26"/>
                      </a:cubicBezTo>
                      <a:cubicBezTo>
                        <a:pt x="27" y="26"/>
                        <a:pt x="26" y="26"/>
                        <a:pt x="26" y="26"/>
                      </a:cubicBezTo>
                      <a:cubicBezTo>
                        <a:pt x="24" y="26"/>
                        <a:pt x="23" y="26"/>
                        <a:pt x="22" y="26"/>
                      </a:cubicBezTo>
                      <a:cubicBezTo>
                        <a:pt x="20" y="25"/>
                        <a:pt x="18" y="24"/>
                        <a:pt x="18" y="21"/>
                      </a:cubicBezTo>
                      <a:cubicBezTo>
                        <a:pt x="18" y="19"/>
                        <a:pt x="20" y="17"/>
                        <a:pt x="22" y="17"/>
                      </a:cubicBezTo>
                      <a:cubicBezTo>
                        <a:pt x="23" y="17"/>
                        <a:pt x="25" y="18"/>
                        <a:pt x="25" y="19"/>
                      </a:cubicBezTo>
                      <a:cubicBezTo>
                        <a:pt x="25" y="20"/>
                        <a:pt x="25" y="20"/>
                        <a:pt x="25" y="21"/>
                      </a:cubicBezTo>
                      <a:cubicBezTo>
                        <a:pt x="25" y="21"/>
                        <a:pt x="25" y="20"/>
                        <a:pt x="25" y="20"/>
                      </a:cubicBezTo>
                      <a:cubicBezTo>
                        <a:pt x="25" y="20"/>
                        <a:pt x="25" y="19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9"/>
                        <a:pt x="25" y="20"/>
                        <a:pt x="24" y="21"/>
                      </a:cubicBezTo>
                      <a:cubicBezTo>
                        <a:pt x="24" y="21"/>
                        <a:pt x="24" y="21"/>
                        <a:pt x="24" y="20"/>
                      </a:cubicBezTo>
                      <a:cubicBezTo>
                        <a:pt x="24" y="20"/>
                        <a:pt x="24" y="19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9"/>
                        <a:pt x="24" y="20"/>
                        <a:pt x="24" y="20"/>
                      </a:cubicBezTo>
                      <a:cubicBezTo>
                        <a:pt x="24" y="20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4" y="20"/>
                        <a:pt x="24" y="20"/>
                      </a:cubicBezTo>
                      <a:cubicBezTo>
                        <a:pt x="23" y="19"/>
                        <a:pt x="23" y="19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9"/>
                        <a:pt x="23" y="19"/>
                        <a:pt x="23" y="20"/>
                      </a:cubicBezTo>
                      <a:cubicBezTo>
                        <a:pt x="24" y="20"/>
                        <a:pt x="23" y="21"/>
                        <a:pt x="24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2" y="21"/>
                        <a:pt x="22" y="20"/>
                      </a:cubicBezTo>
                      <a:cubicBezTo>
                        <a:pt x="22" y="20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20"/>
                        <a:pt x="22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5" y="22"/>
                        <a:pt x="27" y="22"/>
                        <a:pt x="28" y="20"/>
                      </a:cubicBezTo>
                      <a:cubicBezTo>
                        <a:pt x="29" y="17"/>
                        <a:pt x="28" y="14"/>
                        <a:pt x="25" y="13"/>
                      </a:cubicBezTo>
                      <a:cubicBezTo>
                        <a:pt x="23" y="11"/>
                        <a:pt x="19" y="11"/>
                        <a:pt x="16" y="12"/>
                      </a:cubicBezTo>
                      <a:cubicBezTo>
                        <a:pt x="14" y="13"/>
                        <a:pt x="13" y="14"/>
                        <a:pt x="12" y="15"/>
                      </a:cubicBezTo>
                      <a:cubicBezTo>
                        <a:pt x="11" y="16"/>
                        <a:pt x="10" y="18"/>
                        <a:pt x="10" y="19"/>
                      </a:cubicBezTo>
                      <a:cubicBezTo>
                        <a:pt x="9" y="23"/>
                        <a:pt x="9" y="27"/>
                        <a:pt x="11" y="30"/>
                      </a:cubicBezTo>
                      <a:cubicBezTo>
                        <a:pt x="13" y="32"/>
                        <a:pt x="15" y="35"/>
                        <a:pt x="18" y="36"/>
                      </a:cubicBezTo>
                      <a:cubicBezTo>
                        <a:pt x="18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18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6"/>
                        <a:pt x="19" y="36"/>
                        <a:pt x="19" y="36"/>
                      </a:cubicBezTo>
                      <a:cubicBezTo>
                        <a:pt x="19" y="36"/>
                        <a:pt x="19" y="37"/>
                        <a:pt x="20" y="37"/>
                      </a:cubicBezTo>
                      <a:cubicBezTo>
                        <a:pt x="19" y="37"/>
                        <a:pt x="18" y="36"/>
                        <a:pt x="18" y="36"/>
                      </a:cubicBez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8" y="36"/>
                        <a:pt x="19" y="36"/>
                        <a:pt x="19" y="37"/>
                      </a:cubicBezTo>
                      <a:cubicBezTo>
                        <a:pt x="19" y="37"/>
                        <a:pt x="20" y="37"/>
                        <a:pt x="20" y="37"/>
                      </a:cubicBezTo>
                      <a:cubicBezTo>
                        <a:pt x="21" y="37"/>
                        <a:pt x="21" y="37"/>
                        <a:pt x="22" y="37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1" y="37"/>
                        <a:pt x="20" y="37"/>
                        <a:pt x="20" y="36"/>
                      </a:cubicBezTo>
                      <a:cubicBezTo>
                        <a:pt x="19" y="36"/>
                        <a:pt x="18" y="35"/>
                        <a:pt x="18" y="35"/>
                      </a:cubicBezTo>
                      <a:cubicBezTo>
                        <a:pt x="18" y="34"/>
                        <a:pt x="18" y="33"/>
                        <a:pt x="18" y="32"/>
                      </a:cubicBezTo>
                      <a:cubicBezTo>
                        <a:pt x="18" y="32"/>
                        <a:pt x="19" y="31"/>
                        <a:pt x="19" y="31"/>
                      </a:cubicBezTo>
                      <a:cubicBezTo>
                        <a:pt x="19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19" y="32"/>
                        <a:pt x="19" y="32"/>
                      </a:cubicBezTo>
                      <a:cubicBezTo>
                        <a:pt x="19" y="34"/>
                        <a:pt x="21" y="35"/>
                        <a:pt x="22" y="36"/>
                      </a:cubicBezTo>
                      <a:cubicBezTo>
                        <a:pt x="24" y="36"/>
                        <a:pt x="26" y="36"/>
                        <a:pt x="28" y="36"/>
                      </a:cubicBezTo>
                      <a:cubicBezTo>
                        <a:pt x="29" y="36"/>
                        <a:pt x="31" y="36"/>
                        <a:pt x="32" y="36"/>
                      </a:cubicBezTo>
                      <a:cubicBezTo>
                        <a:pt x="32" y="36"/>
                        <a:pt x="33" y="36"/>
                        <a:pt x="33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6"/>
                        <a:pt x="34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3" y="36"/>
                        <a:pt x="32" y="36"/>
                        <a:pt x="32" y="3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0" y="36"/>
                        <a:pt x="30" y="36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2" y="36"/>
                        <a:pt x="33" y="36"/>
                        <a:pt x="33" y="36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cubicBezTo>
                        <a:pt x="33" y="36"/>
                        <a:pt x="32" y="36"/>
                        <a:pt x="31" y="36"/>
                      </a:cubicBezTo>
                      <a:cubicBezTo>
                        <a:pt x="31" y="36"/>
                        <a:pt x="30" y="36"/>
                        <a:pt x="30" y="36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6"/>
                        <a:pt x="31" y="36"/>
                        <a:pt x="32" y="36"/>
                      </a:cubicBezTo>
                      <a:cubicBezTo>
                        <a:pt x="32" y="36"/>
                        <a:pt x="33" y="36"/>
                        <a:pt x="33" y="36"/>
                      </a:cubicBezTo>
                      <a:cubicBezTo>
                        <a:pt x="33" y="36"/>
                        <a:pt x="33" y="36"/>
                        <a:pt x="33" y="37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1" y="37"/>
                        <a:pt x="31" y="37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1" y="37"/>
                        <a:pt x="31" y="37"/>
                        <a:pt x="32" y="37"/>
                      </a:cubicBezTo>
                      <a:cubicBezTo>
                        <a:pt x="32" y="37"/>
                        <a:pt x="32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2" y="37"/>
                        <a:pt x="32" y="37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2" y="37"/>
                        <a:pt x="31" y="37"/>
                        <a:pt x="3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2" y="37"/>
                        <a:pt x="32" y="37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2" y="37"/>
                        <a:pt x="32" y="38"/>
                        <a:pt x="32" y="38"/>
                      </a:cubicBezTo>
                      <a:cubicBezTo>
                        <a:pt x="32" y="38"/>
                        <a:pt x="31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38"/>
                        <a:pt x="32" y="38"/>
                        <a:pt x="32" y="38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38"/>
                        <a:pt x="31" y="38"/>
                        <a:pt x="31" y="38"/>
                      </a:cubicBezTo>
                      <a:cubicBezTo>
                        <a:pt x="30" y="38"/>
                        <a:pt x="30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30" y="39"/>
                        <a:pt x="31" y="39"/>
                        <a:pt x="32" y="39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1" y="39"/>
                        <a:pt x="31" y="39"/>
                        <a:pt x="30" y="39"/>
                      </a:cubicBezTo>
                      <a:cubicBezTo>
                        <a:pt x="29" y="39"/>
                        <a:pt x="29" y="39"/>
                        <a:pt x="28" y="39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29" y="39"/>
                        <a:pt x="30" y="39"/>
                        <a:pt x="30" y="39"/>
                      </a:cubicBezTo>
                      <a:cubicBezTo>
                        <a:pt x="31" y="39"/>
                        <a:pt x="31" y="39"/>
                        <a:pt x="32" y="39"/>
                      </a:cubicBezTo>
                      <a:cubicBezTo>
                        <a:pt x="32" y="39"/>
                        <a:pt x="31" y="39"/>
                        <a:pt x="31" y="39"/>
                      </a:cubicBezTo>
                      <a:cubicBezTo>
                        <a:pt x="31" y="39"/>
                        <a:pt x="31" y="39"/>
                        <a:pt x="30" y="39"/>
                      </a:cubicBezTo>
                      <a:cubicBezTo>
                        <a:pt x="30" y="39"/>
                        <a:pt x="29" y="39"/>
                        <a:pt x="29" y="39"/>
                      </a:cubicBezTo>
                      <a:cubicBezTo>
                        <a:pt x="27" y="40"/>
                        <a:pt x="26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6" y="40"/>
                        <a:pt x="26" y="40"/>
                        <a:pt x="27" y="40"/>
                      </a:cubicBezTo>
                      <a:cubicBezTo>
                        <a:pt x="27" y="40"/>
                        <a:pt x="28" y="40"/>
                        <a:pt x="29" y="40"/>
                      </a:cubicBezTo>
                      <a:cubicBezTo>
                        <a:pt x="29" y="40"/>
                        <a:pt x="30" y="40"/>
                        <a:pt x="30" y="40"/>
                      </a:cubicBezTo>
                      <a:cubicBezTo>
                        <a:pt x="31" y="40"/>
                        <a:pt x="31" y="40"/>
                        <a:pt x="31" y="39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31" y="40"/>
                        <a:pt x="30" y="40"/>
                      </a:cubicBezTo>
                      <a:cubicBezTo>
                        <a:pt x="30" y="40"/>
                        <a:pt x="29" y="40"/>
                        <a:pt x="29" y="40"/>
                      </a:cubicBezTo>
                      <a:cubicBezTo>
                        <a:pt x="28" y="40"/>
                        <a:pt x="27" y="40"/>
                        <a:pt x="26" y="40"/>
                      </a:cubicBezTo>
                      <a:cubicBezTo>
                        <a:pt x="25" y="40"/>
                        <a:pt x="24" y="40"/>
                        <a:pt x="23" y="40"/>
                      </a:cubicBezTo>
                      <a:cubicBezTo>
                        <a:pt x="23" y="40"/>
                        <a:pt x="22" y="40"/>
                        <a:pt x="22" y="40"/>
                      </a:cubicBezTo>
                      <a:cubicBezTo>
                        <a:pt x="21" y="40"/>
                        <a:pt x="21" y="40"/>
                        <a:pt x="20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1" y="40"/>
                        <a:pt x="21" y="40"/>
                        <a:pt x="22" y="40"/>
                      </a:cubicBezTo>
                      <a:cubicBezTo>
                        <a:pt x="22" y="40"/>
                        <a:pt x="23" y="40"/>
                        <a:pt x="23" y="40"/>
                      </a:cubicBezTo>
                      <a:cubicBezTo>
                        <a:pt x="24" y="40"/>
                        <a:pt x="25" y="40"/>
                        <a:pt x="26" y="40"/>
                      </a:cubicBezTo>
                      <a:cubicBezTo>
                        <a:pt x="27" y="40"/>
                        <a:pt x="28" y="40"/>
                        <a:pt x="29" y="40"/>
                      </a:cubicBezTo>
                      <a:cubicBezTo>
                        <a:pt x="30" y="40"/>
                        <a:pt x="30" y="40"/>
                        <a:pt x="31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9" y="40"/>
                        <a:pt x="29" y="41"/>
                        <a:pt x="28" y="41"/>
                      </a:cubicBezTo>
                      <a:cubicBezTo>
                        <a:pt x="27" y="41"/>
                        <a:pt x="26" y="41"/>
                        <a:pt x="25" y="41"/>
                      </a:cubicBezTo>
                      <a:cubicBezTo>
                        <a:pt x="24" y="41"/>
                        <a:pt x="24" y="41"/>
                        <a:pt x="23" y="40"/>
                      </a:cubicBezTo>
                      <a:cubicBezTo>
                        <a:pt x="22" y="40"/>
                        <a:pt x="21" y="40"/>
                        <a:pt x="20" y="40"/>
                      </a:cubicBezTo>
                      <a:cubicBezTo>
                        <a:pt x="18" y="39"/>
                        <a:pt x="16" y="39"/>
                        <a:pt x="15" y="38"/>
                      </a:cubicBezTo>
                      <a:cubicBezTo>
                        <a:pt x="14" y="38"/>
                        <a:pt x="13" y="37"/>
                        <a:pt x="13" y="36"/>
                      </a:cubicBezTo>
                      <a:cubicBezTo>
                        <a:pt x="12" y="36"/>
                        <a:pt x="11" y="35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5"/>
                        <a:pt x="12" y="36"/>
                        <a:pt x="12" y="36"/>
                      </a:cubicBezTo>
                      <a:cubicBezTo>
                        <a:pt x="12" y="36"/>
                        <a:pt x="12" y="36"/>
                        <a:pt x="13" y="37"/>
                      </a:cubicBezTo>
                      <a:cubicBezTo>
                        <a:pt x="13" y="37"/>
                        <a:pt x="14" y="38"/>
                        <a:pt x="15" y="38"/>
                      </a:cubicBezTo>
                      <a:cubicBezTo>
                        <a:pt x="16" y="39"/>
                        <a:pt x="17" y="39"/>
                        <a:pt x="17" y="39"/>
                      </a:cubicBezTo>
                      <a:cubicBezTo>
                        <a:pt x="18" y="40"/>
                        <a:pt x="19" y="40"/>
                        <a:pt x="20" y="40"/>
                      </a:cubicBezTo>
                      <a:cubicBezTo>
                        <a:pt x="21" y="40"/>
                        <a:pt x="22" y="40"/>
                        <a:pt x="23" y="41"/>
                      </a:cubicBezTo>
                      <a:cubicBezTo>
                        <a:pt x="24" y="41"/>
                        <a:pt x="25" y="41"/>
                        <a:pt x="26" y="41"/>
                      </a:cubicBezTo>
                      <a:cubicBezTo>
                        <a:pt x="27" y="41"/>
                        <a:pt x="28" y="41"/>
                        <a:pt x="29" y="41"/>
                      </a:cubicBezTo>
                      <a:cubicBezTo>
                        <a:pt x="29" y="41"/>
                        <a:pt x="30" y="41"/>
                        <a:pt x="30" y="41"/>
                      </a:cubicBezTo>
                      <a:cubicBezTo>
                        <a:pt x="30" y="40"/>
                        <a:pt x="30" y="40"/>
                        <a:pt x="31" y="40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29" y="41"/>
                        <a:pt x="29" y="41"/>
                      </a:cubicBezTo>
                      <a:cubicBezTo>
                        <a:pt x="28" y="41"/>
                        <a:pt x="28" y="41"/>
                        <a:pt x="27" y="41"/>
                      </a:cubicBezTo>
                      <a:cubicBezTo>
                        <a:pt x="26" y="41"/>
                        <a:pt x="25" y="41"/>
                        <a:pt x="23" y="41"/>
                      </a:cubicBezTo>
                      <a:cubicBezTo>
                        <a:pt x="22" y="41"/>
                        <a:pt x="21" y="41"/>
                        <a:pt x="20" y="40"/>
                      </a:cubicBezTo>
                      <a:cubicBezTo>
                        <a:pt x="19" y="40"/>
                        <a:pt x="19" y="40"/>
                        <a:pt x="18" y="40"/>
                      </a:cubicBezTo>
                      <a:cubicBezTo>
                        <a:pt x="18" y="40"/>
                        <a:pt x="17" y="40"/>
                        <a:pt x="17" y="39"/>
                      </a:cubicBezTo>
                      <a:cubicBezTo>
                        <a:pt x="16" y="39"/>
                        <a:pt x="15" y="39"/>
                        <a:pt x="14" y="38"/>
                      </a:cubicBezTo>
                      <a:cubicBezTo>
                        <a:pt x="13" y="37"/>
                        <a:pt x="12" y="37"/>
                        <a:pt x="11" y="36"/>
                      </a:cubicBezTo>
                      <a:cubicBezTo>
                        <a:pt x="10" y="35"/>
                        <a:pt x="9" y="34"/>
                        <a:pt x="9" y="33"/>
                      </a:cubicBezTo>
                      <a:cubicBezTo>
                        <a:pt x="8" y="32"/>
                        <a:pt x="7" y="31"/>
                        <a:pt x="6" y="31"/>
                      </a:cubicBezTo>
                      <a:cubicBezTo>
                        <a:pt x="6" y="30"/>
                        <a:pt x="6" y="30"/>
                        <a:pt x="6" y="31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29"/>
                        <a:pt x="5" y="28"/>
                        <a:pt x="5" y="27"/>
                      </a:cubicBezTo>
                      <a:cubicBezTo>
                        <a:pt x="5" y="26"/>
                        <a:pt x="5" y="25"/>
                        <a:pt x="4" y="24"/>
                      </a:cubicBezTo>
                      <a:cubicBezTo>
                        <a:pt x="4" y="23"/>
                        <a:pt x="4" y="22"/>
                        <a:pt x="4" y="21"/>
                      </a:cubicBezTo>
                      <a:cubicBezTo>
                        <a:pt x="4" y="20"/>
                        <a:pt x="4" y="18"/>
                        <a:pt x="3" y="16"/>
                      </a:cubicBezTo>
                      <a:cubicBezTo>
                        <a:pt x="3" y="16"/>
                        <a:pt x="2" y="15"/>
                        <a:pt x="1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5"/>
                        <a:pt x="1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1" y="15"/>
                      </a:cubicBezTo>
                      <a:cubicBezTo>
                        <a:pt x="1" y="15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4" y="15"/>
                      </a:cubicBezTo>
                      <a:cubicBezTo>
                        <a:pt x="5" y="15"/>
                        <a:pt x="5" y="16"/>
                        <a:pt x="6" y="17"/>
                      </a:cubicBezTo>
                      <a:cubicBezTo>
                        <a:pt x="6" y="19"/>
                        <a:pt x="6" y="21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2"/>
                        <a:pt x="6" y="21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8"/>
                        <a:pt x="7" y="18"/>
                        <a:pt x="7" y="17"/>
                      </a:cubicBezTo>
                      <a:cubicBezTo>
                        <a:pt x="7" y="16"/>
                        <a:pt x="8" y="15"/>
                        <a:pt x="8" y="14"/>
                      </a:cubicBezTo>
                      <a:cubicBezTo>
                        <a:pt x="9" y="14"/>
                        <a:pt x="9" y="13"/>
                        <a:pt x="10" y="12"/>
                      </a:cubicBezTo>
                      <a:cubicBezTo>
                        <a:pt x="10" y="12"/>
                        <a:pt x="10" y="12"/>
                        <a:pt x="10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0" y="11"/>
                        <a:pt x="10" y="12"/>
                      </a:cubicBezTo>
                      <a:cubicBezTo>
                        <a:pt x="10" y="12"/>
                        <a:pt x="9" y="12"/>
                        <a:pt x="9" y="13"/>
                      </a:cubicBezTo>
                      <a:cubicBezTo>
                        <a:pt x="9" y="13"/>
                        <a:pt x="8" y="14"/>
                        <a:pt x="8" y="14"/>
                      </a:cubicBezTo>
                      <a:cubicBezTo>
                        <a:pt x="8" y="15"/>
                        <a:pt x="7" y="16"/>
                        <a:pt x="7" y="17"/>
                      </a:cubicBezTo>
                      <a:cubicBezTo>
                        <a:pt x="7" y="17"/>
                        <a:pt x="6" y="18"/>
                        <a:pt x="6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8"/>
                        <a:pt x="6" y="17"/>
                        <a:pt x="7" y="17"/>
                      </a:cubicBez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8" y="14"/>
                      </a:cubicBezTo>
                      <a:cubicBezTo>
                        <a:pt x="8" y="13"/>
                        <a:pt x="9" y="13"/>
                        <a:pt x="9" y="12"/>
                      </a:cubicBezTo>
                      <a:cubicBezTo>
                        <a:pt x="10" y="11"/>
                        <a:pt x="12" y="10"/>
                        <a:pt x="13" y="9"/>
                      </a:cubicBezTo>
                      <a:cubicBezTo>
                        <a:pt x="15" y="8"/>
                        <a:pt x="16" y="8"/>
                        <a:pt x="18" y="7"/>
                      </a:cubicBezTo>
                      <a:cubicBezTo>
                        <a:pt x="19" y="7"/>
                        <a:pt x="20" y="7"/>
                        <a:pt x="20" y="7"/>
                      </a:cubicBezTo>
                      <a:cubicBezTo>
                        <a:pt x="21" y="7"/>
                        <a:pt x="21" y="7"/>
                        <a:pt x="22" y="7"/>
                      </a:cubicBezTo>
                      <a:cubicBezTo>
                        <a:pt x="23" y="7"/>
                        <a:pt x="24" y="7"/>
                        <a:pt x="25" y="7"/>
                      </a:cubicBezTo>
                      <a:cubicBezTo>
                        <a:pt x="26" y="8"/>
                        <a:pt x="27" y="8"/>
                        <a:pt x="29" y="9"/>
                      </a:cubicBezTo>
                      <a:cubicBezTo>
                        <a:pt x="31" y="11"/>
                        <a:pt x="33" y="13"/>
                        <a:pt x="35" y="14"/>
                      </a:cubicBezTo>
                      <a:cubicBezTo>
                        <a:pt x="35" y="15"/>
                        <a:pt x="37" y="16"/>
                        <a:pt x="38" y="16"/>
                      </a:cubicBezTo>
                      <a:cubicBezTo>
                        <a:pt x="39" y="16"/>
                        <a:pt x="40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5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2" y="16"/>
                        <a:pt x="42" y="16"/>
                        <a:pt x="41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41" y="16"/>
                        <a:pt x="42" y="16"/>
                        <a:pt x="42" y="16"/>
                      </a:cubicBezTo>
                      <a:cubicBezTo>
                        <a:pt x="42" y="15"/>
                        <a:pt x="42" y="14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4"/>
                        <a:pt x="42" y="13"/>
                        <a:pt x="41" y="13"/>
                      </a:cubicBezTo>
                      <a:cubicBezTo>
                        <a:pt x="42" y="13"/>
                        <a:pt x="42" y="14"/>
                        <a:pt x="42" y="14"/>
                      </a:cubicBezTo>
                      <a:cubicBezTo>
                        <a:pt x="42" y="14"/>
                        <a:pt x="42" y="15"/>
                        <a:pt x="42" y="15"/>
                      </a:cubicBezTo>
                      <a:cubicBezTo>
                        <a:pt x="42" y="16"/>
                        <a:pt x="42" y="18"/>
                        <a:pt x="41" y="18"/>
                      </a:cubicBezTo>
                      <a:cubicBezTo>
                        <a:pt x="39" y="19"/>
                        <a:pt x="37" y="19"/>
                        <a:pt x="35" y="18"/>
                      </a:cubicBezTo>
                      <a:cubicBezTo>
                        <a:pt x="34" y="18"/>
                        <a:pt x="33" y="17"/>
                        <a:pt x="33" y="16"/>
                      </a:cubicBezTo>
                      <a:cubicBezTo>
                        <a:pt x="33" y="16"/>
                        <a:pt x="33" y="16"/>
                        <a:pt x="33" y="17"/>
                      </a:cubicBezTo>
                      <a:cubicBezTo>
                        <a:pt x="34" y="17"/>
                        <a:pt x="34" y="18"/>
                        <a:pt x="35" y="18"/>
                      </a:cubicBezTo>
                      <a:cubicBezTo>
                        <a:pt x="36" y="18"/>
                        <a:pt x="36" y="19"/>
                        <a:pt x="37" y="19"/>
                      </a:cubicBezTo>
                      <a:cubicBezTo>
                        <a:pt x="38" y="19"/>
                        <a:pt x="40" y="19"/>
                        <a:pt x="41" y="18"/>
                      </a:cubicBezTo>
                      <a:cubicBezTo>
                        <a:pt x="42" y="17"/>
                        <a:pt x="42" y="16"/>
                        <a:pt x="42" y="15"/>
                      </a:cubicBezTo>
                      <a:cubicBezTo>
                        <a:pt x="42" y="15"/>
                        <a:pt x="42" y="15"/>
                        <a:pt x="42" y="15"/>
                      </a:cubicBezTo>
                      <a:cubicBezTo>
                        <a:pt x="42" y="16"/>
                        <a:pt x="42" y="18"/>
                        <a:pt x="41" y="18"/>
                      </a:cubicBezTo>
                      <a:cubicBezTo>
                        <a:pt x="39" y="19"/>
                        <a:pt x="38" y="19"/>
                        <a:pt x="37" y="18"/>
                      </a:cubicBezTo>
                      <a:cubicBezTo>
                        <a:pt x="36" y="18"/>
                        <a:pt x="35" y="18"/>
                        <a:pt x="35" y="17"/>
                      </a:cubicBezTo>
                      <a:cubicBezTo>
                        <a:pt x="34" y="17"/>
                        <a:pt x="33" y="17"/>
                        <a:pt x="33" y="16"/>
                      </a:cubicBezTo>
                      <a:cubicBezTo>
                        <a:pt x="33" y="16"/>
                        <a:pt x="32" y="16"/>
                        <a:pt x="32" y="15"/>
                      </a:cubicBezTo>
                      <a:cubicBezTo>
                        <a:pt x="32" y="15"/>
                        <a:pt x="31" y="14"/>
                        <a:pt x="31" y="13"/>
                      </a:cubicBezTo>
                      <a:cubicBezTo>
                        <a:pt x="30" y="13"/>
                        <a:pt x="30" y="12"/>
                        <a:pt x="29" y="11"/>
                      </a:cubicBezTo>
                      <a:cubicBezTo>
                        <a:pt x="29" y="10"/>
                        <a:pt x="28" y="10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10"/>
                        <a:pt x="28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30" y="13"/>
                        <a:pt x="30" y="14"/>
                      </a:cubicBezTo>
                      <a:cubicBezTo>
                        <a:pt x="30" y="15"/>
                        <a:pt x="30" y="15"/>
                        <a:pt x="30" y="16"/>
                      </a:cubicBezTo>
                      <a:cubicBezTo>
                        <a:pt x="30" y="16"/>
                        <a:pt x="30" y="16"/>
                        <a:pt x="30" y="16"/>
                      </a:cubicBezTo>
                      <a:cubicBezTo>
                        <a:pt x="30" y="15"/>
                        <a:pt x="30" y="14"/>
                        <a:pt x="30" y="13"/>
                      </a:cubicBezTo>
                      <a:cubicBezTo>
                        <a:pt x="30" y="13"/>
                        <a:pt x="30" y="12"/>
                        <a:pt x="29" y="12"/>
                      </a:cubicBezTo>
                      <a:cubicBezTo>
                        <a:pt x="29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4"/>
                        <a:pt x="31" y="14"/>
                        <a:pt x="31" y="15"/>
                      </a:cubicBezTo>
                      <a:cubicBezTo>
                        <a:pt x="31" y="16"/>
                        <a:pt x="31" y="17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7"/>
                        <a:pt x="31" y="15"/>
                        <a:pt x="31" y="14"/>
                      </a:cubicBezTo>
                      <a:cubicBezTo>
                        <a:pt x="31" y="14"/>
                        <a:pt x="30" y="13"/>
                        <a:pt x="30" y="13"/>
                      </a:cubicBezTo>
                      <a:cubicBezTo>
                        <a:pt x="30" y="14"/>
                        <a:pt x="31" y="14"/>
                        <a:pt x="31" y="14"/>
                      </a:cubicBezTo>
                      <a:cubicBezTo>
                        <a:pt x="31" y="15"/>
                        <a:pt x="31" y="16"/>
                        <a:pt x="31" y="17"/>
                      </a:cubicBezTo>
                      <a:cubicBezTo>
                        <a:pt x="31" y="18"/>
                        <a:pt x="31" y="19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1" y="18"/>
                        <a:pt x="32" y="16"/>
                        <a:pt x="31" y="15"/>
                      </a:cubicBezTo>
                      <a:cubicBezTo>
                        <a:pt x="31" y="15"/>
                        <a:pt x="32" y="15"/>
                        <a:pt x="32" y="15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8"/>
                        <a:pt x="31" y="19"/>
                        <a:pt x="31" y="20"/>
                      </a:cubicBezTo>
                      <a:cubicBezTo>
                        <a:pt x="31" y="21"/>
                        <a:pt x="31" y="23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1" y="23"/>
                        <a:pt x="31" y="21"/>
                        <a:pt x="31" y="20"/>
                      </a:cubicBezTo>
                      <a:cubicBezTo>
                        <a:pt x="32" y="19"/>
                        <a:pt x="32" y="18"/>
                        <a:pt x="32" y="17"/>
                      </a:cubicBezTo>
                      <a:cubicBezTo>
                        <a:pt x="32" y="17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9"/>
                        <a:pt x="32" y="20"/>
                        <a:pt x="31" y="21"/>
                      </a:cubicBezTo>
                      <a:cubicBezTo>
                        <a:pt x="31" y="22"/>
                        <a:pt x="31" y="22"/>
                        <a:pt x="30" y="23"/>
                      </a:cubicBezTo>
                      <a:cubicBezTo>
                        <a:pt x="30" y="24"/>
                        <a:pt x="29" y="24"/>
                        <a:pt x="29" y="24"/>
                      </a:cubicBezTo>
                      <a:cubicBezTo>
                        <a:pt x="29" y="24"/>
                        <a:pt x="29" y="25"/>
                        <a:pt x="29" y="24"/>
                      </a:cubicBezTo>
                      <a:cubicBezTo>
                        <a:pt x="29" y="24"/>
                        <a:pt x="30" y="24"/>
                        <a:pt x="31" y="23"/>
                      </a:cubicBezTo>
                      <a:cubicBezTo>
                        <a:pt x="31" y="22"/>
                        <a:pt x="31" y="21"/>
                        <a:pt x="32" y="21"/>
                      </a:cubicBezTo>
                      <a:cubicBezTo>
                        <a:pt x="32" y="20"/>
                        <a:pt x="32" y="19"/>
                        <a:pt x="32" y="18"/>
                      </a:cubicBezTo>
                      <a:cubicBezTo>
                        <a:pt x="32" y="18"/>
                        <a:pt x="33" y="17"/>
                        <a:pt x="33" y="16"/>
                      </a:cubicBezTo>
                      <a:cubicBezTo>
                        <a:pt x="33" y="16"/>
                        <a:pt x="33" y="17"/>
                        <a:pt x="33" y="17"/>
                      </a:cubicBezTo>
                      <a:cubicBezTo>
                        <a:pt x="33" y="17"/>
                        <a:pt x="33" y="18"/>
                        <a:pt x="33" y="19"/>
                      </a:cubicBezTo>
                      <a:cubicBezTo>
                        <a:pt x="33" y="19"/>
                        <a:pt x="32" y="20"/>
                        <a:pt x="32" y="21"/>
                      </a:cubicBezTo>
                      <a:cubicBezTo>
                        <a:pt x="32" y="21"/>
                        <a:pt x="32" y="22"/>
                        <a:pt x="31" y="23"/>
                      </a:cubicBezTo>
                      <a:cubicBezTo>
                        <a:pt x="31" y="23"/>
                        <a:pt x="30" y="24"/>
                        <a:pt x="30" y="24"/>
                      </a:cubicBezTo>
                      <a:cubicBezTo>
                        <a:pt x="30" y="24"/>
                        <a:pt x="29" y="24"/>
                        <a:pt x="29" y="25"/>
                      </a:cubicBezTo>
                      <a:close/>
                      <a:moveTo>
                        <a:pt x="29" y="29"/>
                      </a:moveTo>
                      <a:cubicBezTo>
                        <a:pt x="30" y="30"/>
                        <a:pt x="30" y="31"/>
                        <a:pt x="31" y="32"/>
                      </a:cubicBezTo>
                      <a:cubicBezTo>
                        <a:pt x="32" y="32"/>
                        <a:pt x="33" y="33"/>
                        <a:pt x="34" y="33"/>
                      </a:cubicBezTo>
                      <a:cubicBezTo>
                        <a:pt x="35" y="33"/>
                        <a:pt x="36" y="33"/>
                        <a:pt x="3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5" y="34"/>
                        <a:pt x="35" y="34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3" y="35"/>
                        <a:pt x="33" y="35"/>
                      </a:cubicBezTo>
                      <a:cubicBezTo>
                        <a:pt x="32" y="36"/>
                        <a:pt x="31" y="36"/>
                        <a:pt x="30" y="36"/>
                      </a:cubicBezTo>
                      <a:cubicBezTo>
                        <a:pt x="29" y="36"/>
                        <a:pt x="27" y="36"/>
                        <a:pt x="25" y="36"/>
                      </a:cubicBezTo>
                      <a:cubicBezTo>
                        <a:pt x="24" y="36"/>
                        <a:pt x="22" y="36"/>
                        <a:pt x="21" y="35"/>
                      </a:cubicBezTo>
                      <a:cubicBezTo>
                        <a:pt x="21" y="34"/>
                        <a:pt x="20" y="34"/>
                        <a:pt x="20" y="33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1"/>
                        <a:pt x="21" y="31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1"/>
                      </a:cubicBezTo>
                      <a:cubicBezTo>
                        <a:pt x="21" y="31"/>
                        <a:pt x="19" y="31"/>
                        <a:pt x="19" y="31"/>
                      </a:cubicBezTo>
                      <a:cubicBezTo>
                        <a:pt x="18" y="32"/>
                        <a:pt x="18" y="33"/>
                        <a:pt x="18" y="34"/>
                      </a:cubicBezTo>
                      <a:cubicBezTo>
                        <a:pt x="18" y="34"/>
                        <a:pt x="18" y="35"/>
                        <a:pt x="18" y="35"/>
                      </a:cubicBezTo>
                      <a:cubicBezTo>
                        <a:pt x="16" y="34"/>
                        <a:pt x="14" y="33"/>
                        <a:pt x="12" y="31"/>
                      </a:cubicBezTo>
                      <a:cubicBezTo>
                        <a:pt x="10" y="28"/>
                        <a:pt x="9" y="24"/>
                        <a:pt x="10" y="20"/>
                      </a:cubicBezTo>
                      <a:cubicBezTo>
                        <a:pt x="11" y="18"/>
                        <a:pt x="11" y="16"/>
                        <a:pt x="12" y="15"/>
                      </a:cubicBezTo>
                      <a:cubicBezTo>
                        <a:pt x="14" y="13"/>
                        <a:pt x="15" y="12"/>
                        <a:pt x="17" y="12"/>
                      </a:cubicBezTo>
                      <a:cubicBezTo>
                        <a:pt x="21" y="11"/>
                        <a:pt x="26" y="12"/>
                        <a:pt x="27" y="15"/>
                      </a:cubicBezTo>
                      <a:cubicBezTo>
                        <a:pt x="28" y="17"/>
                        <a:pt x="28" y="19"/>
                        <a:pt x="27" y="20"/>
                      </a:cubicBezTo>
                      <a:cubicBezTo>
                        <a:pt x="26" y="21"/>
                        <a:pt x="25" y="22"/>
                        <a:pt x="24" y="22"/>
                      </a:cubicBezTo>
                      <a:cubicBezTo>
                        <a:pt x="24" y="21"/>
                        <a:pt x="25" y="21"/>
                        <a:pt x="25" y="21"/>
                      </a:cubicBezTo>
                      <a:cubicBezTo>
                        <a:pt x="26" y="20"/>
                        <a:pt x="25" y="18"/>
                        <a:pt x="24" y="18"/>
                      </a:cubicBezTo>
                      <a:cubicBezTo>
                        <a:pt x="22" y="16"/>
                        <a:pt x="19" y="17"/>
                        <a:pt x="18" y="19"/>
                      </a:cubicBezTo>
                      <a:cubicBezTo>
                        <a:pt x="18" y="20"/>
                        <a:pt x="18" y="22"/>
                        <a:pt x="18" y="23"/>
                      </a:cubicBezTo>
                      <a:cubicBezTo>
                        <a:pt x="19" y="24"/>
                        <a:pt x="20" y="25"/>
                        <a:pt x="21" y="25"/>
                      </a:cubicBezTo>
                      <a:cubicBezTo>
                        <a:pt x="22" y="26"/>
                        <a:pt x="23" y="26"/>
                        <a:pt x="25" y="26"/>
                      </a:cubicBezTo>
                      <a:cubicBezTo>
                        <a:pt x="26" y="26"/>
                        <a:pt x="26" y="26"/>
                        <a:pt x="27" y="26"/>
                      </a:cubicBezTo>
                      <a:cubicBezTo>
                        <a:pt x="28" y="26"/>
                        <a:pt x="28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6"/>
                        <a:pt x="29" y="26"/>
                        <a:pt x="29" y="27"/>
                      </a:cubicBezTo>
                      <a:cubicBezTo>
                        <a:pt x="29" y="27"/>
                        <a:pt x="29" y="28"/>
                        <a:pt x="29" y="29"/>
                      </a:cubicBezTo>
                      <a:close/>
                      <a:moveTo>
                        <a:pt x="41" y="26"/>
                      </a:moveTo>
                      <a:cubicBezTo>
                        <a:pt x="41" y="26"/>
                        <a:pt x="41" y="26"/>
                        <a:pt x="41" y="26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38" y="27"/>
                        <a:pt x="37" y="28"/>
                        <a:pt x="35" y="28"/>
                      </a:cubicBezTo>
                      <a:cubicBezTo>
                        <a:pt x="34" y="28"/>
                        <a:pt x="33" y="28"/>
                        <a:pt x="32" y="27"/>
                      </a:cubicBezTo>
                      <a:cubicBezTo>
                        <a:pt x="33" y="28"/>
                        <a:pt x="33" y="28"/>
                        <a:pt x="34" y="28"/>
                      </a:cubicBezTo>
                      <a:cubicBezTo>
                        <a:pt x="34" y="28"/>
                        <a:pt x="34" y="28"/>
                        <a:pt x="34" y="28"/>
                      </a:cubicBezTo>
                      <a:cubicBezTo>
                        <a:pt x="33" y="28"/>
                        <a:pt x="32" y="27"/>
                        <a:pt x="31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2" y="27"/>
                        <a:pt x="35" y="28"/>
                        <a:pt x="37" y="28"/>
                      </a:cubicBezTo>
                      <a:cubicBezTo>
                        <a:pt x="38" y="27"/>
                        <a:pt x="39" y="27"/>
                        <a:pt x="41" y="26"/>
                      </a:cubicBezTo>
                      <a:close/>
                      <a:moveTo>
                        <a:pt x="53" y="24"/>
                      </a:moveTo>
                      <a:cubicBezTo>
                        <a:pt x="53" y="24"/>
                        <a:pt x="53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3" y="24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3" y="24"/>
                        <a:pt x="53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3" y="25"/>
                        <a:pt x="53" y="25"/>
                        <a:pt x="54" y="25"/>
                      </a:cubicBezTo>
                      <a:cubicBezTo>
                        <a:pt x="54" y="25"/>
                        <a:pt x="54" y="25"/>
                        <a:pt x="54" y="25"/>
                      </a:cubicBezTo>
                      <a:cubicBezTo>
                        <a:pt x="53" y="25"/>
                        <a:pt x="53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4" y="25"/>
                        <a:pt x="54" y="25"/>
                        <a:pt x="54" y="25"/>
                      </a:cubicBezTo>
                      <a:cubicBezTo>
                        <a:pt x="54" y="25"/>
                        <a:pt x="54" y="25"/>
                        <a:pt x="54" y="25"/>
                      </a:cubicBezTo>
                      <a:cubicBezTo>
                        <a:pt x="54" y="25"/>
                        <a:pt x="53" y="25"/>
                        <a:pt x="53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3" y="25"/>
                        <a:pt x="54" y="26"/>
                        <a:pt x="54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4" y="26"/>
                        <a:pt x="53" y="26"/>
                        <a:pt x="53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26"/>
                        <a:pt x="54" y="26"/>
                        <a:pt x="54" y="26"/>
                      </a:cubicBezTo>
                      <a:cubicBezTo>
                        <a:pt x="54" y="26"/>
                        <a:pt x="54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4" y="26"/>
                        <a:pt x="53" y="26"/>
                        <a:pt x="53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26"/>
                        <a:pt x="54" y="26"/>
                        <a:pt x="54" y="26"/>
                      </a:cubicBezTo>
                      <a:cubicBezTo>
                        <a:pt x="54" y="26"/>
                        <a:pt x="54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4" y="26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7"/>
                        <a:pt x="54" y="27"/>
                        <a:pt x="54" y="27"/>
                      </a:cubicBezTo>
                      <a:cubicBezTo>
                        <a:pt x="54" y="27"/>
                        <a:pt x="55" y="27"/>
                        <a:pt x="55" y="27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4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3" y="27"/>
                      </a:cubicBezTo>
                      <a:cubicBezTo>
                        <a:pt x="53" y="27"/>
                        <a:pt x="53" y="27"/>
                        <a:pt x="54" y="27"/>
                      </a:cubicBezTo>
                      <a:cubicBezTo>
                        <a:pt x="54" y="27"/>
                        <a:pt x="55" y="27"/>
                        <a:pt x="55" y="27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54" y="27"/>
                        <a:pt x="54" y="27"/>
                      </a:cubicBezTo>
                      <a:cubicBezTo>
                        <a:pt x="54" y="27"/>
                        <a:pt x="53" y="27"/>
                        <a:pt x="53" y="28"/>
                      </a:cubicBezTo>
                      <a:cubicBezTo>
                        <a:pt x="53" y="28"/>
                        <a:pt x="53" y="28"/>
                        <a:pt x="53" y="28"/>
                      </a:cubicBezTo>
                      <a:cubicBezTo>
                        <a:pt x="53" y="28"/>
                        <a:pt x="54" y="27"/>
                        <a:pt x="54" y="27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54" y="28"/>
                        <a:pt x="53" y="28"/>
                      </a:cubicBezTo>
                      <a:cubicBezTo>
                        <a:pt x="52" y="29"/>
                        <a:pt x="51" y="29"/>
                        <a:pt x="50" y="30"/>
                      </a:cubicBezTo>
                      <a:cubicBezTo>
                        <a:pt x="49" y="30"/>
                        <a:pt x="48" y="31"/>
                        <a:pt x="47" y="32"/>
                      </a:cubicBezTo>
                      <a:cubicBezTo>
                        <a:pt x="46" y="32"/>
                        <a:pt x="45" y="33"/>
                        <a:pt x="44" y="34"/>
                      </a:cubicBezTo>
                      <a:cubicBezTo>
                        <a:pt x="42" y="34"/>
                        <a:pt x="41" y="35"/>
                        <a:pt x="40" y="36"/>
                      </a:cubicBezTo>
                      <a:cubicBezTo>
                        <a:pt x="39" y="36"/>
                        <a:pt x="38" y="37"/>
                        <a:pt x="37" y="38"/>
                      </a:cubicBezTo>
                      <a:cubicBezTo>
                        <a:pt x="35" y="39"/>
                        <a:pt x="33" y="41"/>
                        <a:pt x="30" y="41"/>
                      </a:cubicBezTo>
                      <a:cubicBezTo>
                        <a:pt x="31" y="41"/>
                        <a:pt x="31" y="40"/>
                        <a:pt x="32" y="40"/>
                      </a:cubicBezTo>
                      <a:cubicBezTo>
                        <a:pt x="32" y="39"/>
                        <a:pt x="32" y="38"/>
                        <a:pt x="33" y="37"/>
                      </a:cubicBezTo>
                      <a:cubicBezTo>
                        <a:pt x="33" y="37"/>
                        <a:pt x="34" y="36"/>
                        <a:pt x="35" y="35"/>
                      </a:cubicBezTo>
                      <a:cubicBezTo>
                        <a:pt x="35" y="34"/>
                        <a:pt x="36" y="34"/>
                        <a:pt x="37" y="33"/>
                      </a:cubicBezTo>
                      <a:cubicBezTo>
                        <a:pt x="38" y="33"/>
                        <a:pt x="39" y="32"/>
                        <a:pt x="40" y="32"/>
                      </a:cubicBezTo>
                      <a:cubicBezTo>
                        <a:pt x="41" y="32"/>
                        <a:pt x="41" y="32"/>
                        <a:pt x="42" y="31"/>
                      </a:cubicBezTo>
                      <a:cubicBezTo>
                        <a:pt x="43" y="31"/>
                        <a:pt x="44" y="31"/>
                        <a:pt x="44" y="30"/>
                      </a:cubicBezTo>
                      <a:cubicBezTo>
                        <a:pt x="44" y="30"/>
                        <a:pt x="44" y="29"/>
                        <a:pt x="44" y="29"/>
                      </a:cubicBezTo>
                      <a:cubicBezTo>
                        <a:pt x="43" y="29"/>
                        <a:pt x="43" y="30"/>
                        <a:pt x="43" y="30"/>
                      </a:cubicBezTo>
                      <a:cubicBezTo>
                        <a:pt x="43" y="30"/>
                        <a:pt x="43" y="30"/>
                        <a:pt x="43" y="30"/>
                      </a:cubicBezTo>
                      <a:cubicBezTo>
                        <a:pt x="42" y="30"/>
                        <a:pt x="42" y="31"/>
                        <a:pt x="42" y="31"/>
                      </a:cubicBez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1" y="31"/>
                        <a:pt x="40" y="31"/>
                        <a:pt x="39" y="31"/>
                      </a:cubicBezTo>
                      <a:cubicBezTo>
                        <a:pt x="39" y="31"/>
                        <a:pt x="38" y="31"/>
                        <a:pt x="37" y="31"/>
                      </a:cubicBezTo>
                      <a:cubicBezTo>
                        <a:pt x="37" y="31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1"/>
                        <a:pt x="37" y="31"/>
                        <a:pt x="37" y="31"/>
                      </a:cubicBezTo>
                      <a:cubicBezTo>
                        <a:pt x="38" y="31"/>
                        <a:pt x="38" y="31"/>
                        <a:pt x="39" y="31"/>
                      </a:cubicBezTo>
                      <a:cubicBezTo>
                        <a:pt x="40" y="31"/>
                        <a:pt x="40" y="31"/>
                        <a:pt x="41" y="31"/>
                      </a:cubicBezTo>
                      <a:cubicBezTo>
                        <a:pt x="41" y="31"/>
                        <a:pt x="41" y="31"/>
                        <a:pt x="42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39" y="31"/>
                        <a:pt x="38" y="32"/>
                        <a:pt x="38" y="32"/>
                      </a:cubicBezTo>
                      <a:cubicBezTo>
                        <a:pt x="37" y="32"/>
                        <a:pt x="36" y="32"/>
                        <a:pt x="36" y="32"/>
                      </a:cubicBezTo>
                      <a:cubicBezTo>
                        <a:pt x="35" y="31"/>
                        <a:pt x="34" y="32"/>
                        <a:pt x="34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2"/>
                        <a:pt x="35" y="32"/>
                        <a:pt x="36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8" y="32"/>
                        <a:pt x="39" y="32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40" y="32"/>
                        <a:pt x="39" y="32"/>
                        <a:pt x="39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7" y="32"/>
                        <a:pt x="36" y="32"/>
                        <a:pt x="36" y="32"/>
                      </a:cubicBezTo>
                      <a:cubicBezTo>
                        <a:pt x="34" y="32"/>
                        <a:pt x="33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3" y="32"/>
                        <a:pt x="34" y="32"/>
                        <a:pt x="35" y="32"/>
                      </a:cubicBezTo>
                      <a:cubicBezTo>
                        <a:pt x="36" y="32"/>
                        <a:pt x="37" y="32"/>
                        <a:pt x="38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8" y="32"/>
                        <a:pt x="38" y="32"/>
                        <a:pt x="37" y="32"/>
                      </a:cubicBezTo>
                      <a:cubicBezTo>
                        <a:pt x="37" y="32"/>
                        <a:pt x="36" y="32"/>
                        <a:pt x="36" y="32"/>
                      </a:cubicBezTo>
                      <a:cubicBezTo>
                        <a:pt x="35" y="32"/>
                        <a:pt x="34" y="32"/>
                        <a:pt x="33" y="32"/>
                      </a:cubicBezTo>
                      <a:cubicBezTo>
                        <a:pt x="33" y="32"/>
                        <a:pt x="32" y="31"/>
                        <a:pt x="32" y="31"/>
                      </a:cubicBezTo>
                      <a:cubicBezTo>
                        <a:pt x="31" y="30"/>
                        <a:pt x="31" y="30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30"/>
                        <a:pt x="31" y="30"/>
                        <a:pt x="32" y="31"/>
                      </a:cubicBezTo>
                      <a:cubicBezTo>
                        <a:pt x="32" y="31"/>
                        <a:pt x="33" y="32"/>
                        <a:pt x="33" y="32"/>
                      </a:cubicBezTo>
                      <a:cubicBezTo>
                        <a:pt x="34" y="32"/>
                        <a:pt x="35" y="32"/>
                        <a:pt x="36" y="32"/>
                      </a:cubicBezTo>
                      <a:cubicBezTo>
                        <a:pt x="36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5" y="33"/>
                        <a:pt x="34" y="33"/>
                        <a:pt x="34" y="33"/>
                      </a:cubicBezTo>
                      <a:cubicBezTo>
                        <a:pt x="33" y="32"/>
                        <a:pt x="32" y="32"/>
                        <a:pt x="31" y="31"/>
                      </a:cubicBezTo>
                      <a:cubicBezTo>
                        <a:pt x="30" y="30"/>
                        <a:pt x="30" y="29"/>
                        <a:pt x="30" y="28"/>
                      </a:cubicBezTo>
                      <a:cubicBezTo>
                        <a:pt x="29" y="27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6"/>
                        <a:pt x="29" y="26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0" y="25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5"/>
                        <a:pt x="30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0" y="25"/>
                        <a:pt x="30" y="27"/>
                        <a:pt x="31" y="27"/>
                      </a:cubicBezTo>
                      <a:cubicBezTo>
                        <a:pt x="32" y="28"/>
                        <a:pt x="34" y="28"/>
                        <a:pt x="35" y="28"/>
                      </a:cubicBezTo>
                      <a:cubicBezTo>
                        <a:pt x="38" y="28"/>
                        <a:pt x="40" y="27"/>
                        <a:pt x="42" y="26"/>
                      </a:cubicBezTo>
                      <a:cubicBezTo>
                        <a:pt x="45" y="25"/>
                        <a:pt x="48" y="24"/>
                        <a:pt x="50" y="24"/>
                      </a:cubicBezTo>
                      <a:cubicBezTo>
                        <a:pt x="51" y="24"/>
                        <a:pt x="52" y="24"/>
                        <a:pt x="53" y="24"/>
                      </a:cubicBezTo>
                      <a:close/>
                      <a:moveTo>
                        <a:pt x="55" y="26"/>
                      </a:move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lose/>
                      <a:moveTo>
                        <a:pt x="55" y="26"/>
                      </a:move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lose/>
                      <a:moveTo>
                        <a:pt x="55" y="26"/>
                      </a:move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ubicBezTo>
                        <a:pt x="55" y="26"/>
                        <a:pt x="55" y="26"/>
                        <a:pt x="55" y="26"/>
                      </a:cubicBezTo>
                      <a:close/>
                      <a:moveTo>
                        <a:pt x="107" y="11"/>
                      </a:moveTo>
                      <a:cubicBezTo>
                        <a:pt x="107" y="11"/>
                        <a:pt x="107" y="12"/>
                        <a:pt x="107" y="12"/>
                      </a:cubicBezTo>
                      <a:cubicBezTo>
                        <a:pt x="108" y="13"/>
                        <a:pt x="108" y="14"/>
                        <a:pt x="109" y="14"/>
                      </a:cubicBezTo>
                      <a:cubicBezTo>
                        <a:pt x="110" y="15"/>
                        <a:pt x="111" y="16"/>
                        <a:pt x="112" y="17"/>
                      </a:cubicBezTo>
                      <a:cubicBezTo>
                        <a:pt x="112" y="18"/>
                        <a:pt x="113" y="19"/>
                        <a:pt x="112" y="19"/>
                      </a:cubicBezTo>
                      <a:cubicBezTo>
                        <a:pt x="112" y="19"/>
                        <a:pt x="112" y="19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19"/>
                        <a:pt x="112" y="18"/>
                        <a:pt x="111" y="17"/>
                      </a:cubicBezTo>
                      <a:cubicBezTo>
                        <a:pt x="111" y="17"/>
                        <a:pt x="111" y="17"/>
                        <a:pt x="111" y="17"/>
                      </a:cubicBezTo>
                      <a:cubicBezTo>
                        <a:pt x="112" y="18"/>
                        <a:pt x="112" y="19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19"/>
                        <a:pt x="112" y="19"/>
                        <a:pt x="112" y="19"/>
                      </a:cubicBezTo>
                      <a:cubicBezTo>
                        <a:pt x="112" y="19"/>
                        <a:pt x="112" y="18"/>
                        <a:pt x="111" y="18"/>
                      </a:cubicBezTo>
                      <a:cubicBezTo>
                        <a:pt x="111" y="18"/>
                        <a:pt x="111" y="18"/>
                        <a:pt x="111" y="18"/>
                      </a:cubicBezTo>
                      <a:cubicBezTo>
                        <a:pt x="112" y="18"/>
                        <a:pt x="112" y="19"/>
                        <a:pt x="112" y="20"/>
                      </a:cubicBezTo>
                      <a:cubicBezTo>
                        <a:pt x="112" y="19"/>
                        <a:pt x="112" y="19"/>
                        <a:pt x="112" y="19"/>
                      </a:cubicBezTo>
                      <a:cubicBezTo>
                        <a:pt x="112" y="19"/>
                        <a:pt x="111" y="18"/>
                        <a:pt x="111" y="18"/>
                      </a:cubicBezTo>
                      <a:cubicBezTo>
                        <a:pt x="111" y="18"/>
                        <a:pt x="111" y="18"/>
                        <a:pt x="111" y="18"/>
                      </a:cubicBezTo>
                      <a:cubicBezTo>
                        <a:pt x="111" y="18"/>
                        <a:pt x="111" y="19"/>
                        <a:pt x="112" y="19"/>
                      </a:cubicBezTo>
                      <a:cubicBezTo>
                        <a:pt x="112" y="19"/>
                        <a:pt x="112" y="20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19"/>
                        <a:pt x="111" y="19"/>
                        <a:pt x="111" y="18"/>
                      </a:cubicBezTo>
                      <a:cubicBezTo>
                        <a:pt x="111" y="18"/>
                        <a:pt x="111" y="18"/>
                        <a:pt x="111" y="18"/>
                      </a:cubicBezTo>
                      <a:cubicBezTo>
                        <a:pt x="111" y="19"/>
                        <a:pt x="111" y="19"/>
                        <a:pt x="111" y="19"/>
                      </a:cubicBezTo>
                      <a:cubicBezTo>
                        <a:pt x="111" y="19"/>
                        <a:pt x="111" y="20"/>
                        <a:pt x="112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19"/>
                      </a:cubicBezTo>
                      <a:cubicBezTo>
                        <a:pt x="111" y="19"/>
                        <a:pt x="111" y="19"/>
                        <a:pt x="111" y="19"/>
                      </a:cubicBezTo>
                      <a:cubicBezTo>
                        <a:pt x="111" y="19"/>
                        <a:pt x="110" y="19"/>
                        <a:pt x="110" y="19"/>
                      </a:cubicBezTo>
                      <a:cubicBezTo>
                        <a:pt x="111" y="19"/>
                        <a:pt x="111" y="19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0" y="20"/>
                        <a:pt x="111" y="20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1" y="20"/>
                        <a:pt x="111" y="21"/>
                        <a:pt x="111" y="21"/>
                      </a:cubicBezTo>
                      <a:cubicBezTo>
                        <a:pt x="111" y="20"/>
                        <a:pt x="111" y="20"/>
                        <a:pt x="111" y="20"/>
                      </a:cubicBezTo>
                      <a:cubicBezTo>
                        <a:pt x="110" y="20"/>
                        <a:pt x="110" y="20"/>
                        <a:pt x="110" y="20"/>
                      </a:cubicBezTo>
                      <a:cubicBezTo>
                        <a:pt x="110" y="20"/>
                        <a:pt x="110" y="19"/>
                        <a:pt x="110" y="19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20"/>
                        <a:pt x="110" y="20"/>
                        <a:pt x="110" y="20"/>
                      </a:cubicBezTo>
                      <a:cubicBezTo>
                        <a:pt x="110" y="20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0" y="21"/>
                        <a:pt x="109" y="20"/>
                        <a:pt x="109" y="19"/>
                      </a:cubicBezTo>
                      <a:cubicBezTo>
                        <a:pt x="109" y="19"/>
                        <a:pt x="108" y="18"/>
                        <a:pt x="107" y="18"/>
                      </a:cubicBezTo>
                      <a:cubicBezTo>
                        <a:pt x="107" y="17"/>
                        <a:pt x="106" y="17"/>
                        <a:pt x="106" y="17"/>
                      </a:cubicBezTo>
                      <a:cubicBezTo>
                        <a:pt x="105" y="16"/>
                        <a:pt x="104" y="16"/>
                        <a:pt x="104" y="16"/>
                      </a:cubicBezTo>
                      <a:cubicBezTo>
                        <a:pt x="103" y="15"/>
                        <a:pt x="102" y="14"/>
                        <a:pt x="101" y="13"/>
                      </a:cubicBezTo>
                      <a:cubicBezTo>
                        <a:pt x="102" y="13"/>
                        <a:pt x="102" y="13"/>
                        <a:pt x="102" y="13"/>
                      </a:cubicBezTo>
                      <a:cubicBezTo>
                        <a:pt x="103" y="14"/>
                        <a:pt x="103" y="14"/>
                        <a:pt x="104" y="14"/>
                      </a:cubicBezTo>
                      <a:cubicBezTo>
                        <a:pt x="105" y="14"/>
                        <a:pt x="105" y="14"/>
                        <a:pt x="106" y="15"/>
                      </a:cubicBezTo>
                      <a:cubicBezTo>
                        <a:pt x="106" y="15"/>
                        <a:pt x="106" y="15"/>
                        <a:pt x="106" y="15"/>
                      </a:cubicBezTo>
                      <a:cubicBezTo>
                        <a:pt x="106" y="15"/>
                        <a:pt x="106" y="15"/>
                        <a:pt x="107" y="16"/>
                      </a:cubicBezTo>
                      <a:cubicBezTo>
                        <a:pt x="107" y="16"/>
                        <a:pt x="107" y="16"/>
                        <a:pt x="107" y="16"/>
                      </a:cubicBezTo>
                      <a:cubicBezTo>
                        <a:pt x="108" y="16"/>
                        <a:pt x="108" y="16"/>
                        <a:pt x="108" y="16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08" y="17"/>
                        <a:pt x="108" y="17"/>
                        <a:pt x="108" y="17"/>
                      </a:cubicBezTo>
                      <a:cubicBezTo>
                        <a:pt x="108" y="17"/>
                        <a:pt x="109" y="18"/>
                        <a:pt x="109" y="17"/>
                      </a:cubicBezTo>
                      <a:cubicBezTo>
                        <a:pt x="109" y="17"/>
                        <a:pt x="108" y="16"/>
                        <a:pt x="108" y="16"/>
                      </a:cubicBezTo>
                      <a:cubicBezTo>
                        <a:pt x="107" y="16"/>
                        <a:pt x="106" y="14"/>
                        <a:pt x="106" y="13"/>
                      </a:cubicBezTo>
                      <a:cubicBezTo>
                        <a:pt x="106" y="12"/>
                        <a:pt x="106" y="12"/>
                        <a:pt x="107" y="11"/>
                      </a:cubicBezTo>
                      <a:close/>
                      <a:moveTo>
                        <a:pt x="112" y="19"/>
                      </a:moveTo>
                      <a:cubicBezTo>
                        <a:pt x="112" y="19"/>
                        <a:pt x="112" y="19"/>
                        <a:pt x="112" y="19"/>
                      </a:cubicBezTo>
                      <a:cubicBezTo>
                        <a:pt x="112" y="19"/>
                        <a:pt x="112" y="19"/>
                        <a:pt x="112" y="19"/>
                      </a:cubicBezTo>
                      <a:cubicBezTo>
                        <a:pt x="112" y="19"/>
                        <a:pt x="112" y="19"/>
                        <a:pt x="112" y="19"/>
                      </a:cubicBezTo>
                      <a:close/>
                      <a:moveTo>
                        <a:pt x="113" y="19"/>
                      </a:moveTo>
                      <a:cubicBezTo>
                        <a:pt x="113" y="19"/>
                        <a:pt x="113" y="19"/>
                        <a:pt x="113" y="19"/>
                      </a:cubicBezTo>
                      <a:cubicBezTo>
                        <a:pt x="113" y="18"/>
                        <a:pt x="113" y="18"/>
                        <a:pt x="113" y="17"/>
                      </a:cubicBezTo>
                      <a:cubicBezTo>
                        <a:pt x="112" y="17"/>
                        <a:pt x="112" y="16"/>
                        <a:pt x="111" y="15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11" y="16"/>
                        <a:pt x="112" y="17"/>
                        <a:pt x="112" y="17"/>
                      </a:cubicBezTo>
                      <a:cubicBezTo>
                        <a:pt x="113" y="18"/>
                        <a:pt x="112" y="18"/>
                        <a:pt x="112" y="18"/>
                      </a:cubicBezTo>
                      <a:cubicBezTo>
                        <a:pt x="112" y="18"/>
                        <a:pt x="112" y="18"/>
                        <a:pt x="112" y="18"/>
                      </a:cubicBezTo>
                      <a:cubicBezTo>
                        <a:pt x="112" y="17"/>
                        <a:pt x="111" y="16"/>
                        <a:pt x="111" y="15"/>
                      </a:cubicBezTo>
                      <a:cubicBezTo>
                        <a:pt x="110" y="15"/>
                        <a:pt x="109" y="14"/>
                        <a:pt x="108" y="13"/>
                      </a:cubicBezTo>
                      <a:cubicBezTo>
                        <a:pt x="108" y="13"/>
                        <a:pt x="107" y="12"/>
                        <a:pt x="107" y="12"/>
                      </a:cubicBezTo>
                      <a:cubicBezTo>
                        <a:pt x="107" y="12"/>
                        <a:pt x="107" y="11"/>
                        <a:pt x="107" y="11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2"/>
                        <a:pt x="108" y="13"/>
                        <a:pt x="108" y="13"/>
                      </a:cubicBezTo>
                      <a:cubicBezTo>
                        <a:pt x="109" y="14"/>
                        <a:pt x="109" y="14"/>
                        <a:pt x="110" y="14"/>
                      </a:cubicBezTo>
                      <a:cubicBezTo>
                        <a:pt x="110" y="15"/>
                        <a:pt x="110" y="15"/>
                        <a:pt x="111" y="15"/>
                      </a:cubicBezTo>
                      <a:cubicBezTo>
                        <a:pt x="111" y="15"/>
                        <a:pt x="111" y="15"/>
                        <a:pt x="111" y="15"/>
                      </a:cubicBezTo>
                      <a:cubicBezTo>
                        <a:pt x="110" y="15"/>
                        <a:pt x="110" y="15"/>
                        <a:pt x="110" y="14"/>
                      </a:cubicBezTo>
                      <a:cubicBezTo>
                        <a:pt x="109" y="14"/>
                        <a:pt x="109" y="14"/>
                        <a:pt x="109" y="14"/>
                      </a:cubicBezTo>
                      <a:cubicBezTo>
                        <a:pt x="108" y="13"/>
                        <a:pt x="108" y="13"/>
                        <a:pt x="107" y="12"/>
                      </a:cubicBezTo>
                      <a:cubicBezTo>
                        <a:pt x="108" y="12"/>
                        <a:pt x="108" y="13"/>
                        <a:pt x="108" y="13"/>
                      </a:cubicBezTo>
                      <a:cubicBezTo>
                        <a:pt x="109" y="14"/>
                        <a:pt x="110" y="14"/>
                        <a:pt x="111" y="15"/>
                      </a:cubicBezTo>
                      <a:cubicBezTo>
                        <a:pt x="112" y="16"/>
                        <a:pt x="113" y="17"/>
                        <a:pt x="113" y="19"/>
                      </a:cubicBezTo>
                      <a:close/>
                      <a:moveTo>
                        <a:pt x="117" y="29"/>
                      </a:move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8"/>
                        <a:pt x="117" y="27"/>
                        <a:pt x="116" y="26"/>
                      </a:cubicBezTo>
                      <a:cubicBezTo>
                        <a:pt x="116" y="25"/>
                        <a:pt x="116" y="25"/>
                        <a:pt x="116" y="24"/>
                      </a:cubicBezTo>
                      <a:cubicBezTo>
                        <a:pt x="115" y="24"/>
                        <a:pt x="115" y="24"/>
                        <a:pt x="115" y="23"/>
                      </a:cubicBezTo>
                      <a:cubicBezTo>
                        <a:pt x="115" y="23"/>
                        <a:pt x="115" y="23"/>
                        <a:pt x="115" y="23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6" y="25"/>
                        <a:pt x="116" y="25"/>
                        <a:pt x="116" y="26"/>
                      </a:cubicBezTo>
                      <a:cubicBezTo>
                        <a:pt x="116" y="26"/>
                        <a:pt x="116" y="27"/>
                        <a:pt x="117" y="27"/>
                      </a:cubicBezTo>
                      <a:cubicBezTo>
                        <a:pt x="117" y="28"/>
                        <a:pt x="117" y="28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6" y="28"/>
                        <a:pt x="116" y="28"/>
                        <a:pt x="116" y="27"/>
                      </a:cubicBezTo>
                      <a:cubicBezTo>
                        <a:pt x="116" y="27"/>
                        <a:pt x="116" y="27"/>
                        <a:pt x="116" y="26"/>
                      </a:cubicBezTo>
                      <a:cubicBezTo>
                        <a:pt x="116" y="26"/>
                        <a:pt x="116" y="25"/>
                        <a:pt x="115" y="25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5" y="24"/>
                        <a:pt x="115" y="23"/>
                        <a:pt x="115" y="23"/>
                      </a:cubicBezTo>
                      <a:cubicBezTo>
                        <a:pt x="115" y="24"/>
                        <a:pt x="116" y="25"/>
                        <a:pt x="116" y="26"/>
                      </a:cubicBezTo>
                      <a:cubicBezTo>
                        <a:pt x="117" y="27"/>
                        <a:pt x="117" y="28"/>
                        <a:pt x="117" y="29"/>
                      </a:cubicBezTo>
                      <a:close/>
                      <a:moveTo>
                        <a:pt x="118" y="32"/>
                      </a:moveTo>
                      <a:cubicBezTo>
                        <a:pt x="117" y="31"/>
                        <a:pt x="117" y="30"/>
                        <a:pt x="117" y="30"/>
                      </a:cubicBezTo>
                      <a:cubicBezTo>
                        <a:pt x="117" y="30"/>
                        <a:pt x="118" y="31"/>
                        <a:pt x="118" y="32"/>
                      </a:cubicBezTo>
                      <a:close/>
                      <a:moveTo>
                        <a:pt x="158" y="40"/>
                      </a:moveTo>
                      <a:cubicBezTo>
                        <a:pt x="158" y="39"/>
                        <a:pt x="157" y="39"/>
                        <a:pt x="157" y="39"/>
                      </a:cubicBezTo>
                      <a:cubicBezTo>
                        <a:pt x="158" y="39"/>
                        <a:pt x="158" y="40"/>
                        <a:pt x="158" y="41"/>
                      </a:cubicBezTo>
                      <a:cubicBezTo>
                        <a:pt x="158" y="40"/>
                        <a:pt x="158" y="40"/>
                        <a:pt x="158" y="40"/>
                      </a:cubicBezTo>
                      <a:cubicBezTo>
                        <a:pt x="158" y="40"/>
                        <a:pt x="158" y="40"/>
                        <a:pt x="158" y="40"/>
                      </a:cubicBezTo>
                      <a:close/>
                      <a:moveTo>
                        <a:pt x="157" y="41"/>
                      </a:move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lose/>
                      <a:moveTo>
                        <a:pt x="119" y="42"/>
                      </a:moveTo>
                      <a:cubicBezTo>
                        <a:pt x="119" y="42"/>
                        <a:pt x="120" y="42"/>
                        <a:pt x="120" y="42"/>
                      </a:cubicBezTo>
                      <a:cubicBezTo>
                        <a:pt x="120" y="43"/>
                        <a:pt x="121" y="44"/>
                        <a:pt x="122" y="44"/>
                      </a:cubicBezTo>
                      <a:cubicBezTo>
                        <a:pt x="123" y="45"/>
                        <a:pt x="124" y="45"/>
                        <a:pt x="125" y="45"/>
                      </a:cubicBezTo>
                      <a:cubicBezTo>
                        <a:pt x="127" y="45"/>
                        <a:pt x="128" y="45"/>
                        <a:pt x="129" y="44"/>
                      </a:cubicBezTo>
                      <a:cubicBezTo>
                        <a:pt x="130" y="43"/>
                        <a:pt x="130" y="42"/>
                        <a:pt x="130" y="41"/>
                      </a:cubicBezTo>
                      <a:cubicBezTo>
                        <a:pt x="130" y="41"/>
                        <a:pt x="130" y="41"/>
                        <a:pt x="130" y="41"/>
                      </a:cubicBezTo>
                      <a:cubicBezTo>
                        <a:pt x="130" y="42"/>
                        <a:pt x="129" y="43"/>
                        <a:pt x="128" y="44"/>
                      </a:cubicBezTo>
                      <a:cubicBezTo>
                        <a:pt x="128" y="45"/>
                        <a:pt x="126" y="45"/>
                        <a:pt x="125" y="45"/>
                      </a:cubicBezTo>
                      <a:cubicBezTo>
                        <a:pt x="124" y="45"/>
                        <a:pt x="123" y="45"/>
                        <a:pt x="122" y="44"/>
                      </a:cubicBezTo>
                      <a:cubicBezTo>
                        <a:pt x="121" y="43"/>
                        <a:pt x="120" y="43"/>
                        <a:pt x="120" y="42"/>
                      </a:cubicBezTo>
                      <a:cubicBezTo>
                        <a:pt x="120" y="42"/>
                        <a:pt x="120" y="42"/>
                        <a:pt x="120" y="41"/>
                      </a:cubicBezTo>
                      <a:cubicBezTo>
                        <a:pt x="120" y="42"/>
                        <a:pt x="121" y="42"/>
                        <a:pt x="121" y="42"/>
                      </a:cubicBezTo>
                      <a:cubicBezTo>
                        <a:pt x="121" y="43"/>
                        <a:pt x="121" y="43"/>
                        <a:pt x="122" y="43"/>
                      </a:cubicBezTo>
                      <a:cubicBezTo>
                        <a:pt x="122" y="44"/>
                        <a:pt x="123" y="44"/>
                        <a:pt x="123" y="44"/>
                      </a:cubicBezTo>
                      <a:cubicBezTo>
                        <a:pt x="123" y="44"/>
                        <a:pt x="124" y="44"/>
                        <a:pt x="124" y="44"/>
                      </a:cubicBezTo>
                      <a:cubicBezTo>
                        <a:pt x="125" y="45"/>
                        <a:pt x="125" y="45"/>
                        <a:pt x="126" y="45"/>
                      </a:cubicBezTo>
                      <a:cubicBezTo>
                        <a:pt x="126" y="45"/>
                        <a:pt x="127" y="44"/>
                        <a:pt x="127" y="44"/>
                      </a:cubicBezTo>
                      <a:cubicBezTo>
                        <a:pt x="128" y="44"/>
                        <a:pt x="129" y="43"/>
                        <a:pt x="129" y="43"/>
                      </a:cubicBezTo>
                      <a:cubicBezTo>
                        <a:pt x="129" y="43"/>
                        <a:pt x="129" y="43"/>
                        <a:pt x="129" y="43"/>
                      </a:cubicBezTo>
                      <a:cubicBezTo>
                        <a:pt x="129" y="43"/>
                        <a:pt x="128" y="44"/>
                        <a:pt x="127" y="44"/>
                      </a:cubicBezTo>
                      <a:cubicBezTo>
                        <a:pt x="126" y="44"/>
                        <a:pt x="126" y="44"/>
                        <a:pt x="125" y="44"/>
                      </a:cubicBezTo>
                      <a:cubicBezTo>
                        <a:pt x="125" y="44"/>
                        <a:pt x="124" y="44"/>
                        <a:pt x="124" y="44"/>
                      </a:cubicBezTo>
                      <a:cubicBezTo>
                        <a:pt x="123" y="44"/>
                        <a:pt x="122" y="44"/>
                        <a:pt x="122" y="43"/>
                      </a:cubicBezTo>
                      <a:cubicBezTo>
                        <a:pt x="121" y="43"/>
                        <a:pt x="121" y="42"/>
                        <a:pt x="121" y="42"/>
                      </a:cubicBezTo>
                      <a:cubicBezTo>
                        <a:pt x="121" y="42"/>
                        <a:pt x="120" y="42"/>
                        <a:pt x="120" y="41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21" y="41"/>
                        <a:pt x="121" y="41"/>
                      </a:cubicBezTo>
                      <a:cubicBezTo>
                        <a:pt x="121" y="42"/>
                        <a:pt x="121" y="42"/>
                        <a:pt x="122" y="43"/>
                      </a:cubicBezTo>
                      <a:cubicBezTo>
                        <a:pt x="122" y="43"/>
                        <a:pt x="122" y="43"/>
                        <a:pt x="123" y="43"/>
                      </a:cubicBezTo>
                      <a:cubicBezTo>
                        <a:pt x="124" y="44"/>
                        <a:pt x="125" y="44"/>
                        <a:pt x="126" y="44"/>
                      </a:cubicBezTo>
                      <a:cubicBezTo>
                        <a:pt x="126" y="44"/>
                        <a:pt x="126" y="44"/>
                        <a:pt x="126" y="44"/>
                      </a:cubicBezTo>
                      <a:cubicBezTo>
                        <a:pt x="125" y="44"/>
                        <a:pt x="124" y="44"/>
                        <a:pt x="123" y="43"/>
                      </a:cubicBezTo>
                      <a:cubicBezTo>
                        <a:pt x="122" y="43"/>
                        <a:pt x="121" y="42"/>
                        <a:pt x="121" y="41"/>
                      </a:cubicBezTo>
                      <a:cubicBezTo>
                        <a:pt x="121" y="41"/>
                        <a:pt x="121" y="41"/>
                        <a:pt x="121" y="41"/>
                      </a:cubicBezTo>
                      <a:cubicBezTo>
                        <a:pt x="121" y="41"/>
                        <a:pt x="121" y="41"/>
                        <a:pt x="121" y="41"/>
                      </a:cubicBezTo>
                      <a:cubicBezTo>
                        <a:pt x="121" y="41"/>
                        <a:pt x="121" y="42"/>
                        <a:pt x="121" y="42"/>
                      </a:cubicBezTo>
                      <a:cubicBezTo>
                        <a:pt x="121" y="42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2"/>
                      </a:cubicBezTo>
                      <a:cubicBezTo>
                        <a:pt x="122" y="42"/>
                        <a:pt x="121" y="42"/>
                        <a:pt x="121" y="42"/>
                      </a:cubicBezTo>
                      <a:cubicBezTo>
                        <a:pt x="121" y="42"/>
                        <a:pt x="121" y="41"/>
                        <a:pt x="121" y="41"/>
                      </a:cubicBezTo>
                      <a:cubicBezTo>
                        <a:pt x="121" y="41"/>
                        <a:pt x="121" y="41"/>
                        <a:pt x="121" y="41"/>
                      </a:cubicBezTo>
                      <a:cubicBezTo>
                        <a:pt x="121" y="41"/>
                        <a:pt x="121" y="41"/>
                        <a:pt x="122" y="42"/>
                      </a:cubicBezTo>
                      <a:cubicBezTo>
                        <a:pt x="122" y="42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1"/>
                      </a:cubicBezTo>
                      <a:cubicBezTo>
                        <a:pt x="122" y="41"/>
                        <a:pt x="121" y="41"/>
                        <a:pt x="121" y="41"/>
                      </a:cubicBezTo>
                      <a:cubicBezTo>
                        <a:pt x="121" y="41"/>
                        <a:pt x="122" y="41"/>
                        <a:pt x="122" y="41"/>
                      </a:cubicBezTo>
                      <a:cubicBezTo>
                        <a:pt x="122" y="41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2"/>
                      </a:cubicBezTo>
                      <a:cubicBezTo>
                        <a:pt x="122" y="42"/>
                        <a:pt x="122" y="42"/>
                        <a:pt x="122" y="41"/>
                      </a:cubicBezTo>
                      <a:cubicBezTo>
                        <a:pt x="122" y="41"/>
                        <a:pt x="122" y="41"/>
                        <a:pt x="122" y="41"/>
                      </a:cubicBezTo>
                      <a:cubicBezTo>
                        <a:pt x="122" y="41"/>
                        <a:pt x="122" y="41"/>
                        <a:pt x="122" y="41"/>
                      </a:cubicBezTo>
                      <a:cubicBezTo>
                        <a:pt x="122" y="41"/>
                        <a:pt x="122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2"/>
                        <a:pt x="123" y="42"/>
                        <a:pt x="123" y="42"/>
                      </a:cubicBezTo>
                      <a:cubicBezTo>
                        <a:pt x="123" y="42"/>
                        <a:pt x="123" y="42"/>
                        <a:pt x="123" y="42"/>
                      </a:cubicBezTo>
                      <a:cubicBezTo>
                        <a:pt x="123" y="42"/>
                        <a:pt x="123" y="42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0"/>
                        <a:pt x="122" y="40"/>
                      </a:cubicBezTo>
                      <a:cubicBezTo>
                        <a:pt x="122" y="39"/>
                        <a:pt x="122" y="39"/>
                        <a:pt x="122" y="38"/>
                      </a:cubicBezTo>
                      <a:cubicBezTo>
                        <a:pt x="122" y="37"/>
                        <a:pt x="122" y="37"/>
                        <a:pt x="122" y="36"/>
                      </a:cubicBezTo>
                      <a:cubicBezTo>
                        <a:pt x="122" y="35"/>
                        <a:pt x="123" y="34"/>
                        <a:pt x="123" y="33"/>
                      </a:cubicBezTo>
                      <a:cubicBezTo>
                        <a:pt x="125" y="31"/>
                        <a:pt x="129" y="31"/>
                        <a:pt x="131" y="32"/>
                      </a:cubicBezTo>
                      <a:cubicBezTo>
                        <a:pt x="131" y="32"/>
                        <a:pt x="131" y="32"/>
                        <a:pt x="131" y="32"/>
                      </a:cubicBezTo>
                      <a:cubicBezTo>
                        <a:pt x="130" y="31"/>
                        <a:pt x="128" y="31"/>
                        <a:pt x="127" y="31"/>
                      </a:cubicBezTo>
                      <a:cubicBezTo>
                        <a:pt x="125" y="31"/>
                        <a:pt x="124" y="32"/>
                        <a:pt x="123" y="33"/>
                      </a:cubicBezTo>
                      <a:cubicBezTo>
                        <a:pt x="122" y="34"/>
                        <a:pt x="122" y="35"/>
                        <a:pt x="122" y="36"/>
                      </a:cubicBezTo>
                      <a:cubicBezTo>
                        <a:pt x="122" y="37"/>
                        <a:pt x="122" y="37"/>
                        <a:pt x="122" y="38"/>
                      </a:cubicBezTo>
                      <a:cubicBezTo>
                        <a:pt x="122" y="39"/>
                        <a:pt x="122" y="39"/>
                        <a:pt x="122" y="40"/>
                      </a:cubicBezTo>
                      <a:cubicBezTo>
                        <a:pt x="122" y="39"/>
                        <a:pt x="122" y="39"/>
                        <a:pt x="122" y="39"/>
                      </a:cubicBezTo>
                      <a:cubicBezTo>
                        <a:pt x="122" y="39"/>
                        <a:pt x="122" y="38"/>
                        <a:pt x="121" y="38"/>
                      </a:cubicBezTo>
                      <a:cubicBezTo>
                        <a:pt x="121" y="37"/>
                        <a:pt x="121" y="37"/>
                        <a:pt x="121" y="37"/>
                      </a:cubicBezTo>
                      <a:cubicBezTo>
                        <a:pt x="121" y="36"/>
                        <a:pt x="121" y="36"/>
                        <a:pt x="121" y="36"/>
                      </a:cubicBezTo>
                      <a:cubicBezTo>
                        <a:pt x="122" y="35"/>
                        <a:pt x="122" y="34"/>
                        <a:pt x="122" y="34"/>
                      </a:cubicBezTo>
                      <a:cubicBezTo>
                        <a:pt x="122" y="33"/>
                        <a:pt x="123" y="33"/>
                        <a:pt x="123" y="32"/>
                      </a:cubicBezTo>
                      <a:cubicBezTo>
                        <a:pt x="123" y="32"/>
                        <a:pt x="123" y="32"/>
                        <a:pt x="123" y="32"/>
                      </a:cubicBezTo>
                      <a:cubicBezTo>
                        <a:pt x="123" y="33"/>
                        <a:pt x="122" y="33"/>
                        <a:pt x="122" y="34"/>
                      </a:cubicBezTo>
                      <a:cubicBezTo>
                        <a:pt x="122" y="34"/>
                        <a:pt x="121" y="35"/>
                        <a:pt x="121" y="36"/>
                      </a:cubicBezTo>
                      <a:cubicBezTo>
                        <a:pt x="121" y="36"/>
                        <a:pt x="121" y="37"/>
                        <a:pt x="121" y="37"/>
                      </a:cubicBezTo>
                      <a:cubicBezTo>
                        <a:pt x="121" y="37"/>
                        <a:pt x="121" y="38"/>
                        <a:pt x="121" y="38"/>
                      </a:cubicBezTo>
                      <a:cubicBezTo>
                        <a:pt x="121" y="38"/>
                        <a:pt x="122" y="39"/>
                        <a:pt x="122" y="39"/>
                      </a:cubicBezTo>
                      <a:cubicBezTo>
                        <a:pt x="122" y="39"/>
                        <a:pt x="121" y="39"/>
                        <a:pt x="121" y="39"/>
                      </a:cubicBezTo>
                      <a:cubicBezTo>
                        <a:pt x="121" y="38"/>
                        <a:pt x="121" y="38"/>
                        <a:pt x="121" y="37"/>
                      </a:cubicBezTo>
                      <a:cubicBezTo>
                        <a:pt x="121" y="37"/>
                        <a:pt x="121" y="36"/>
                        <a:pt x="121" y="35"/>
                      </a:cubicBezTo>
                      <a:cubicBezTo>
                        <a:pt x="121" y="35"/>
                        <a:pt x="121" y="35"/>
                        <a:pt x="121" y="35"/>
                      </a:cubicBezTo>
                      <a:cubicBezTo>
                        <a:pt x="121" y="36"/>
                        <a:pt x="121" y="37"/>
                        <a:pt x="121" y="37"/>
                      </a:cubicBezTo>
                      <a:cubicBezTo>
                        <a:pt x="121" y="38"/>
                        <a:pt x="121" y="38"/>
                        <a:pt x="121" y="39"/>
                      </a:cubicBezTo>
                      <a:cubicBezTo>
                        <a:pt x="121" y="39"/>
                        <a:pt x="121" y="39"/>
                        <a:pt x="121" y="39"/>
                      </a:cubicBezTo>
                      <a:cubicBezTo>
                        <a:pt x="121" y="39"/>
                        <a:pt x="121" y="39"/>
                        <a:pt x="121" y="39"/>
                      </a:cubicBezTo>
                      <a:cubicBezTo>
                        <a:pt x="121" y="38"/>
                        <a:pt x="121" y="38"/>
                        <a:pt x="121" y="38"/>
                      </a:cubicBezTo>
                      <a:cubicBezTo>
                        <a:pt x="121" y="38"/>
                        <a:pt x="121" y="38"/>
                        <a:pt x="121" y="38"/>
                      </a:cubicBezTo>
                      <a:cubicBezTo>
                        <a:pt x="121" y="38"/>
                        <a:pt x="121" y="38"/>
                        <a:pt x="121" y="38"/>
                      </a:cubicBezTo>
                      <a:cubicBezTo>
                        <a:pt x="121" y="39"/>
                        <a:pt x="121" y="39"/>
                        <a:pt x="121" y="39"/>
                      </a:cubicBezTo>
                      <a:cubicBezTo>
                        <a:pt x="121" y="39"/>
                        <a:pt x="120" y="39"/>
                        <a:pt x="120" y="39"/>
                      </a:cubicBezTo>
                      <a:cubicBezTo>
                        <a:pt x="120" y="38"/>
                        <a:pt x="119" y="38"/>
                        <a:pt x="119" y="38"/>
                      </a:cubicBezTo>
                      <a:cubicBezTo>
                        <a:pt x="119" y="37"/>
                        <a:pt x="119" y="36"/>
                        <a:pt x="119" y="35"/>
                      </a:cubicBezTo>
                      <a:cubicBezTo>
                        <a:pt x="119" y="34"/>
                        <a:pt x="120" y="33"/>
                        <a:pt x="120" y="32"/>
                      </a:cubicBezTo>
                      <a:cubicBezTo>
                        <a:pt x="121" y="31"/>
                        <a:pt x="122" y="30"/>
                        <a:pt x="122" y="29"/>
                      </a:cubicBezTo>
                      <a:cubicBezTo>
                        <a:pt x="123" y="28"/>
                        <a:pt x="124" y="28"/>
                        <a:pt x="125" y="27"/>
                      </a:cubicBezTo>
                      <a:cubicBezTo>
                        <a:pt x="126" y="26"/>
                        <a:pt x="126" y="24"/>
                        <a:pt x="125" y="23"/>
                      </a:cubicBezTo>
                      <a:cubicBezTo>
                        <a:pt x="124" y="23"/>
                        <a:pt x="124" y="23"/>
                        <a:pt x="123" y="23"/>
                      </a:cubicBezTo>
                      <a:cubicBezTo>
                        <a:pt x="123" y="23"/>
                        <a:pt x="123" y="23"/>
                        <a:pt x="123" y="24"/>
                      </a:cubicBezTo>
                      <a:cubicBezTo>
                        <a:pt x="123" y="23"/>
                        <a:pt x="123" y="22"/>
                        <a:pt x="124" y="22"/>
                      </a:cubicBezTo>
                      <a:cubicBezTo>
                        <a:pt x="125" y="21"/>
                        <a:pt x="126" y="22"/>
                        <a:pt x="127" y="22"/>
                      </a:cubicBezTo>
                      <a:cubicBezTo>
                        <a:pt x="128" y="23"/>
                        <a:pt x="128" y="25"/>
                        <a:pt x="127" y="27"/>
                      </a:cubicBezTo>
                      <a:cubicBezTo>
                        <a:pt x="127" y="28"/>
                        <a:pt x="126" y="29"/>
                        <a:pt x="125" y="29"/>
                      </a:cubicBezTo>
                      <a:cubicBezTo>
                        <a:pt x="125" y="29"/>
                        <a:pt x="125" y="29"/>
                        <a:pt x="125" y="29"/>
                      </a:cubicBezTo>
                      <a:cubicBezTo>
                        <a:pt x="125" y="29"/>
                        <a:pt x="125" y="29"/>
                        <a:pt x="125" y="29"/>
                      </a:cubicBezTo>
                      <a:cubicBezTo>
                        <a:pt x="125" y="30"/>
                        <a:pt x="124" y="30"/>
                        <a:pt x="124" y="30"/>
                      </a:cubicBezTo>
                      <a:cubicBezTo>
                        <a:pt x="123" y="31"/>
                        <a:pt x="122" y="31"/>
                        <a:pt x="122" y="32"/>
                      </a:cubicBezTo>
                      <a:cubicBezTo>
                        <a:pt x="121" y="32"/>
                        <a:pt x="121" y="33"/>
                        <a:pt x="121" y="34"/>
                      </a:cubicBezTo>
                      <a:cubicBezTo>
                        <a:pt x="121" y="34"/>
                        <a:pt x="121" y="34"/>
                        <a:pt x="121" y="34"/>
                      </a:cubicBezTo>
                      <a:cubicBezTo>
                        <a:pt x="121" y="33"/>
                        <a:pt x="122" y="32"/>
                        <a:pt x="123" y="31"/>
                      </a:cubicBezTo>
                      <a:cubicBezTo>
                        <a:pt x="123" y="31"/>
                        <a:pt x="123" y="31"/>
                        <a:pt x="123" y="31"/>
                      </a:cubicBezTo>
                      <a:cubicBezTo>
                        <a:pt x="123" y="31"/>
                        <a:pt x="124" y="31"/>
                        <a:pt x="124" y="31"/>
                      </a:cubicBezTo>
                      <a:cubicBezTo>
                        <a:pt x="125" y="30"/>
                        <a:pt x="126" y="30"/>
                        <a:pt x="127" y="30"/>
                      </a:cubicBezTo>
                      <a:cubicBezTo>
                        <a:pt x="127" y="30"/>
                        <a:pt x="127" y="30"/>
                        <a:pt x="127" y="30"/>
                      </a:cubicBezTo>
                      <a:cubicBezTo>
                        <a:pt x="126" y="30"/>
                        <a:pt x="125" y="30"/>
                        <a:pt x="124" y="31"/>
                      </a:cubicBezTo>
                      <a:cubicBezTo>
                        <a:pt x="124" y="31"/>
                        <a:pt x="124" y="31"/>
                        <a:pt x="124" y="31"/>
                      </a:cubicBezTo>
                      <a:cubicBezTo>
                        <a:pt x="124" y="30"/>
                        <a:pt x="124" y="30"/>
                        <a:pt x="125" y="30"/>
                      </a:cubicBezTo>
                      <a:cubicBezTo>
                        <a:pt x="125" y="30"/>
                        <a:pt x="125" y="30"/>
                        <a:pt x="126" y="30"/>
                      </a:cubicBezTo>
                      <a:cubicBezTo>
                        <a:pt x="127" y="30"/>
                        <a:pt x="127" y="29"/>
                        <a:pt x="128" y="29"/>
                      </a:cubicBezTo>
                      <a:cubicBezTo>
                        <a:pt x="128" y="29"/>
                        <a:pt x="128" y="29"/>
                        <a:pt x="128" y="29"/>
                      </a:cubicBezTo>
                      <a:cubicBezTo>
                        <a:pt x="127" y="29"/>
                        <a:pt x="126" y="29"/>
                        <a:pt x="125" y="30"/>
                      </a:cubicBezTo>
                      <a:cubicBezTo>
                        <a:pt x="125" y="30"/>
                        <a:pt x="126" y="29"/>
                        <a:pt x="126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7" y="29"/>
                        <a:pt x="127" y="29"/>
                        <a:pt x="128" y="29"/>
                      </a:cubicBezTo>
                      <a:cubicBezTo>
                        <a:pt x="128" y="29"/>
                        <a:pt x="128" y="29"/>
                        <a:pt x="128" y="29"/>
                      </a:cubicBezTo>
                      <a:cubicBezTo>
                        <a:pt x="127" y="29"/>
                        <a:pt x="127" y="29"/>
                        <a:pt x="126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7" y="29"/>
                        <a:pt x="128" y="29"/>
                        <a:pt x="128" y="29"/>
                      </a:cubicBezTo>
                      <a:cubicBezTo>
                        <a:pt x="128" y="29"/>
                        <a:pt x="128" y="29"/>
                        <a:pt x="128" y="29"/>
                      </a:cubicBezTo>
                      <a:cubicBezTo>
                        <a:pt x="128" y="28"/>
                        <a:pt x="127" y="29"/>
                        <a:pt x="126" y="29"/>
                      </a:cubicBezTo>
                      <a:cubicBezTo>
                        <a:pt x="126" y="29"/>
                        <a:pt x="126" y="29"/>
                        <a:pt x="126" y="29"/>
                      </a:cubicBezTo>
                      <a:cubicBezTo>
                        <a:pt x="128" y="28"/>
                        <a:pt x="129" y="28"/>
                        <a:pt x="130" y="28"/>
                      </a:cubicBezTo>
                      <a:cubicBezTo>
                        <a:pt x="131" y="28"/>
                        <a:pt x="132" y="28"/>
                        <a:pt x="133" y="28"/>
                      </a:cubicBezTo>
                      <a:cubicBezTo>
                        <a:pt x="133" y="28"/>
                        <a:pt x="133" y="28"/>
                        <a:pt x="132" y="29"/>
                      </a:cubicBezTo>
                      <a:cubicBezTo>
                        <a:pt x="132" y="29"/>
                        <a:pt x="132" y="29"/>
                        <a:pt x="132" y="29"/>
                      </a:cubicBezTo>
                      <a:cubicBezTo>
                        <a:pt x="132" y="29"/>
                        <a:pt x="132" y="29"/>
                        <a:pt x="132" y="29"/>
                      </a:cubicBezTo>
                      <a:cubicBezTo>
                        <a:pt x="134" y="29"/>
                        <a:pt x="135" y="30"/>
                        <a:pt x="136" y="31"/>
                      </a:cubicBezTo>
                      <a:cubicBezTo>
                        <a:pt x="138" y="32"/>
                        <a:pt x="139" y="33"/>
                        <a:pt x="140" y="34"/>
                      </a:cubicBezTo>
                      <a:cubicBezTo>
                        <a:pt x="141" y="35"/>
                        <a:pt x="142" y="36"/>
                        <a:pt x="143" y="37"/>
                      </a:cubicBezTo>
                      <a:cubicBezTo>
                        <a:pt x="144" y="38"/>
                        <a:pt x="146" y="39"/>
                        <a:pt x="147" y="40"/>
                      </a:cubicBezTo>
                      <a:cubicBezTo>
                        <a:pt x="149" y="42"/>
                        <a:pt x="151" y="43"/>
                        <a:pt x="154" y="43"/>
                      </a:cubicBezTo>
                      <a:cubicBezTo>
                        <a:pt x="155" y="44"/>
                        <a:pt x="157" y="43"/>
                        <a:pt x="157" y="43"/>
                      </a:cubicBezTo>
                      <a:cubicBezTo>
                        <a:pt x="158" y="42"/>
                        <a:pt x="158" y="41"/>
                        <a:pt x="158" y="40"/>
                      </a:cubicBezTo>
                      <a:cubicBezTo>
                        <a:pt x="158" y="40"/>
                        <a:pt x="158" y="40"/>
                        <a:pt x="158" y="40"/>
                      </a:cubicBezTo>
                      <a:cubicBezTo>
                        <a:pt x="158" y="39"/>
                        <a:pt x="158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8" y="39"/>
                        <a:pt x="158" y="40"/>
                        <a:pt x="158" y="40"/>
                      </a:cubicBezTo>
                      <a:cubicBezTo>
                        <a:pt x="158" y="40"/>
                        <a:pt x="158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0"/>
                      </a:cubicBezTo>
                      <a:cubicBezTo>
                        <a:pt x="157" y="40"/>
                        <a:pt x="157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7" y="40"/>
                        <a:pt x="157" y="40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1"/>
                      </a:cubicBezTo>
                      <a:cubicBezTo>
                        <a:pt x="157" y="41"/>
                        <a:pt x="157" y="41"/>
                        <a:pt x="157" y="40"/>
                      </a:cubicBezTo>
                      <a:cubicBezTo>
                        <a:pt x="157" y="40"/>
                        <a:pt x="157" y="39"/>
                        <a:pt x="157" y="39"/>
                      </a:cubicBezTo>
                      <a:cubicBezTo>
                        <a:pt x="157" y="39"/>
                        <a:pt x="157" y="39"/>
                        <a:pt x="157" y="39"/>
                      </a:cubicBezTo>
                      <a:cubicBezTo>
                        <a:pt x="157" y="39"/>
                        <a:pt x="157" y="40"/>
                        <a:pt x="156" y="40"/>
                      </a:cubicBezTo>
                      <a:cubicBezTo>
                        <a:pt x="156" y="41"/>
                        <a:pt x="156" y="41"/>
                        <a:pt x="156" y="41"/>
                      </a:cubicBezTo>
                      <a:cubicBezTo>
                        <a:pt x="156" y="41"/>
                        <a:pt x="156" y="41"/>
                        <a:pt x="156" y="41"/>
                      </a:cubicBezTo>
                      <a:cubicBezTo>
                        <a:pt x="156" y="41"/>
                        <a:pt x="156" y="41"/>
                        <a:pt x="156" y="40"/>
                      </a:cubicBezTo>
                      <a:cubicBezTo>
                        <a:pt x="156" y="40"/>
                        <a:pt x="156" y="39"/>
                        <a:pt x="156" y="39"/>
                      </a:cubicBezTo>
                      <a:cubicBezTo>
                        <a:pt x="156" y="39"/>
                        <a:pt x="156" y="39"/>
                        <a:pt x="156" y="39"/>
                      </a:cubicBezTo>
                      <a:cubicBezTo>
                        <a:pt x="156" y="40"/>
                        <a:pt x="156" y="41"/>
                        <a:pt x="156" y="41"/>
                      </a:cubicBezTo>
                      <a:cubicBezTo>
                        <a:pt x="156" y="41"/>
                        <a:pt x="156" y="41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0"/>
                        <a:pt x="155" y="39"/>
                        <a:pt x="156" y="39"/>
                      </a:cubicBezTo>
                      <a:cubicBezTo>
                        <a:pt x="156" y="39"/>
                        <a:pt x="155" y="39"/>
                        <a:pt x="155" y="39"/>
                      </a:cubicBezTo>
                      <a:cubicBezTo>
                        <a:pt x="155" y="39"/>
                        <a:pt x="155" y="40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41"/>
                        <a:pt x="155" y="40"/>
                        <a:pt x="155" y="40"/>
                      </a:cubicBezTo>
                      <a:cubicBezTo>
                        <a:pt x="155" y="39"/>
                        <a:pt x="155" y="39"/>
                        <a:pt x="155" y="38"/>
                      </a:cubicBezTo>
                      <a:cubicBezTo>
                        <a:pt x="155" y="38"/>
                        <a:pt x="155" y="38"/>
                        <a:pt x="155" y="38"/>
                      </a:cubicBezTo>
                      <a:cubicBezTo>
                        <a:pt x="155" y="39"/>
                        <a:pt x="155" y="39"/>
                        <a:pt x="155" y="40"/>
                      </a:cubicBezTo>
                      <a:cubicBezTo>
                        <a:pt x="155" y="40"/>
                        <a:pt x="155" y="41"/>
                        <a:pt x="155" y="41"/>
                      </a:cubicBezTo>
                      <a:cubicBezTo>
                        <a:pt x="154" y="41"/>
                        <a:pt x="154" y="41"/>
                        <a:pt x="154" y="41"/>
                      </a:cubicBezTo>
                      <a:cubicBezTo>
                        <a:pt x="154" y="40"/>
                        <a:pt x="154" y="40"/>
                        <a:pt x="154" y="40"/>
                      </a:cubicBezTo>
                      <a:cubicBezTo>
                        <a:pt x="154" y="39"/>
                        <a:pt x="154" y="39"/>
                        <a:pt x="154" y="38"/>
                      </a:cubicBezTo>
                      <a:cubicBezTo>
                        <a:pt x="154" y="38"/>
                        <a:pt x="154" y="38"/>
                        <a:pt x="154" y="38"/>
                      </a:cubicBezTo>
                      <a:cubicBezTo>
                        <a:pt x="154" y="39"/>
                        <a:pt x="154" y="39"/>
                        <a:pt x="154" y="40"/>
                      </a:cubicBezTo>
                      <a:cubicBezTo>
                        <a:pt x="154" y="40"/>
                        <a:pt x="154" y="40"/>
                        <a:pt x="154" y="40"/>
                      </a:cubicBezTo>
                      <a:cubicBezTo>
                        <a:pt x="154" y="40"/>
                        <a:pt x="154" y="40"/>
                        <a:pt x="154" y="40"/>
                      </a:cubicBezTo>
                      <a:cubicBezTo>
                        <a:pt x="154" y="40"/>
                        <a:pt x="154" y="39"/>
                        <a:pt x="154" y="39"/>
                      </a:cubicBezTo>
                      <a:cubicBezTo>
                        <a:pt x="154" y="38"/>
                        <a:pt x="154" y="38"/>
                        <a:pt x="154" y="37"/>
                      </a:cubicBezTo>
                      <a:cubicBezTo>
                        <a:pt x="154" y="37"/>
                        <a:pt x="155" y="37"/>
                        <a:pt x="155" y="37"/>
                      </a:cubicBezTo>
                      <a:cubicBezTo>
                        <a:pt x="156" y="36"/>
                        <a:pt x="156" y="36"/>
                        <a:pt x="157" y="36"/>
                      </a:cubicBezTo>
                      <a:cubicBezTo>
                        <a:pt x="158" y="36"/>
                        <a:pt x="158" y="36"/>
                        <a:pt x="158" y="36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9" y="36"/>
                        <a:pt x="159" y="36"/>
                        <a:pt x="159" y="36"/>
                      </a:cubicBezTo>
                      <a:cubicBezTo>
                        <a:pt x="159" y="36"/>
                        <a:pt x="158" y="36"/>
                        <a:pt x="158" y="36"/>
                      </a:cubicBezTo>
                      <a:cubicBezTo>
                        <a:pt x="157" y="36"/>
                        <a:pt x="157" y="36"/>
                        <a:pt x="156" y="36"/>
                      </a:cubicBezTo>
                      <a:cubicBezTo>
                        <a:pt x="156" y="36"/>
                        <a:pt x="155" y="36"/>
                        <a:pt x="155" y="37"/>
                      </a:cubicBezTo>
                      <a:cubicBezTo>
                        <a:pt x="154" y="37"/>
                        <a:pt x="154" y="38"/>
                        <a:pt x="154" y="39"/>
                      </a:cubicBezTo>
                      <a:cubicBezTo>
                        <a:pt x="153" y="39"/>
                        <a:pt x="153" y="39"/>
                        <a:pt x="154" y="40"/>
                      </a:cubicBezTo>
                      <a:cubicBezTo>
                        <a:pt x="153" y="39"/>
                        <a:pt x="153" y="39"/>
                        <a:pt x="153" y="39"/>
                      </a:cubicBezTo>
                      <a:cubicBezTo>
                        <a:pt x="153" y="39"/>
                        <a:pt x="153" y="38"/>
                        <a:pt x="153" y="38"/>
                      </a:cubicBezTo>
                      <a:cubicBezTo>
                        <a:pt x="153" y="38"/>
                        <a:pt x="153" y="38"/>
                        <a:pt x="153" y="38"/>
                      </a:cubicBezTo>
                      <a:cubicBezTo>
                        <a:pt x="153" y="38"/>
                        <a:pt x="153" y="38"/>
                        <a:pt x="153" y="38"/>
                      </a:cubicBezTo>
                      <a:cubicBezTo>
                        <a:pt x="154" y="38"/>
                        <a:pt x="154" y="37"/>
                        <a:pt x="155" y="36"/>
                      </a:cubicBezTo>
                      <a:cubicBezTo>
                        <a:pt x="156" y="35"/>
                        <a:pt x="159" y="35"/>
                        <a:pt x="160" y="36"/>
                      </a:cubicBezTo>
                      <a:cubicBezTo>
                        <a:pt x="162" y="37"/>
                        <a:pt x="163" y="39"/>
                        <a:pt x="162" y="41"/>
                      </a:cubicBezTo>
                      <a:cubicBezTo>
                        <a:pt x="162" y="43"/>
                        <a:pt x="161" y="45"/>
                        <a:pt x="159" y="46"/>
                      </a:cubicBezTo>
                      <a:cubicBezTo>
                        <a:pt x="158" y="47"/>
                        <a:pt x="156" y="47"/>
                        <a:pt x="154" y="47"/>
                      </a:cubicBezTo>
                      <a:cubicBezTo>
                        <a:pt x="152" y="47"/>
                        <a:pt x="150" y="46"/>
                        <a:pt x="148" y="45"/>
                      </a:cubicBezTo>
                      <a:cubicBezTo>
                        <a:pt x="147" y="44"/>
                        <a:pt x="146" y="44"/>
                        <a:pt x="145" y="43"/>
                      </a:cubicBezTo>
                      <a:cubicBezTo>
                        <a:pt x="144" y="42"/>
                        <a:pt x="143" y="42"/>
                        <a:pt x="143" y="41"/>
                      </a:cubicBezTo>
                      <a:cubicBezTo>
                        <a:pt x="142" y="40"/>
                        <a:pt x="141" y="40"/>
                        <a:pt x="141" y="39"/>
                      </a:cubicBezTo>
                      <a:cubicBezTo>
                        <a:pt x="140" y="39"/>
                        <a:pt x="140" y="38"/>
                        <a:pt x="140" y="38"/>
                      </a:cubicBezTo>
                      <a:cubicBezTo>
                        <a:pt x="139" y="38"/>
                        <a:pt x="139" y="37"/>
                        <a:pt x="139" y="37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39" y="37"/>
                        <a:pt x="139" y="37"/>
                        <a:pt x="138" y="37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39" y="37"/>
                        <a:pt x="140" y="38"/>
                        <a:pt x="140" y="38"/>
                      </a:cubicBezTo>
                      <a:cubicBezTo>
                        <a:pt x="140" y="38"/>
                        <a:pt x="141" y="39"/>
                        <a:pt x="141" y="39"/>
                      </a:cubicBezTo>
                      <a:cubicBezTo>
                        <a:pt x="142" y="40"/>
                        <a:pt x="142" y="40"/>
                        <a:pt x="142" y="40"/>
                      </a:cubicBezTo>
                      <a:cubicBezTo>
                        <a:pt x="143" y="41"/>
                        <a:pt x="143" y="41"/>
                        <a:pt x="144" y="42"/>
                      </a:cubicBezTo>
                      <a:cubicBezTo>
                        <a:pt x="144" y="42"/>
                        <a:pt x="145" y="42"/>
                        <a:pt x="145" y="43"/>
                      </a:cubicBezTo>
                      <a:cubicBezTo>
                        <a:pt x="146" y="43"/>
                        <a:pt x="147" y="44"/>
                        <a:pt x="148" y="45"/>
                      </a:cubicBezTo>
                      <a:cubicBezTo>
                        <a:pt x="149" y="45"/>
                        <a:pt x="150" y="46"/>
                        <a:pt x="151" y="46"/>
                      </a:cubicBezTo>
                      <a:cubicBezTo>
                        <a:pt x="152" y="46"/>
                        <a:pt x="153" y="47"/>
                        <a:pt x="155" y="47"/>
                      </a:cubicBezTo>
                      <a:cubicBezTo>
                        <a:pt x="157" y="47"/>
                        <a:pt x="159" y="46"/>
                        <a:pt x="161" y="45"/>
                      </a:cubicBezTo>
                      <a:cubicBezTo>
                        <a:pt x="161" y="44"/>
                        <a:pt x="162" y="43"/>
                        <a:pt x="162" y="42"/>
                      </a:cubicBezTo>
                      <a:cubicBezTo>
                        <a:pt x="162" y="41"/>
                        <a:pt x="162" y="41"/>
                        <a:pt x="162" y="40"/>
                      </a:cubicBezTo>
                      <a:cubicBezTo>
                        <a:pt x="162" y="40"/>
                        <a:pt x="162" y="40"/>
                        <a:pt x="162" y="40"/>
                      </a:cubicBezTo>
                      <a:cubicBezTo>
                        <a:pt x="162" y="39"/>
                        <a:pt x="162" y="39"/>
                        <a:pt x="162" y="39"/>
                      </a:cubicBezTo>
                      <a:cubicBezTo>
                        <a:pt x="162" y="39"/>
                        <a:pt x="162" y="39"/>
                        <a:pt x="162" y="39"/>
                      </a:cubicBezTo>
                      <a:cubicBezTo>
                        <a:pt x="162" y="39"/>
                        <a:pt x="162" y="39"/>
                        <a:pt x="162" y="40"/>
                      </a:cubicBezTo>
                      <a:cubicBezTo>
                        <a:pt x="162" y="40"/>
                        <a:pt x="162" y="40"/>
                        <a:pt x="162" y="40"/>
                      </a:cubicBezTo>
                      <a:cubicBezTo>
                        <a:pt x="162" y="41"/>
                        <a:pt x="162" y="42"/>
                        <a:pt x="162" y="42"/>
                      </a:cubicBezTo>
                      <a:cubicBezTo>
                        <a:pt x="161" y="44"/>
                        <a:pt x="159" y="46"/>
                        <a:pt x="157" y="46"/>
                      </a:cubicBezTo>
                      <a:cubicBezTo>
                        <a:pt x="155" y="47"/>
                        <a:pt x="154" y="47"/>
                        <a:pt x="153" y="46"/>
                      </a:cubicBezTo>
                      <a:cubicBezTo>
                        <a:pt x="151" y="46"/>
                        <a:pt x="150" y="46"/>
                        <a:pt x="149" y="45"/>
                      </a:cubicBezTo>
                      <a:cubicBezTo>
                        <a:pt x="148" y="45"/>
                        <a:pt x="147" y="44"/>
                        <a:pt x="146" y="43"/>
                      </a:cubicBezTo>
                      <a:cubicBezTo>
                        <a:pt x="145" y="43"/>
                        <a:pt x="144" y="42"/>
                        <a:pt x="143" y="41"/>
                      </a:cubicBezTo>
                      <a:cubicBezTo>
                        <a:pt x="142" y="40"/>
                        <a:pt x="142" y="39"/>
                        <a:pt x="141" y="38"/>
                      </a:cubicBezTo>
                      <a:cubicBezTo>
                        <a:pt x="140" y="38"/>
                        <a:pt x="140" y="38"/>
                        <a:pt x="139" y="37"/>
                      </a:cubicBezTo>
                      <a:cubicBezTo>
                        <a:pt x="139" y="37"/>
                        <a:pt x="139" y="37"/>
                        <a:pt x="138" y="36"/>
                      </a:cubicBezTo>
                      <a:cubicBezTo>
                        <a:pt x="138" y="36"/>
                        <a:pt x="138" y="36"/>
                        <a:pt x="138" y="36"/>
                      </a:cubicBezTo>
                      <a:cubicBezTo>
                        <a:pt x="138" y="36"/>
                        <a:pt x="139" y="36"/>
                        <a:pt x="139" y="36"/>
                      </a:cubicBezTo>
                      <a:cubicBezTo>
                        <a:pt x="142" y="39"/>
                        <a:pt x="145" y="44"/>
                        <a:pt x="150" y="45"/>
                      </a:cubicBezTo>
                      <a:cubicBezTo>
                        <a:pt x="151" y="45"/>
                        <a:pt x="151" y="45"/>
                        <a:pt x="152" y="46"/>
                      </a:cubicBezTo>
                      <a:cubicBezTo>
                        <a:pt x="152" y="46"/>
                        <a:pt x="153" y="46"/>
                        <a:pt x="154" y="46"/>
                      </a:cubicBezTo>
                      <a:cubicBezTo>
                        <a:pt x="155" y="46"/>
                        <a:pt x="156" y="46"/>
                        <a:pt x="157" y="46"/>
                      </a:cubicBezTo>
                      <a:cubicBezTo>
                        <a:pt x="158" y="46"/>
                        <a:pt x="159" y="45"/>
                        <a:pt x="160" y="45"/>
                      </a:cubicBezTo>
                      <a:cubicBezTo>
                        <a:pt x="160" y="44"/>
                        <a:pt x="160" y="44"/>
                        <a:pt x="161" y="44"/>
                      </a:cubicBezTo>
                      <a:cubicBezTo>
                        <a:pt x="161" y="43"/>
                        <a:pt x="161" y="43"/>
                        <a:pt x="161" y="43"/>
                      </a:cubicBezTo>
                      <a:cubicBezTo>
                        <a:pt x="161" y="43"/>
                        <a:pt x="161" y="42"/>
                        <a:pt x="161" y="42"/>
                      </a:cubicBezTo>
                      <a:cubicBezTo>
                        <a:pt x="161" y="42"/>
                        <a:pt x="161" y="42"/>
                        <a:pt x="161" y="42"/>
                      </a:cubicBezTo>
                      <a:cubicBezTo>
                        <a:pt x="161" y="42"/>
                        <a:pt x="161" y="42"/>
                        <a:pt x="161" y="42"/>
                      </a:cubicBezTo>
                      <a:cubicBezTo>
                        <a:pt x="161" y="43"/>
                        <a:pt x="161" y="43"/>
                        <a:pt x="161" y="43"/>
                      </a:cubicBezTo>
                      <a:cubicBezTo>
                        <a:pt x="161" y="43"/>
                        <a:pt x="160" y="44"/>
                        <a:pt x="160" y="44"/>
                      </a:cubicBezTo>
                      <a:cubicBezTo>
                        <a:pt x="160" y="44"/>
                        <a:pt x="160" y="45"/>
                        <a:pt x="159" y="45"/>
                      </a:cubicBezTo>
                      <a:cubicBezTo>
                        <a:pt x="158" y="45"/>
                        <a:pt x="158" y="46"/>
                        <a:pt x="157" y="46"/>
                      </a:cubicBezTo>
                      <a:cubicBezTo>
                        <a:pt x="157" y="46"/>
                        <a:pt x="156" y="46"/>
                        <a:pt x="156" y="46"/>
                      </a:cubicBezTo>
                      <a:cubicBezTo>
                        <a:pt x="155" y="46"/>
                        <a:pt x="154" y="46"/>
                        <a:pt x="154" y="46"/>
                      </a:cubicBezTo>
                      <a:cubicBezTo>
                        <a:pt x="153" y="46"/>
                        <a:pt x="152" y="46"/>
                        <a:pt x="152" y="46"/>
                      </a:cubicBezTo>
                      <a:cubicBezTo>
                        <a:pt x="151" y="45"/>
                        <a:pt x="149" y="45"/>
                        <a:pt x="148" y="44"/>
                      </a:cubicBezTo>
                      <a:cubicBezTo>
                        <a:pt x="147" y="44"/>
                        <a:pt x="146" y="43"/>
                        <a:pt x="145" y="42"/>
                      </a:cubicBezTo>
                      <a:cubicBezTo>
                        <a:pt x="144" y="42"/>
                        <a:pt x="143" y="41"/>
                        <a:pt x="142" y="40"/>
                      </a:cubicBezTo>
                      <a:cubicBezTo>
                        <a:pt x="142" y="39"/>
                        <a:pt x="142" y="39"/>
                        <a:pt x="141" y="39"/>
                      </a:cubicBezTo>
                      <a:cubicBezTo>
                        <a:pt x="141" y="38"/>
                        <a:pt x="140" y="38"/>
                        <a:pt x="140" y="37"/>
                      </a:cubicBezTo>
                      <a:cubicBezTo>
                        <a:pt x="140" y="37"/>
                        <a:pt x="139" y="37"/>
                        <a:pt x="139" y="36"/>
                      </a:cubicBezTo>
                      <a:cubicBezTo>
                        <a:pt x="138" y="36"/>
                        <a:pt x="138" y="36"/>
                        <a:pt x="138" y="36"/>
                      </a:cubicBezTo>
                      <a:cubicBezTo>
                        <a:pt x="138" y="36"/>
                        <a:pt x="138" y="36"/>
                        <a:pt x="138" y="36"/>
                      </a:cubicBezTo>
                      <a:cubicBezTo>
                        <a:pt x="138" y="36"/>
                        <a:pt x="139" y="36"/>
                        <a:pt x="139" y="36"/>
                      </a:cubicBezTo>
                      <a:cubicBezTo>
                        <a:pt x="139" y="37"/>
                        <a:pt x="139" y="36"/>
                        <a:pt x="139" y="36"/>
                      </a:cubicBezTo>
                      <a:cubicBezTo>
                        <a:pt x="139" y="36"/>
                        <a:pt x="138" y="36"/>
                        <a:pt x="138" y="36"/>
                      </a:cubicBezTo>
                      <a:cubicBezTo>
                        <a:pt x="138" y="35"/>
                        <a:pt x="138" y="35"/>
                        <a:pt x="138" y="35"/>
                      </a:cubicBezTo>
                      <a:cubicBezTo>
                        <a:pt x="138" y="35"/>
                        <a:pt x="138" y="36"/>
                        <a:pt x="139" y="36"/>
                      </a:cubicBezTo>
                      <a:cubicBezTo>
                        <a:pt x="139" y="36"/>
                        <a:pt x="140" y="37"/>
                        <a:pt x="141" y="37"/>
                      </a:cubicBezTo>
                      <a:cubicBezTo>
                        <a:pt x="141" y="37"/>
                        <a:pt x="141" y="37"/>
                        <a:pt x="141" y="37"/>
                      </a:cubicBezTo>
                      <a:cubicBezTo>
                        <a:pt x="140" y="37"/>
                        <a:pt x="139" y="36"/>
                        <a:pt x="139" y="36"/>
                      </a:cubicBezTo>
                      <a:cubicBezTo>
                        <a:pt x="138" y="36"/>
                        <a:pt x="138" y="35"/>
                        <a:pt x="137" y="35"/>
                      </a:cubicBezTo>
                      <a:cubicBezTo>
                        <a:pt x="136" y="34"/>
                        <a:pt x="135" y="33"/>
                        <a:pt x="134" y="32"/>
                      </a:cubicBezTo>
                      <a:cubicBezTo>
                        <a:pt x="134" y="32"/>
                        <a:pt x="134" y="32"/>
                        <a:pt x="134" y="32"/>
                      </a:cubicBezTo>
                      <a:cubicBezTo>
                        <a:pt x="135" y="33"/>
                        <a:pt x="136" y="34"/>
                        <a:pt x="137" y="35"/>
                      </a:cubicBezTo>
                      <a:cubicBezTo>
                        <a:pt x="137" y="35"/>
                        <a:pt x="138" y="36"/>
                        <a:pt x="138" y="37"/>
                      </a:cubicBezTo>
                      <a:cubicBezTo>
                        <a:pt x="139" y="38"/>
                        <a:pt x="139" y="40"/>
                        <a:pt x="138" y="41"/>
                      </a:cubicBezTo>
                      <a:cubicBezTo>
                        <a:pt x="138" y="41"/>
                        <a:pt x="137" y="42"/>
                        <a:pt x="137" y="42"/>
                      </a:cubicBezTo>
                      <a:cubicBezTo>
                        <a:pt x="137" y="42"/>
                        <a:pt x="137" y="42"/>
                        <a:pt x="137" y="42"/>
                      </a:cubicBezTo>
                      <a:cubicBezTo>
                        <a:pt x="138" y="41"/>
                        <a:pt x="138" y="41"/>
                        <a:pt x="138" y="40"/>
                      </a:cubicBezTo>
                      <a:cubicBezTo>
                        <a:pt x="139" y="39"/>
                        <a:pt x="138" y="37"/>
                        <a:pt x="137" y="36"/>
                      </a:cubicBezTo>
                      <a:cubicBezTo>
                        <a:pt x="137" y="36"/>
                        <a:pt x="137" y="36"/>
                        <a:pt x="137" y="36"/>
                      </a:cubicBezTo>
                      <a:cubicBezTo>
                        <a:pt x="138" y="37"/>
                        <a:pt x="138" y="38"/>
                        <a:pt x="138" y="40"/>
                      </a:cubicBezTo>
                      <a:cubicBezTo>
                        <a:pt x="138" y="40"/>
                        <a:pt x="138" y="41"/>
                        <a:pt x="137" y="42"/>
                      </a:cubicBezTo>
                      <a:cubicBezTo>
                        <a:pt x="137" y="42"/>
                        <a:pt x="136" y="42"/>
                        <a:pt x="136" y="42"/>
                      </a:cubicBezTo>
                      <a:cubicBezTo>
                        <a:pt x="136" y="42"/>
                        <a:pt x="136" y="42"/>
                        <a:pt x="136" y="42"/>
                      </a:cubicBezTo>
                      <a:cubicBezTo>
                        <a:pt x="137" y="42"/>
                        <a:pt x="137" y="41"/>
                        <a:pt x="138" y="41"/>
                      </a:cubicBezTo>
                      <a:cubicBezTo>
                        <a:pt x="138" y="40"/>
                        <a:pt x="138" y="40"/>
                        <a:pt x="138" y="39"/>
                      </a:cubicBezTo>
                      <a:cubicBezTo>
                        <a:pt x="138" y="39"/>
                        <a:pt x="138" y="39"/>
                        <a:pt x="138" y="39"/>
                      </a:cubicBezTo>
                      <a:cubicBezTo>
                        <a:pt x="138" y="38"/>
                        <a:pt x="138" y="38"/>
                        <a:pt x="138" y="38"/>
                      </a:cubicBezTo>
                      <a:cubicBezTo>
                        <a:pt x="138" y="38"/>
                        <a:pt x="138" y="38"/>
                        <a:pt x="138" y="38"/>
                      </a:cubicBezTo>
                      <a:cubicBezTo>
                        <a:pt x="138" y="38"/>
                        <a:pt x="138" y="38"/>
                        <a:pt x="138" y="38"/>
                      </a:cubicBezTo>
                      <a:cubicBezTo>
                        <a:pt x="138" y="39"/>
                        <a:pt x="138" y="39"/>
                        <a:pt x="138" y="39"/>
                      </a:cubicBezTo>
                      <a:cubicBezTo>
                        <a:pt x="138" y="39"/>
                        <a:pt x="138" y="40"/>
                        <a:pt x="138" y="40"/>
                      </a:cubicBezTo>
                      <a:cubicBezTo>
                        <a:pt x="137" y="41"/>
                        <a:pt x="137" y="42"/>
                        <a:pt x="136" y="42"/>
                      </a:cubicBezTo>
                      <a:cubicBezTo>
                        <a:pt x="136" y="42"/>
                        <a:pt x="136" y="42"/>
                        <a:pt x="136" y="42"/>
                      </a:cubicBezTo>
                      <a:cubicBezTo>
                        <a:pt x="135" y="42"/>
                        <a:pt x="135" y="42"/>
                        <a:pt x="135" y="41"/>
                      </a:cubicBezTo>
                      <a:cubicBezTo>
                        <a:pt x="135" y="42"/>
                        <a:pt x="136" y="42"/>
                        <a:pt x="136" y="41"/>
                      </a:cubicBezTo>
                      <a:cubicBezTo>
                        <a:pt x="137" y="41"/>
                        <a:pt x="137" y="40"/>
                        <a:pt x="137" y="40"/>
                      </a:cubicBezTo>
                      <a:cubicBezTo>
                        <a:pt x="137" y="38"/>
                        <a:pt x="137" y="37"/>
                        <a:pt x="136" y="35"/>
                      </a:cubicBezTo>
                      <a:cubicBezTo>
                        <a:pt x="135" y="34"/>
                        <a:pt x="134" y="33"/>
                        <a:pt x="132" y="33"/>
                      </a:cubicBezTo>
                      <a:cubicBezTo>
                        <a:pt x="131" y="32"/>
                        <a:pt x="129" y="32"/>
                        <a:pt x="128" y="32"/>
                      </a:cubicBezTo>
                      <a:cubicBezTo>
                        <a:pt x="126" y="32"/>
                        <a:pt x="125" y="32"/>
                        <a:pt x="124" y="33"/>
                      </a:cubicBezTo>
                      <a:cubicBezTo>
                        <a:pt x="123" y="34"/>
                        <a:pt x="122" y="35"/>
                        <a:pt x="122" y="37"/>
                      </a:cubicBezTo>
                      <a:cubicBezTo>
                        <a:pt x="122" y="38"/>
                        <a:pt x="122" y="40"/>
                        <a:pt x="124" y="41"/>
                      </a:cubicBezTo>
                      <a:cubicBezTo>
                        <a:pt x="124" y="41"/>
                        <a:pt x="125" y="42"/>
                        <a:pt x="125" y="42"/>
                      </a:cubicBezTo>
                      <a:cubicBezTo>
                        <a:pt x="126" y="42"/>
                        <a:pt x="126" y="42"/>
                        <a:pt x="127" y="42"/>
                      </a:cubicBezTo>
                      <a:cubicBezTo>
                        <a:pt x="127" y="42"/>
                        <a:pt x="127" y="42"/>
                        <a:pt x="127" y="42"/>
                      </a:cubicBezTo>
                      <a:cubicBezTo>
                        <a:pt x="127" y="42"/>
                        <a:pt x="127" y="42"/>
                        <a:pt x="127" y="42"/>
                      </a:cubicBezTo>
                      <a:cubicBezTo>
                        <a:pt x="127" y="42"/>
                        <a:pt x="127" y="42"/>
                        <a:pt x="127" y="42"/>
                      </a:cubicBezTo>
                      <a:cubicBezTo>
                        <a:pt x="126" y="41"/>
                        <a:pt x="126" y="41"/>
                        <a:pt x="126" y="41"/>
                      </a:cubicBezTo>
                      <a:cubicBezTo>
                        <a:pt x="126" y="41"/>
                        <a:pt x="126" y="41"/>
                        <a:pt x="126" y="40"/>
                      </a:cubicBezTo>
                      <a:cubicBezTo>
                        <a:pt x="126" y="40"/>
                        <a:pt x="126" y="40"/>
                        <a:pt x="126" y="39"/>
                      </a:cubicBezTo>
                      <a:cubicBezTo>
                        <a:pt x="126" y="39"/>
                        <a:pt x="126" y="39"/>
                        <a:pt x="126" y="39"/>
                      </a:cubicBezTo>
                      <a:cubicBezTo>
                        <a:pt x="126" y="40"/>
                        <a:pt x="126" y="40"/>
                        <a:pt x="126" y="40"/>
                      </a:cubicBezTo>
                      <a:cubicBezTo>
                        <a:pt x="126" y="40"/>
                        <a:pt x="126" y="41"/>
                        <a:pt x="126" y="41"/>
                      </a:cubicBezTo>
                      <a:cubicBezTo>
                        <a:pt x="126" y="41"/>
                        <a:pt x="125" y="40"/>
                        <a:pt x="125" y="40"/>
                      </a:cubicBezTo>
                      <a:cubicBezTo>
                        <a:pt x="125" y="40"/>
                        <a:pt x="126" y="39"/>
                        <a:pt x="126" y="39"/>
                      </a:cubicBezTo>
                      <a:cubicBezTo>
                        <a:pt x="126" y="39"/>
                        <a:pt x="126" y="39"/>
                        <a:pt x="126" y="39"/>
                      </a:cubicBezTo>
                      <a:cubicBezTo>
                        <a:pt x="126" y="39"/>
                        <a:pt x="126" y="39"/>
                        <a:pt x="125" y="39"/>
                      </a:cubicBezTo>
                      <a:cubicBezTo>
                        <a:pt x="126" y="39"/>
                        <a:pt x="126" y="39"/>
                        <a:pt x="126" y="39"/>
                      </a:cubicBezTo>
                      <a:cubicBezTo>
                        <a:pt x="126" y="38"/>
                        <a:pt x="128" y="38"/>
                        <a:pt x="129" y="38"/>
                      </a:cubicBezTo>
                      <a:cubicBezTo>
                        <a:pt x="130" y="38"/>
                        <a:pt x="131" y="40"/>
                        <a:pt x="131" y="41"/>
                      </a:cubicBezTo>
                      <a:cubicBezTo>
                        <a:pt x="131" y="41"/>
                        <a:pt x="131" y="42"/>
                        <a:pt x="130" y="43"/>
                      </a:cubicBezTo>
                      <a:cubicBezTo>
                        <a:pt x="130" y="43"/>
                        <a:pt x="130" y="44"/>
                        <a:pt x="129" y="44"/>
                      </a:cubicBezTo>
                      <a:cubicBezTo>
                        <a:pt x="128" y="45"/>
                        <a:pt x="126" y="46"/>
                        <a:pt x="124" y="45"/>
                      </a:cubicBezTo>
                      <a:cubicBezTo>
                        <a:pt x="123" y="45"/>
                        <a:pt x="122" y="45"/>
                        <a:pt x="121" y="44"/>
                      </a:cubicBezTo>
                      <a:cubicBezTo>
                        <a:pt x="120" y="43"/>
                        <a:pt x="120" y="43"/>
                        <a:pt x="119" y="42"/>
                      </a:cubicBezTo>
                      <a:close/>
                      <a:moveTo>
                        <a:pt x="118" y="42"/>
                      </a:moveTo>
                      <a:cubicBezTo>
                        <a:pt x="119" y="42"/>
                        <a:pt x="119" y="41"/>
                        <a:pt x="120" y="41"/>
                      </a:cubicBezTo>
                      <a:cubicBezTo>
                        <a:pt x="121" y="41"/>
                        <a:pt x="122" y="40"/>
                        <a:pt x="123" y="41"/>
                      </a:cubicBezTo>
                      <a:cubicBezTo>
                        <a:pt x="121" y="40"/>
                        <a:pt x="119" y="41"/>
                        <a:pt x="118" y="42"/>
                      </a:cubicBezTo>
                      <a:close/>
                      <a:moveTo>
                        <a:pt x="116" y="44"/>
                      </a:moveTo>
                      <a:cubicBezTo>
                        <a:pt x="116" y="44"/>
                        <a:pt x="117" y="43"/>
                        <a:pt x="118" y="42"/>
                      </a:cubicBezTo>
                      <a:cubicBezTo>
                        <a:pt x="117" y="43"/>
                        <a:pt x="117" y="43"/>
                        <a:pt x="117" y="43"/>
                      </a:cubicBezTo>
                      <a:cubicBezTo>
                        <a:pt x="116" y="44"/>
                        <a:pt x="116" y="44"/>
                        <a:pt x="116" y="44"/>
                      </a:cubicBezTo>
                      <a:close/>
                      <a:moveTo>
                        <a:pt x="104" y="36"/>
                      </a:move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lose/>
                      <a:moveTo>
                        <a:pt x="99" y="34"/>
                      </a:move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4"/>
                        <a:pt x="99" y="35"/>
                        <a:pt x="99" y="35"/>
                      </a:cubicBezTo>
                      <a:cubicBezTo>
                        <a:pt x="99" y="35"/>
                        <a:pt x="99" y="36"/>
                        <a:pt x="100" y="36"/>
                      </a:cubicBezTo>
                      <a:cubicBezTo>
                        <a:pt x="99" y="36"/>
                        <a:pt x="99" y="36"/>
                        <a:pt x="99" y="36"/>
                      </a:cubicBezTo>
                      <a:cubicBezTo>
                        <a:pt x="99" y="35"/>
                        <a:pt x="99" y="35"/>
                        <a:pt x="99" y="34"/>
                      </a:cubicBezTo>
                      <a:close/>
                      <a:moveTo>
                        <a:pt x="107" y="29"/>
                      </a:moveTo>
                      <a:cubicBezTo>
                        <a:pt x="108" y="30"/>
                        <a:pt x="108" y="30"/>
                        <a:pt x="109" y="31"/>
                      </a:cubicBezTo>
                      <a:cubicBezTo>
                        <a:pt x="109" y="31"/>
                        <a:pt x="109" y="32"/>
                        <a:pt x="109" y="33"/>
                      </a:cubicBezTo>
                      <a:cubicBezTo>
                        <a:pt x="109" y="35"/>
                        <a:pt x="109" y="37"/>
                        <a:pt x="107" y="38"/>
                      </a:cubicBezTo>
                      <a:cubicBezTo>
                        <a:pt x="106" y="39"/>
                        <a:pt x="105" y="39"/>
                        <a:pt x="103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3" y="39"/>
                        <a:pt x="103" y="39"/>
                        <a:pt x="103" y="39"/>
                      </a:cubicBezTo>
                      <a:cubicBezTo>
                        <a:pt x="104" y="39"/>
                        <a:pt x="105" y="39"/>
                        <a:pt x="105" y="39"/>
                      </a:cubicBezTo>
                      <a:cubicBezTo>
                        <a:pt x="106" y="38"/>
                        <a:pt x="106" y="38"/>
                        <a:pt x="107" y="38"/>
                      </a:cubicBezTo>
                      <a:cubicBezTo>
                        <a:pt x="107" y="38"/>
                        <a:pt x="107" y="38"/>
                        <a:pt x="107" y="38"/>
                      </a:cubicBezTo>
                      <a:cubicBezTo>
                        <a:pt x="106" y="38"/>
                        <a:pt x="105" y="38"/>
                        <a:pt x="105" y="39"/>
                      </a:cubicBezTo>
                      <a:cubicBezTo>
                        <a:pt x="105" y="39"/>
                        <a:pt x="104" y="39"/>
                        <a:pt x="104" y="39"/>
                      </a:cubicBezTo>
                      <a:cubicBezTo>
                        <a:pt x="104" y="38"/>
                        <a:pt x="105" y="38"/>
                        <a:pt x="105" y="38"/>
                      </a:cubicBezTo>
                      <a:cubicBezTo>
                        <a:pt x="106" y="38"/>
                        <a:pt x="106" y="38"/>
                        <a:pt x="106" y="37"/>
                      </a:cubicBezTo>
                      <a:cubicBezTo>
                        <a:pt x="106" y="37"/>
                        <a:pt x="106" y="37"/>
                        <a:pt x="106" y="37"/>
                      </a:cubicBezTo>
                      <a:cubicBezTo>
                        <a:pt x="106" y="38"/>
                        <a:pt x="105" y="38"/>
                        <a:pt x="105" y="38"/>
                      </a:cubicBezTo>
                      <a:cubicBezTo>
                        <a:pt x="105" y="38"/>
                        <a:pt x="105" y="38"/>
                        <a:pt x="104" y="38"/>
                      </a:cubicBezTo>
                      <a:cubicBezTo>
                        <a:pt x="105" y="38"/>
                        <a:pt x="106" y="37"/>
                        <a:pt x="107" y="37"/>
                      </a:cubicBezTo>
                      <a:cubicBezTo>
                        <a:pt x="108" y="36"/>
                        <a:pt x="108" y="34"/>
                        <a:pt x="109" y="33"/>
                      </a:cubicBezTo>
                      <a:cubicBezTo>
                        <a:pt x="109" y="32"/>
                        <a:pt x="109" y="31"/>
                        <a:pt x="108" y="30"/>
                      </a:cubicBezTo>
                      <a:cubicBezTo>
                        <a:pt x="108" y="30"/>
                        <a:pt x="108" y="30"/>
                        <a:pt x="107" y="29"/>
                      </a:cubicBezTo>
                      <a:close/>
                      <a:moveTo>
                        <a:pt x="114" y="31"/>
                      </a:moveTo>
                      <a:cubicBezTo>
                        <a:pt x="114" y="30"/>
                        <a:pt x="115" y="30"/>
                        <a:pt x="115" y="30"/>
                      </a:cubicBezTo>
                      <a:cubicBezTo>
                        <a:pt x="115" y="30"/>
                        <a:pt x="115" y="30"/>
                        <a:pt x="115" y="30"/>
                      </a:cubicBezTo>
                      <a:cubicBezTo>
                        <a:pt x="115" y="30"/>
                        <a:pt x="115" y="30"/>
                        <a:pt x="115" y="30"/>
                      </a:cubicBezTo>
                      <a:cubicBezTo>
                        <a:pt x="115" y="30"/>
                        <a:pt x="115" y="30"/>
                        <a:pt x="115" y="30"/>
                      </a:cubicBezTo>
                      <a:cubicBezTo>
                        <a:pt x="116" y="30"/>
                        <a:pt x="116" y="30"/>
                        <a:pt x="116" y="30"/>
                      </a:cubicBezTo>
                      <a:cubicBezTo>
                        <a:pt x="116" y="30"/>
                        <a:pt x="116" y="30"/>
                        <a:pt x="116" y="30"/>
                      </a:cubicBezTo>
                      <a:cubicBezTo>
                        <a:pt x="116" y="30"/>
                        <a:pt x="115" y="30"/>
                        <a:pt x="115" y="31"/>
                      </a:cubicBezTo>
                      <a:cubicBezTo>
                        <a:pt x="115" y="31"/>
                        <a:pt x="115" y="31"/>
                        <a:pt x="115" y="31"/>
                      </a:cubicBezTo>
                      <a:cubicBezTo>
                        <a:pt x="115" y="30"/>
                        <a:pt x="116" y="30"/>
                        <a:pt x="116" y="30"/>
                      </a:cubicBezTo>
                      <a:cubicBezTo>
                        <a:pt x="116" y="30"/>
                        <a:pt x="116" y="30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30"/>
                        <a:pt x="116" y="30"/>
                        <a:pt x="116" y="30"/>
                      </a:cubicBezTo>
                      <a:cubicBezTo>
                        <a:pt x="116" y="30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0"/>
                      </a:cubicBezTo>
                      <a:cubicBezTo>
                        <a:pt x="116" y="30"/>
                        <a:pt x="116" y="30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6" y="30"/>
                        <a:pt x="116" y="30"/>
                      </a:cubicBezTo>
                      <a:cubicBezTo>
                        <a:pt x="116" y="30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1"/>
                      </a:cubicBezTo>
                      <a:cubicBezTo>
                        <a:pt x="116" y="31"/>
                        <a:pt x="116" y="31"/>
                        <a:pt x="116" y="30"/>
                      </a:cubicBezTo>
                      <a:cubicBezTo>
                        <a:pt x="116" y="30"/>
                        <a:pt x="116" y="30"/>
                        <a:pt x="117" y="30"/>
                      </a:cubicBezTo>
                      <a:cubicBezTo>
                        <a:pt x="116" y="30"/>
                        <a:pt x="116" y="30"/>
                        <a:pt x="116" y="30"/>
                      </a:cubicBezTo>
                      <a:cubicBezTo>
                        <a:pt x="116" y="31"/>
                        <a:pt x="116" y="32"/>
                        <a:pt x="116" y="33"/>
                      </a:cubicBezTo>
                      <a:cubicBezTo>
                        <a:pt x="115" y="35"/>
                        <a:pt x="114" y="37"/>
                        <a:pt x="113" y="39"/>
                      </a:cubicBezTo>
                      <a:cubicBezTo>
                        <a:pt x="112" y="39"/>
                        <a:pt x="112" y="40"/>
                        <a:pt x="111" y="41"/>
                      </a:cubicBezTo>
                      <a:cubicBezTo>
                        <a:pt x="111" y="41"/>
                        <a:pt x="111" y="41"/>
                        <a:pt x="110" y="41"/>
                      </a:cubicBezTo>
                      <a:cubicBezTo>
                        <a:pt x="110" y="41"/>
                        <a:pt x="110" y="41"/>
                        <a:pt x="110" y="41"/>
                      </a:cubicBezTo>
                      <a:cubicBezTo>
                        <a:pt x="109" y="42"/>
                        <a:pt x="109" y="42"/>
                        <a:pt x="108" y="42"/>
                      </a:cubicBezTo>
                      <a:cubicBezTo>
                        <a:pt x="107" y="42"/>
                        <a:pt x="106" y="43"/>
                        <a:pt x="105" y="43"/>
                      </a:cubicBezTo>
                      <a:cubicBezTo>
                        <a:pt x="104" y="43"/>
                        <a:pt x="103" y="43"/>
                        <a:pt x="102" y="43"/>
                      </a:cubicBezTo>
                      <a:cubicBezTo>
                        <a:pt x="102" y="43"/>
                        <a:pt x="102" y="43"/>
                        <a:pt x="102" y="43"/>
                      </a:cubicBezTo>
                      <a:cubicBezTo>
                        <a:pt x="103" y="43"/>
                        <a:pt x="104" y="43"/>
                        <a:pt x="105" y="43"/>
                      </a:cubicBezTo>
                      <a:cubicBezTo>
                        <a:pt x="106" y="43"/>
                        <a:pt x="107" y="43"/>
                        <a:pt x="108" y="43"/>
                      </a:cubicBezTo>
                      <a:cubicBezTo>
                        <a:pt x="109" y="42"/>
                        <a:pt x="110" y="42"/>
                        <a:pt x="110" y="41"/>
                      </a:cubicBezTo>
                      <a:cubicBezTo>
                        <a:pt x="111" y="41"/>
                        <a:pt x="111" y="41"/>
                        <a:pt x="112" y="40"/>
                      </a:cubicBezTo>
                      <a:cubicBezTo>
                        <a:pt x="112" y="40"/>
                        <a:pt x="112" y="40"/>
                        <a:pt x="113" y="39"/>
                      </a:cubicBezTo>
                      <a:cubicBezTo>
                        <a:pt x="114" y="38"/>
                        <a:pt x="115" y="36"/>
                        <a:pt x="116" y="35"/>
                      </a:cubicBezTo>
                      <a:cubicBezTo>
                        <a:pt x="116" y="34"/>
                        <a:pt x="116" y="33"/>
                        <a:pt x="116" y="31"/>
                      </a:cubicBezTo>
                      <a:cubicBezTo>
                        <a:pt x="116" y="31"/>
                        <a:pt x="116" y="30"/>
                        <a:pt x="117" y="30"/>
                      </a:cubicBezTo>
                      <a:cubicBezTo>
                        <a:pt x="117" y="30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29"/>
                        <a:pt x="117" y="29"/>
                        <a:pt x="117" y="29"/>
                      </a:cubicBezTo>
                      <a:cubicBezTo>
                        <a:pt x="117" y="30"/>
                        <a:pt x="117" y="31"/>
                        <a:pt x="117" y="32"/>
                      </a:cubicBezTo>
                      <a:cubicBezTo>
                        <a:pt x="118" y="33"/>
                        <a:pt x="118" y="34"/>
                        <a:pt x="118" y="35"/>
                      </a:cubicBezTo>
                      <a:cubicBezTo>
                        <a:pt x="118" y="36"/>
                        <a:pt x="118" y="37"/>
                        <a:pt x="117" y="38"/>
                      </a:cubicBezTo>
                      <a:cubicBezTo>
                        <a:pt x="116" y="39"/>
                        <a:pt x="116" y="39"/>
                        <a:pt x="116" y="40"/>
                      </a:cubicBezTo>
                      <a:cubicBezTo>
                        <a:pt x="115" y="40"/>
                        <a:pt x="115" y="40"/>
                        <a:pt x="115" y="40"/>
                      </a:cubicBezTo>
                      <a:cubicBezTo>
                        <a:pt x="115" y="40"/>
                        <a:pt x="114" y="40"/>
                        <a:pt x="114" y="41"/>
                      </a:cubicBezTo>
                      <a:cubicBezTo>
                        <a:pt x="114" y="40"/>
                        <a:pt x="114" y="40"/>
                        <a:pt x="115" y="40"/>
                      </a:cubicBezTo>
                      <a:cubicBezTo>
                        <a:pt x="115" y="40"/>
                        <a:pt x="115" y="39"/>
                        <a:pt x="115" y="39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6" y="39"/>
                        <a:pt x="116" y="38"/>
                        <a:pt x="116" y="38"/>
                      </a:cubicBezTo>
                      <a:cubicBezTo>
                        <a:pt x="116" y="38"/>
                        <a:pt x="117" y="37"/>
                        <a:pt x="117" y="37"/>
                      </a:cubicBezTo>
                      <a:cubicBezTo>
                        <a:pt x="117" y="36"/>
                        <a:pt x="117" y="36"/>
                        <a:pt x="117" y="35"/>
                      </a:cubicBezTo>
                      <a:cubicBezTo>
                        <a:pt x="117" y="34"/>
                        <a:pt x="118" y="33"/>
                        <a:pt x="117" y="32"/>
                      </a:cubicBezTo>
                      <a:cubicBezTo>
                        <a:pt x="117" y="32"/>
                        <a:pt x="117" y="32"/>
                        <a:pt x="117" y="32"/>
                      </a:cubicBezTo>
                      <a:cubicBezTo>
                        <a:pt x="117" y="33"/>
                        <a:pt x="117" y="33"/>
                        <a:pt x="117" y="34"/>
                      </a:cubicBezTo>
                      <a:cubicBezTo>
                        <a:pt x="117" y="34"/>
                        <a:pt x="117" y="35"/>
                        <a:pt x="117" y="35"/>
                      </a:cubicBezTo>
                      <a:cubicBezTo>
                        <a:pt x="117" y="36"/>
                        <a:pt x="117" y="37"/>
                        <a:pt x="116" y="38"/>
                      </a:cubicBezTo>
                      <a:cubicBezTo>
                        <a:pt x="116" y="38"/>
                        <a:pt x="116" y="38"/>
                        <a:pt x="116" y="39"/>
                      </a:cubicBezTo>
                      <a:cubicBezTo>
                        <a:pt x="116" y="39"/>
                        <a:pt x="116" y="39"/>
                        <a:pt x="115" y="39"/>
                      </a:cubicBezTo>
                      <a:cubicBezTo>
                        <a:pt x="115" y="39"/>
                        <a:pt x="115" y="39"/>
                        <a:pt x="115" y="40"/>
                      </a:cubicBezTo>
                      <a:cubicBezTo>
                        <a:pt x="115" y="40"/>
                        <a:pt x="114" y="40"/>
                        <a:pt x="114" y="40"/>
                      </a:cubicBezTo>
                      <a:cubicBezTo>
                        <a:pt x="114" y="40"/>
                        <a:pt x="114" y="41"/>
                        <a:pt x="114" y="41"/>
                      </a:cubicBezTo>
                      <a:cubicBezTo>
                        <a:pt x="113" y="41"/>
                        <a:pt x="113" y="41"/>
                        <a:pt x="113" y="42"/>
                      </a:cubicBezTo>
                      <a:cubicBezTo>
                        <a:pt x="112" y="42"/>
                        <a:pt x="111" y="43"/>
                        <a:pt x="110" y="44"/>
                      </a:cubicBezTo>
                      <a:cubicBezTo>
                        <a:pt x="109" y="44"/>
                        <a:pt x="109" y="44"/>
                        <a:pt x="108" y="45"/>
                      </a:cubicBezTo>
                      <a:cubicBezTo>
                        <a:pt x="107" y="44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5"/>
                        <a:pt x="106" y="45"/>
                        <a:pt x="106" y="45"/>
                      </a:cubicBezTo>
                      <a:cubicBezTo>
                        <a:pt x="106" y="45"/>
                        <a:pt x="107" y="45"/>
                        <a:pt x="107" y="45"/>
                      </a:cubicBezTo>
                      <a:cubicBezTo>
                        <a:pt x="108" y="45"/>
                        <a:pt x="108" y="45"/>
                        <a:pt x="109" y="45"/>
                      </a:cubicBezTo>
                      <a:cubicBezTo>
                        <a:pt x="110" y="44"/>
                        <a:pt x="111" y="44"/>
                        <a:pt x="111" y="43"/>
                      </a:cubicBezTo>
                      <a:cubicBezTo>
                        <a:pt x="112" y="43"/>
                        <a:pt x="113" y="42"/>
                        <a:pt x="113" y="42"/>
                      </a:cubicBezTo>
                      <a:cubicBezTo>
                        <a:pt x="115" y="41"/>
                        <a:pt x="116" y="39"/>
                        <a:pt x="118" y="39"/>
                      </a:cubicBezTo>
                      <a:cubicBezTo>
                        <a:pt x="119" y="39"/>
                        <a:pt x="121" y="39"/>
                        <a:pt x="122" y="40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2" y="40"/>
                        <a:pt x="122" y="40"/>
                        <a:pt x="123" y="40"/>
                      </a:cubicBezTo>
                      <a:cubicBezTo>
                        <a:pt x="122" y="40"/>
                        <a:pt x="122" y="40"/>
                        <a:pt x="121" y="40"/>
                      </a:cubicBezTo>
                      <a:cubicBezTo>
                        <a:pt x="121" y="40"/>
                        <a:pt x="121" y="40"/>
                        <a:pt x="121" y="40"/>
                      </a:cubicBezTo>
                      <a:cubicBezTo>
                        <a:pt x="122" y="40"/>
                        <a:pt x="122" y="40"/>
                        <a:pt x="123" y="40"/>
                      </a:cubicBezTo>
                      <a:cubicBezTo>
                        <a:pt x="122" y="40"/>
                        <a:pt x="122" y="40"/>
                        <a:pt x="122" y="40"/>
                      </a:cubicBezTo>
                      <a:cubicBezTo>
                        <a:pt x="121" y="40"/>
                        <a:pt x="121" y="40"/>
                        <a:pt x="120" y="40"/>
                      </a:cubicBezTo>
                      <a:cubicBezTo>
                        <a:pt x="119" y="41"/>
                        <a:pt x="119" y="41"/>
                        <a:pt x="118" y="42"/>
                      </a:cubicBezTo>
                      <a:cubicBezTo>
                        <a:pt x="117" y="42"/>
                        <a:pt x="116" y="43"/>
                        <a:pt x="115" y="44"/>
                      </a:cubicBezTo>
                      <a:cubicBezTo>
                        <a:pt x="114" y="45"/>
                        <a:pt x="113" y="45"/>
                        <a:pt x="112" y="46"/>
                      </a:cubicBezTo>
                      <a:cubicBezTo>
                        <a:pt x="110" y="47"/>
                        <a:pt x="108" y="47"/>
                        <a:pt x="105" y="47"/>
                      </a:cubicBezTo>
                      <a:cubicBezTo>
                        <a:pt x="104" y="47"/>
                        <a:pt x="103" y="47"/>
                        <a:pt x="102" y="47"/>
                      </a:cubicBezTo>
                      <a:cubicBezTo>
                        <a:pt x="101" y="46"/>
                        <a:pt x="99" y="46"/>
                        <a:pt x="98" y="45"/>
                      </a:cubicBezTo>
                      <a:cubicBezTo>
                        <a:pt x="97" y="45"/>
                        <a:pt x="96" y="44"/>
                        <a:pt x="96" y="43"/>
                      </a:cubicBezTo>
                      <a:cubicBezTo>
                        <a:pt x="95" y="42"/>
                        <a:pt x="95" y="42"/>
                        <a:pt x="95" y="41"/>
                      </a:cubicBezTo>
                      <a:cubicBezTo>
                        <a:pt x="95" y="41"/>
                        <a:pt x="94" y="41"/>
                        <a:pt x="94" y="40"/>
                      </a:cubicBezTo>
                      <a:cubicBezTo>
                        <a:pt x="94" y="40"/>
                        <a:pt x="94" y="40"/>
                        <a:pt x="94" y="40"/>
                      </a:cubicBezTo>
                      <a:cubicBezTo>
                        <a:pt x="94" y="40"/>
                        <a:pt x="94" y="40"/>
                        <a:pt x="94" y="40"/>
                      </a:cubicBezTo>
                      <a:cubicBezTo>
                        <a:pt x="94" y="40"/>
                        <a:pt x="94" y="40"/>
                        <a:pt x="95" y="41"/>
                      </a:cubicBezTo>
                      <a:cubicBezTo>
                        <a:pt x="95" y="41"/>
                        <a:pt x="95" y="42"/>
                        <a:pt x="95" y="43"/>
                      </a:cubicBezTo>
                      <a:cubicBezTo>
                        <a:pt x="96" y="44"/>
                        <a:pt x="97" y="44"/>
                        <a:pt x="98" y="45"/>
                      </a:cubicBezTo>
                      <a:cubicBezTo>
                        <a:pt x="99" y="46"/>
                        <a:pt x="100" y="46"/>
                        <a:pt x="101" y="46"/>
                      </a:cubicBezTo>
                      <a:cubicBezTo>
                        <a:pt x="102" y="47"/>
                        <a:pt x="103" y="47"/>
                        <a:pt x="104" y="47"/>
                      </a:cubicBezTo>
                      <a:cubicBezTo>
                        <a:pt x="106" y="48"/>
                        <a:pt x="108" y="47"/>
                        <a:pt x="110" y="47"/>
                      </a:cubicBezTo>
                      <a:cubicBezTo>
                        <a:pt x="111" y="46"/>
                        <a:pt x="112" y="46"/>
                        <a:pt x="113" y="45"/>
                      </a:cubicBezTo>
                      <a:cubicBezTo>
                        <a:pt x="114" y="44"/>
                        <a:pt x="115" y="44"/>
                        <a:pt x="116" y="43"/>
                      </a:cubicBezTo>
                      <a:cubicBezTo>
                        <a:pt x="116" y="43"/>
                        <a:pt x="117" y="42"/>
                        <a:pt x="117" y="42"/>
                      </a:cubicBezTo>
                      <a:cubicBezTo>
                        <a:pt x="118" y="41"/>
                        <a:pt x="118" y="41"/>
                        <a:pt x="119" y="41"/>
                      </a:cubicBezTo>
                      <a:cubicBezTo>
                        <a:pt x="120" y="41"/>
                        <a:pt x="120" y="40"/>
                        <a:pt x="121" y="40"/>
                      </a:cubicBezTo>
                      <a:cubicBezTo>
                        <a:pt x="121" y="40"/>
                        <a:pt x="122" y="40"/>
                        <a:pt x="122" y="40"/>
                      </a:cubicBezTo>
                      <a:cubicBezTo>
                        <a:pt x="122" y="40"/>
                        <a:pt x="122" y="40"/>
                        <a:pt x="123" y="40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1"/>
                        <a:pt x="123" y="41"/>
                        <a:pt x="123" y="41"/>
                      </a:cubicBezTo>
                      <a:cubicBezTo>
                        <a:pt x="123" y="40"/>
                        <a:pt x="121" y="40"/>
                        <a:pt x="121" y="40"/>
                      </a:cubicBezTo>
                      <a:cubicBezTo>
                        <a:pt x="119" y="41"/>
                        <a:pt x="118" y="42"/>
                        <a:pt x="117" y="43"/>
                      </a:cubicBezTo>
                      <a:cubicBezTo>
                        <a:pt x="115" y="44"/>
                        <a:pt x="114" y="45"/>
                        <a:pt x="113" y="46"/>
                      </a:cubicBezTo>
                      <a:cubicBezTo>
                        <a:pt x="111" y="47"/>
                        <a:pt x="109" y="48"/>
                        <a:pt x="107" y="48"/>
                      </a:cubicBezTo>
                      <a:cubicBezTo>
                        <a:pt x="103" y="48"/>
                        <a:pt x="98" y="47"/>
                        <a:pt x="96" y="43"/>
                      </a:cubicBezTo>
                      <a:cubicBezTo>
                        <a:pt x="94" y="42"/>
                        <a:pt x="94" y="39"/>
                        <a:pt x="94" y="37"/>
                      </a:cubicBezTo>
                      <a:cubicBezTo>
                        <a:pt x="94" y="35"/>
                        <a:pt x="94" y="33"/>
                        <a:pt x="95" y="31"/>
                      </a:cubicBezTo>
                      <a:cubicBezTo>
                        <a:pt x="97" y="28"/>
                        <a:pt x="102" y="28"/>
                        <a:pt x="104" y="31"/>
                      </a:cubicBezTo>
                      <a:cubicBezTo>
                        <a:pt x="105" y="32"/>
                        <a:pt x="105" y="34"/>
                        <a:pt x="105" y="35"/>
                      </a:cubicBezTo>
                      <a:cubicBezTo>
                        <a:pt x="105" y="35"/>
                        <a:pt x="105" y="34"/>
                        <a:pt x="105" y="34"/>
                      </a:cubicBezTo>
                      <a:cubicBezTo>
                        <a:pt x="105" y="33"/>
                        <a:pt x="105" y="32"/>
                        <a:pt x="104" y="31"/>
                      </a:cubicBezTo>
                      <a:cubicBezTo>
                        <a:pt x="104" y="31"/>
                        <a:pt x="104" y="31"/>
                        <a:pt x="104" y="31"/>
                      </a:cubicBezTo>
                      <a:cubicBezTo>
                        <a:pt x="105" y="32"/>
                        <a:pt x="105" y="33"/>
                        <a:pt x="105" y="34"/>
                      </a:cubicBezTo>
                      <a:cubicBezTo>
                        <a:pt x="105" y="34"/>
                        <a:pt x="105" y="35"/>
                        <a:pt x="104" y="35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6"/>
                        <a:pt x="104" y="36"/>
                        <a:pt x="104" y="36"/>
                      </a:cubicBezTo>
                      <a:cubicBezTo>
                        <a:pt x="104" y="35"/>
                        <a:pt x="104" y="35"/>
                        <a:pt x="104" y="34"/>
                      </a:cubicBezTo>
                      <a:cubicBezTo>
                        <a:pt x="104" y="34"/>
                        <a:pt x="104" y="33"/>
                        <a:pt x="104" y="33"/>
                      </a:cubicBezTo>
                      <a:cubicBezTo>
                        <a:pt x="104" y="33"/>
                        <a:pt x="104" y="32"/>
                        <a:pt x="104" y="32"/>
                      </a:cubicBezTo>
                      <a:cubicBezTo>
                        <a:pt x="104" y="32"/>
                        <a:pt x="104" y="32"/>
                        <a:pt x="104" y="32"/>
                      </a:cubicBezTo>
                      <a:cubicBezTo>
                        <a:pt x="104" y="32"/>
                        <a:pt x="104" y="33"/>
                        <a:pt x="104" y="33"/>
                      </a:cubicBezTo>
                      <a:cubicBezTo>
                        <a:pt x="104" y="33"/>
                        <a:pt x="104" y="34"/>
                        <a:pt x="104" y="34"/>
                      </a:cubicBezTo>
                      <a:cubicBezTo>
                        <a:pt x="104" y="35"/>
                        <a:pt x="104" y="36"/>
                        <a:pt x="103" y="36"/>
                      </a:cubicBezTo>
                      <a:cubicBezTo>
                        <a:pt x="104" y="36"/>
                        <a:pt x="104" y="35"/>
                        <a:pt x="104" y="35"/>
                      </a:cubicBezTo>
                      <a:cubicBezTo>
                        <a:pt x="104" y="34"/>
                        <a:pt x="104" y="33"/>
                        <a:pt x="104" y="32"/>
                      </a:cubicBezTo>
                      <a:cubicBezTo>
                        <a:pt x="104" y="32"/>
                        <a:pt x="103" y="32"/>
                        <a:pt x="103" y="32"/>
                      </a:cubicBezTo>
                      <a:cubicBezTo>
                        <a:pt x="104" y="33"/>
                        <a:pt x="103" y="34"/>
                        <a:pt x="103" y="35"/>
                      </a:cubicBezTo>
                      <a:cubicBezTo>
                        <a:pt x="103" y="35"/>
                        <a:pt x="104" y="36"/>
                        <a:pt x="103" y="36"/>
                      </a:cubicBezTo>
                      <a:cubicBezTo>
                        <a:pt x="103" y="36"/>
                        <a:pt x="103" y="36"/>
                        <a:pt x="103" y="36"/>
                      </a:cubicBezTo>
                      <a:cubicBezTo>
                        <a:pt x="103" y="36"/>
                        <a:pt x="103" y="36"/>
                        <a:pt x="103" y="37"/>
                      </a:cubicBezTo>
                      <a:cubicBezTo>
                        <a:pt x="103" y="36"/>
                        <a:pt x="103" y="36"/>
                        <a:pt x="103" y="35"/>
                      </a:cubicBezTo>
                      <a:cubicBezTo>
                        <a:pt x="103" y="35"/>
                        <a:pt x="103" y="34"/>
                        <a:pt x="103" y="33"/>
                      </a:cubicBezTo>
                      <a:cubicBezTo>
                        <a:pt x="103" y="33"/>
                        <a:pt x="103" y="33"/>
                        <a:pt x="103" y="33"/>
                      </a:cubicBezTo>
                      <a:cubicBezTo>
                        <a:pt x="103" y="34"/>
                        <a:pt x="103" y="34"/>
                        <a:pt x="103" y="35"/>
                      </a:cubicBezTo>
                      <a:cubicBezTo>
                        <a:pt x="103" y="36"/>
                        <a:pt x="103" y="36"/>
                        <a:pt x="103" y="37"/>
                      </a:cubicBezTo>
                      <a:cubicBezTo>
                        <a:pt x="102" y="37"/>
                        <a:pt x="102" y="37"/>
                        <a:pt x="101" y="37"/>
                      </a:cubicBezTo>
                      <a:cubicBezTo>
                        <a:pt x="101" y="36"/>
                        <a:pt x="101" y="36"/>
                        <a:pt x="101" y="35"/>
                      </a:cubicBezTo>
                      <a:cubicBezTo>
                        <a:pt x="101" y="35"/>
                        <a:pt x="101" y="34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4"/>
                        <a:pt x="101" y="35"/>
                        <a:pt x="101" y="35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7"/>
                        <a:pt x="101" y="37"/>
                        <a:pt x="101" y="37"/>
                      </a:cubicBezTo>
                      <a:cubicBezTo>
                        <a:pt x="101" y="37"/>
                        <a:pt x="101" y="37"/>
                        <a:pt x="101" y="37"/>
                      </a:cubicBezTo>
                      <a:cubicBezTo>
                        <a:pt x="100" y="36"/>
                        <a:pt x="100" y="34"/>
                        <a:pt x="100" y="33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100" y="34"/>
                        <a:pt x="100" y="35"/>
                        <a:pt x="100" y="35"/>
                      </a:cubicBezTo>
                      <a:cubicBezTo>
                        <a:pt x="100" y="36"/>
                        <a:pt x="101" y="36"/>
                        <a:pt x="101" y="37"/>
                      </a:cubicBezTo>
                      <a:cubicBezTo>
                        <a:pt x="101" y="37"/>
                        <a:pt x="101" y="37"/>
                        <a:pt x="100" y="36"/>
                      </a:cubicBez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100" y="36"/>
                        <a:pt x="100" y="36"/>
                        <a:pt x="100" y="35"/>
                      </a:cubicBezTo>
                      <a:cubicBezTo>
                        <a:pt x="100" y="35"/>
                        <a:pt x="100" y="34"/>
                        <a:pt x="100" y="33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100" y="34"/>
                        <a:pt x="100" y="35"/>
                        <a:pt x="100" y="36"/>
                      </a:cubicBez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100" y="36"/>
                        <a:pt x="100" y="36"/>
                        <a:pt x="100" y="36"/>
                      </a:cubicBezTo>
                      <a:cubicBezTo>
                        <a:pt x="100" y="36"/>
                        <a:pt x="100" y="35"/>
                        <a:pt x="99" y="35"/>
                      </a:cubicBezTo>
                      <a:cubicBezTo>
                        <a:pt x="99" y="35"/>
                        <a:pt x="99" y="34"/>
                        <a:pt x="99" y="34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9" y="33"/>
                        <a:pt x="99" y="34"/>
                      </a:cubicBezTo>
                      <a:cubicBezTo>
                        <a:pt x="99" y="34"/>
                        <a:pt x="99" y="34"/>
                        <a:pt x="99" y="34"/>
                      </a:cubicBezTo>
                      <a:cubicBezTo>
                        <a:pt x="99" y="34"/>
                        <a:pt x="99" y="35"/>
                        <a:pt x="99" y="36"/>
                      </a:cubicBezTo>
                      <a:cubicBezTo>
                        <a:pt x="99" y="36"/>
                        <a:pt x="100" y="37"/>
                        <a:pt x="100" y="37"/>
                      </a:cubicBezTo>
                      <a:cubicBezTo>
                        <a:pt x="100" y="37"/>
                        <a:pt x="100" y="38"/>
                        <a:pt x="100" y="38"/>
                      </a:cubicBezTo>
                      <a:cubicBezTo>
                        <a:pt x="101" y="38"/>
                        <a:pt x="102" y="39"/>
                        <a:pt x="103" y="39"/>
                      </a:cubicBezTo>
                      <a:cubicBezTo>
                        <a:pt x="105" y="39"/>
                        <a:pt x="106" y="39"/>
                        <a:pt x="108" y="38"/>
                      </a:cubicBezTo>
                      <a:cubicBezTo>
                        <a:pt x="109" y="37"/>
                        <a:pt x="110" y="34"/>
                        <a:pt x="110" y="33"/>
                      </a:cubicBezTo>
                      <a:cubicBezTo>
                        <a:pt x="109" y="31"/>
                        <a:pt x="109" y="30"/>
                        <a:pt x="108" y="29"/>
                      </a:cubicBezTo>
                      <a:cubicBezTo>
                        <a:pt x="109" y="29"/>
                        <a:pt x="110" y="29"/>
                        <a:pt x="110" y="30"/>
                      </a:cubicBezTo>
                      <a:cubicBezTo>
                        <a:pt x="111" y="31"/>
                        <a:pt x="112" y="32"/>
                        <a:pt x="112" y="33"/>
                      </a:cubicBezTo>
                      <a:cubicBezTo>
                        <a:pt x="112" y="35"/>
                        <a:pt x="111" y="37"/>
                        <a:pt x="110" y="39"/>
                      </a:cubicBezTo>
                      <a:cubicBezTo>
                        <a:pt x="109" y="39"/>
                        <a:pt x="108" y="40"/>
                        <a:pt x="107" y="40"/>
                      </a:cubicBezTo>
                      <a:cubicBezTo>
                        <a:pt x="106" y="41"/>
                        <a:pt x="106" y="41"/>
                        <a:pt x="105" y="41"/>
                      </a:cubicBezTo>
                      <a:cubicBezTo>
                        <a:pt x="105" y="41"/>
                        <a:pt x="104" y="42"/>
                        <a:pt x="105" y="42"/>
                      </a:cubicBezTo>
                      <a:cubicBezTo>
                        <a:pt x="105" y="42"/>
                        <a:pt x="106" y="42"/>
                        <a:pt x="106" y="41"/>
                      </a:cubicBezTo>
                      <a:cubicBezTo>
                        <a:pt x="106" y="41"/>
                        <a:pt x="107" y="41"/>
                        <a:pt x="107" y="41"/>
                      </a:cubicBezTo>
                      <a:cubicBezTo>
                        <a:pt x="107" y="41"/>
                        <a:pt x="108" y="40"/>
                        <a:pt x="109" y="40"/>
                      </a:cubicBezTo>
                      <a:cubicBezTo>
                        <a:pt x="110" y="39"/>
                        <a:pt x="112" y="38"/>
                        <a:pt x="112" y="36"/>
                      </a:cubicBezTo>
                      <a:cubicBezTo>
                        <a:pt x="112" y="36"/>
                        <a:pt x="112" y="35"/>
                        <a:pt x="112" y="35"/>
                      </a:cubicBezTo>
                      <a:cubicBezTo>
                        <a:pt x="112" y="34"/>
                        <a:pt x="112" y="33"/>
                        <a:pt x="113" y="33"/>
                      </a:cubicBezTo>
                      <a:cubicBezTo>
                        <a:pt x="113" y="33"/>
                        <a:pt x="113" y="33"/>
                        <a:pt x="113" y="33"/>
                      </a:cubicBezTo>
                      <a:cubicBezTo>
                        <a:pt x="112" y="33"/>
                        <a:pt x="112" y="34"/>
                        <a:pt x="112" y="34"/>
                      </a:cubicBezTo>
                      <a:cubicBezTo>
                        <a:pt x="112" y="35"/>
                        <a:pt x="112" y="35"/>
                        <a:pt x="112" y="35"/>
                      </a:cubicBezTo>
                      <a:cubicBezTo>
                        <a:pt x="112" y="35"/>
                        <a:pt x="112" y="35"/>
                        <a:pt x="112" y="34"/>
                      </a:cubicBezTo>
                      <a:cubicBezTo>
                        <a:pt x="112" y="34"/>
                        <a:pt x="112" y="34"/>
                        <a:pt x="112" y="34"/>
                      </a:cubicBezTo>
                      <a:cubicBezTo>
                        <a:pt x="113" y="33"/>
                        <a:pt x="113" y="33"/>
                        <a:pt x="113" y="32"/>
                      </a:cubicBezTo>
                      <a:cubicBezTo>
                        <a:pt x="113" y="32"/>
                        <a:pt x="113" y="32"/>
                        <a:pt x="113" y="32"/>
                      </a:cubicBezTo>
                      <a:cubicBezTo>
                        <a:pt x="113" y="32"/>
                        <a:pt x="112" y="33"/>
                        <a:pt x="112" y="33"/>
                      </a:cubicBezTo>
                      <a:cubicBezTo>
                        <a:pt x="112" y="34"/>
                        <a:pt x="112" y="34"/>
                        <a:pt x="112" y="34"/>
                      </a:cubicBezTo>
                      <a:cubicBezTo>
                        <a:pt x="112" y="34"/>
                        <a:pt x="112" y="34"/>
                        <a:pt x="112" y="34"/>
                      </a:cubicBezTo>
                      <a:cubicBezTo>
                        <a:pt x="112" y="33"/>
                        <a:pt x="112" y="33"/>
                        <a:pt x="112" y="33"/>
                      </a:cubicBezTo>
                      <a:cubicBezTo>
                        <a:pt x="113" y="32"/>
                        <a:pt x="113" y="31"/>
                        <a:pt x="114" y="31"/>
                      </a:cubicBezTo>
                      <a:close/>
                      <a:moveTo>
                        <a:pt x="107" y="45"/>
                      </a:moveTo>
                      <a:cubicBezTo>
                        <a:pt x="107" y="45"/>
                        <a:pt x="107" y="45"/>
                        <a:pt x="106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lose/>
                      <a:moveTo>
                        <a:pt x="112" y="25"/>
                      </a:move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12" y="25"/>
                        <a:pt x="112" y="25"/>
                        <a:pt x="112" y="26"/>
                      </a:cubicBezTo>
                      <a:cubicBezTo>
                        <a:pt x="113" y="26"/>
                        <a:pt x="113" y="26"/>
                        <a:pt x="113" y="26"/>
                      </a:cubicBezTo>
                      <a:cubicBezTo>
                        <a:pt x="113" y="26"/>
                        <a:pt x="113" y="26"/>
                        <a:pt x="113" y="26"/>
                      </a:cubicBezTo>
                      <a:cubicBezTo>
                        <a:pt x="113" y="26"/>
                        <a:pt x="113" y="26"/>
                        <a:pt x="112" y="26"/>
                      </a:cubicBez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12" y="25"/>
                        <a:pt x="112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6"/>
                        <a:pt x="113" y="26"/>
                        <a:pt x="113" y="26"/>
                      </a:cubicBezTo>
                      <a:cubicBezTo>
                        <a:pt x="113" y="26"/>
                        <a:pt x="113" y="26"/>
                        <a:pt x="113" y="26"/>
                      </a:cubicBezTo>
                      <a:cubicBezTo>
                        <a:pt x="113" y="26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5"/>
                        <a:pt x="114" y="25"/>
                        <a:pt x="115" y="25"/>
                      </a:cubicBezTo>
                      <a:cubicBezTo>
                        <a:pt x="115" y="25"/>
                        <a:pt x="115" y="25"/>
                        <a:pt x="115" y="25"/>
                      </a:cubicBezTo>
                      <a:cubicBezTo>
                        <a:pt x="115" y="25"/>
                        <a:pt x="114" y="25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5" y="24"/>
                        <a:pt x="115" y="24"/>
                      </a:cubicBezTo>
                      <a:cubicBezTo>
                        <a:pt x="115" y="24"/>
                        <a:pt x="115" y="25"/>
                        <a:pt x="115" y="25"/>
                      </a:cubicBezTo>
                      <a:cubicBezTo>
                        <a:pt x="115" y="25"/>
                        <a:pt x="116" y="26"/>
                        <a:pt x="116" y="26"/>
                      </a:cubicBezTo>
                      <a:cubicBezTo>
                        <a:pt x="116" y="27"/>
                        <a:pt x="116" y="27"/>
                        <a:pt x="116" y="28"/>
                      </a:cubicBezTo>
                      <a:cubicBezTo>
                        <a:pt x="116" y="28"/>
                        <a:pt x="116" y="29"/>
                        <a:pt x="117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8"/>
                        <a:pt x="116" y="28"/>
                        <a:pt x="116" y="28"/>
                      </a:cubicBezTo>
                      <a:cubicBezTo>
                        <a:pt x="116" y="27"/>
                        <a:pt x="116" y="26"/>
                        <a:pt x="115" y="26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6" y="26"/>
                        <a:pt x="116" y="27"/>
                        <a:pt x="116" y="28"/>
                      </a:cubicBezTo>
                      <a:cubicBezTo>
                        <a:pt x="116" y="28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6" y="28"/>
                        <a:pt x="116" y="28"/>
                      </a:cubicBezTo>
                      <a:cubicBezTo>
                        <a:pt x="116" y="28"/>
                        <a:pt x="116" y="28"/>
                        <a:pt x="116" y="28"/>
                      </a:cubicBezTo>
                      <a:cubicBezTo>
                        <a:pt x="116" y="28"/>
                        <a:pt x="116" y="29"/>
                        <a:pt x="116" y="29"/>
                      </a:cubicBezTo>
                      <a:cubicBezTo>
                        <a:pt x="116" y="29"/>
                        <a:pt x="116" y="29"/>
                        <a:pt x="116" y="29"/>
                      </a:cubicBezTo>
                      <a:cubicBezTo>
                        <a:pt x="116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28"/>
                      </a:cubicBezTo>
                      <a:cubicBezTo>
                        <a:pt x="115" y="28"/>
                        <a:pt x="115" y="28"/>
                        <a:pt x="115" y="28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30"/>
                        <a:pt x="115" y="30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30"/>
                      </a:cubicBezTo>
                      <a:cubicBezTo>
                        <a:pt x="115" y="30"/>
                        <a:pt x="115" y="30"/>
                        <a:pt x="115" y="30"/>
                      </a:cubicBezTo>
                      <a:cubicBezTo>
                        <a:pt x="115" y="30"/>
                        <a:pt x="115" y="30"/>
                        <a:pt x="115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5" y="29"/>
                        <a:pt x="115" y="29"/>
                        <a:pt x="115" y="29"/>
                      </a:cubicBezTo>
                      <a:cubicBezTo>
                        <a:pt x="114" y="29"/>
                        <a:pt x="114" y="29"/>
                        <a:pt x="114" y="29"/>
                      </a:cubicBezTo>
                      <a:cubicBezTo>
                        <a:pt x="115" y="30"/>
                        <a:pt x="114" y="30"/>
                        <a:pt x="115" y="30"/>
                      </a:cubicBezTo>
                      <a:cubicBezTo>
                        <a:pt x="114" y="30"/>
                        <a:pt x="114" y="30"/>
                        <a:pt x="114" y="30"/>
                      </a:cubicBezTo>
                      <a:cubicBezTo>
                        <a:pt x="114" y="30"/>
                        <a:pt x="114" y="29"/>
                        <a:pt x="114" y="29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4" y="28"/>
                        <a:pt x="114" y="29"/>
                        <a:pt x="114" y="29"/>
                      </a:cubicBezTo>
                      <a:cubicBezTo>
                        <a:pt x="114" y="29"/>
                        <a:pt x="114" y="30"/>
                        <a:pt x="114" y="30"/>
                      </a:cubicBezTo>
                      <a:cubicBezTo>
                        <a:pt x="114" y="30"/>
                        <a:pt x="114" y="30"/>
                        <a:pt x="114" y="30"/>
                      </a:cubicBezTo>
                      <a:cubicBezTo>
                        <a:pt x="114" y="30"/>
                        <a:pt x="114" y="29"/>
                        <a:pt x="113" y="28"/>
                      </a:cubicBezTo>
                      <a:cubicBezTo>
                        <a:pt x="113" y="27"/>
                        <a:pt x="112" y="26"/>
                        <a:pt x="112" y="25"/>
                      </a:cubicBezTo>
                      <a:close/>
                      <a:moveTo>
                        <a:pt x="110" y="22"/>
                      </a:move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10" y="22"/>
                        <a:pt x="111" y="22"/>
                        <a:pt x="111" y="22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1" y="22"/>
                        <a:pt x="111" y="22"/>
                        <a:pt x="110" y="22"/>
                      </a:cubicBezTo>
                      <a:cubicBezTo>
                        <a:pt x="110" y="22"/>
                        <a:pt x="110" y="22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1" y="22"/>
                        <a:pt x="111" y="22"/>
                        <a:pt x="111" y="22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2" y="21"/>
                        <a:pt x="112" y="21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2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2" y="21"/>
                        <a:pt x="112" y="21"/>
                        <a:pt x="112" y="21"/>
                      </a:cubicBezTo>
                      <a:cubicBezTo>
                        <a:pt x="112" y="21"/>
                        <a:pt x="112" y="21"/>
                        <a:pt x="111" y="21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20"/>
                        <a:pt x="113" y="21"/>
                        <a:pt x="113" y="21"/>
                      </a:cubicBezTo>
                      <a:cubicBezTo>
                        <a:pt x="113" y="21"/>
                        <a:pt x="113" y="21"/>
                        <a:pt x="113" y="21"/>
                      </a:cubicBezTo>
                      <a:cubicBezTo>
                        <a:pt x="113" y="21"/>
                        <a:pt x="112" y="20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2" y="20"/>
                        <a:pt x="112" y="20"/>
                        <a:pt x="112" y="20"/>
                      </a:cubicBezTo>
                      <a:cubicBezTo>
                        <a:pt x="113" y="20"/>
                        <a:pt x="113" y="20"/>
                        <a:pt x="113" y="21"/>
                      </a:cubicBezTo>
                      <a:cubicBezTo>
                        <a:pt x="113" y="21"/>
                        <a:pt x="113" y="21"/>
                        <a:pt x="113" y="21"/>
                      </a:cubicBezTo>
                      <a:cubicBezTo>
                        <a:pt x="113" y="21"/>
                        <a:pt x="113" y="20"/>
                        <a:pt x="113" y="20"/>
                      </a:cubicBezTo>
                      <a:cubicBezTo>
                        <a:pt x="113" y="20"/>
                        <a:pt x="114" y="21"/>
                        <a:pt x="114" y="21"/>
                      </a:cubicBezTo>
                      <a:cubicBezTo>
                        <a:pt x="114" y="22"/>
                        <a:pt x="115" y="22"/>
                        <a:pt x="114" y="23"/>
                      </a:cubicBezTo>
                      <a:cubicBezTo>
                        <a:pt x="114" y="22"/>
                        <a:pt x="114" y="22"/>
                        <a:pt x="114" y="21"/>
                      </a:cubicBezTo>
                      <a:cubicBezTo>
                        <a:pt x="114" y="21"/>
                        <a:pt x="114" y="21"/>
                        <a:pt x="114" y="21"/>
                      </a:cubicBezTo>
                      <a:cubicBezTo>
                        <a:pt x="114" y="22"/>
                        <a:pt x="114" y="23"/>
                        <a:pt x="114" y="23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3"/>
                        <a:pt x="114" y="23"/>
                        <a:pt x="114" y="23"/>
                      </a:cubicBezTo>
                      <a:cubicBezTo>
                        <a:pt x="114" y="22"/>
                        <a:pt x="114" y="22"/>
                        <a:pt x="114" y="22"/>
                      </a:cubicBezTo>
                      <a:cubicBezTo>
                        <a:pt x="114" y="22"/>
                        <a:pt x="114" y="22"/>
                        <a:pt x="114" y="22"/>
                      </a:cubicBezTo>
                      <a:cubicBezTo>
                        <a:pt x="114" y="22"/>
                        <a:pt x="114" y="23"/>
                        <a:pt x="114" y="23"/>
                      </a:cubicBezTo>
                      <a:cubicBezTo>
                        <a:pt x="114" y="23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3"/>
                        <a:pt x="113" y="23"/>
                      </a:cubicBezTo>
                      <a:cubicBezTo>
                        <a:pt x="113" y="23"/>
                        <a:pt x="113" y="22"/>
                        <a:pt x="113" y="22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13" y="23"/>
                        <a:pt x="113" y="23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3" y="24"/>
                        <a:pt x="113" y="23"/>
                        <a:pt x="113" y="22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13" y="23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5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2" y="24"/>
                      </a:cubicBezTo>
                      <a:cubicBezTo>
                        <a:pt x="112" y="23"/>
                        <a:pt x="112" y="23"/>
                        <a:pt x="112" y="22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12" y="23"/>
                        <a:pt x="112" y="23"/>
                        <a:pt x="112" y="24"/>
                      </a:cubicBezTo>
                      <a:cubicBezTo>
                        <a:pt x="113" y="24"/>
                        <a:pt x="113" y="24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3"/>
                        <a:pt x="111" y="23"/>
                        <a:pt x="111" y="23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111" y="23"/>
                        <a:pt x="112" y="23"/>
                        <a:pt x="112" y="24"/>
                      </a:cubicBezTo>
                      <a:cubicBezTo>
                        <a:pt x="112" y="24"/>
                        <a:pt x="112" y="24"/>
                        <a:pt x="112" y="25"/>
                      </a:cubicBez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12" y="25"/>
                        <a:pt x="112" y="24"/>
                        <a:pt x="111" y="24"/>
                      </a:cubicBezTo>
                      <a:cubicBezTo>
                        <a:pt x="111" y="24"/>
                        <a:pt x="111" y="23"/>
                        <a:pt x="111" y="23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111" y="23"/>
                        <a:pt x="111" y="24"/>
                        <a:pt x="112" y="25"/>
                      </a:cubicBezTo>
                      <a:cubicBezTo>
                        <a:pt x="112" y="25"/>
                        <a:pt x="112" y="25"/>
                        <a:pt x="111" y="25"/>
                      </a:cubicBezTo>
                      <a:cubicBezTo>
                        <a:pt x="111" y="24"/>
                        <a:pt x="110" y="24"/>
                        <a:pt x="110" y="23"/>
                      </a:cubicBezTo>
                      <a:cubicBezTo>
                        <a:pt x="110" y="23"/>
                        <a:pt x="110" y="23"/>
                        <a:pt x="110" y="23"/>
                      </a:cubicBezTo>
                      <a:cubicBezTo>
                        <a:pt x="110" y="23"/>
                        <a:pt x="111" y="24"/>
                        <a:pt x="111" y="25"/>
                      </a:cubicBezTo>
                      <a:cubicBezTo>
                        <a:pt x="111" y="25"/>
                        <a:pt x="111" y="24"/>
                        <a:pt x="111" y="24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0" y="23"/>
                        <a:pt x="110" y="23"/>
                        <a:pt x="110" y="22"/>
                      </a:cubicBezTo>
                      <a:close/>
                      <a:moveTo>
                        <a:pt x="100" y="20"/>
                      </a:moveTo>
                      <a:cubicBezTo>
                        <a:pt x="100" y="20"/>
                        <a:pt x="101" y="20"/>
                        <a:pt x="101" y="20"/>
                      </a:cubicBezTo>
                      <a:cubicBezTo>
                        <a:pt x="102" y="20"/>
                        <a:pt x="103" y="21"/>
                        <a:pt x="104" y="21"/>
                      </a:cubicBezTo>
                      <a:cubicBezTo>
                        <a:pt x="105" y="22"/>
                        <a:pt x="106" y="23"/>
                        <a:pt x="107" y="23"/>
                      </a:cubicBezTo>
                      <a:cubicBezTo>
                        <a:pt x="107" y="23"/>
                        <a:pt x="108" y="23"/>
                        <a:pt x="108" y="23"/>
                      </a:cubicBezTo>
                      <a:cubicBezTo>
                        <a:pt x="108" y="23"/>
                        <a:pt x="108" y="23"/>
                        <a:pt x="108" y="23"/>
                      </a:cubicBezTo>
                      <a:cubicBezTo>
                        <a:pt x="107" y="23"/>
                        <a:pt x="107" y="23"/>
                        <a:pt x="106" y="23"/>
                      </a:cubicBezTo>
                      <a:cubicBezTo>
                        <a:pt x="105" y="23"/>
                        <a:pt x="105" y="22"/>
                        <a:pt x="104" y="22"/>
                      </a:cubicBezTo>
                      <a:cubicBezTo>
                        <a:pt x="104" y="22"/>
                        <a:pt x="104" y="22"/>
                        <a:pt x="104" y="22"/>
                      </a:cubicBezTo>
                      <a:cubicBezTo>
                        <a:pt x="105" y="22"/>
                        <a:pt x="105" y="23"/>
                        <a:pt x="106" y="23"/>
                      </a:cubicBezTo>
                      <a:cubicBezTo>
                        <a:pt x="107" y="23"/>
                        <a:pt x="107" y="23"/>
                        <a:pt x="108" y="23"/>
                      </a:cubicBezTo>
                      <a:cubicBezTo>
                        <a:pt x="106" y="24"/>
                        <a:pt x="105" y="23"/>
                        <a:pt x="104" y="22"/>
                      </a:cubicBezTo>
                      <a:cubicBezTo>
                        <a:pt x="103" y="22"/>
                        <a:pt x="103" y="21"/>
                        <a:pt x="102" y="21"/>
                      </a:cubicBezTo>
                      <a:cubicBezTo>
                        <a:pt x="102" y="21"/>
                        <a:pt x="102" y="21"/>
                        <a:pt x="102" y="21"/>
                      </a:cubicBezTo>
                      <a:cubicBezTo>
                        <a:pt x="103" y="21"/>
                        <a:pt x="103" y="21"/>
                        <a:pt x="103" y="21"/>
                      </a:cubicBezTo>
                      <a:cubicBezTo>
                        <a:pt x="104" y="22"/>
                        <a:pt x="104" y="22"/>
                        <a:pt x="104" y="22"/>
                      </a:cubicBezTo>
                      <a:cubicBezTo>
                        <a:pt x="104" y="22"/>
                        <a:pt x="104" y="22"/>
                        <a:pt x="104" y="22"/>
                      </a:cubicBezTo>
                      <a:cubicBezTo>
                        <a:pt x="104" y="22"/>
                        <a:pt x="104" y="21"/>
                        <a:pt x="103" y="21"/>
                      </a:cubicBezTo>
                      <a:cubicBezTo>
                        <a:pt x="103" y="21"/>
                        <a:pt x="103" y="21"/>
                        <a:pt x="102" y="21"/>
                      </a:cubicBezTo>
                      <a:cubicBezTo>
                        <a:pt x="102" y="21"/>
                        <a:pt x="101" y="20"/>
                        <a:pt x="101" y="20"/>
                      </a:cubicBezTo>
                      <a:cubicBezTo>
                        <a:pt x="100" y="20"/>
                        <a:pt x="100" y="20"/>
                        <a:pt x="100" y="20"/>
                      </a:cubicBezTo>
                      <a:close/>
                      <a:moveTo>
                        <a:pt x="103" y="19"/>
                      </a:moveTo>
                      <a:cubicBezTo>
                        <a:pt x="104" y="19"/>
                        <a:pt x="105" y="20"/>
                        <a:pt x="106" y="20"/>
                      </a:cubicBezTo>
                      <a:cubicBezTo>
                        <a:pt x="106" y="20"/>
                        <a:pt x="106" y="20"/>
                        <a:pt x="106" y="20"/>
                      </a:cubicBezTo>
                      <a:cubicBezTo>
                        <a:pt x="106" y="19"/>
                        <a:pt x="106" y="19"/>
                        <a:pt x="105" y="19"/>
                      </a:cubicBezTo>
                      <a:cubicBezTo>
                        <a:pt x="105" y="19"/>
                        <a:pt x="104" y="19"/>
                        <a:pt x="103" y="18"/>
                      </a:cubicBezTo>
                      <a:cubicBezTo>
                        <a:pt x="102" y="17"/>
                        <a:pt x="102" y="17"/>
                        <a:pt x="101" y="16"/>
                      </a:cubicBezTo>
                      <a:cubicBezTo>
                        <a:pt x="101" y="15"/>
                        <a:pt x="101" y="14"/>
                        <a:pt x="101" y="13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1" y="13"/>
                        <a:pt x="101" y="13"/>
                        <a:pt x="101" y="13"/>
                      </a:cubicBezTo>
                      <a:cubicBezTo>
                        <a:pt x="102" y="14"/>
                        <a:pt x="103" y="15"/>
                        <a:pt x="104" y="16"/>
                      </a:cubicBezTo>
                      <a:cubicBezTo>
                        <a:pt x="105" y="16"/>
                        <a:pt x="105" y="17"/>
                        <a:pt x="106" y="17"/>
                      </a:cubicBezTo>
                      <a:cubicBezTo>
                        <a:pt x="106" y="17"/>
                        <a:pt x="107" y="18"/>
                        <a:pt x="108" y="18"/>
                      </a:cubicBezTo>
                      <a:cubicBezTo>
                        <a:pt x="108" y="19"/>
                        <a:pt x="109" y="19"/>
                        <a:pt x="109" y="19"/>
                      </a:cubicBezTo>
                      <a:cubicBezTo>
                        <a:pt x="109" y="20"/>
                        <a:pt x="109" y="20"/>
                        <a:pt x="110" y="20"/>
                      </a:cubicBezTo>
                      <a:cubicBezTo>
                        <a:pt x="110" y="20"/>
                        <a:pt x="110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0"/>
                        <a:pt x="109" y="20"/>
                        <a:pt x="109" y="20"/>
                      </a:cubicBezTo>
                      <a:cubicBezTo>
                        <a:pt x="109" y="20"/>
                        <a:pt x="109" y="20"/>
                        <a:pt x="109" y="20"/>
                      </a:cubicBezTo>
                      <a:cubicBezTo>
                        <a:pt x="109" y="20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1"/>
                      </a:cubicBezTo>
                      <a:cubicBezTo>
                        <a:pt x="110" y="21"/>
                        <a:pt x="109" y="21"/>
                        <a:pt x="109" y="20"/>
                      </a:cubicBezTo>
                      <a:cubicBezTo>
                        <a:pt x="109" y="20"/>
                        <a:pt x="109" y="20"/>
                        <a:pt x="109" y="20"/>
                      </a:cubicBezTo>
                      <a:cubicBezTo>
                        <a:pt x="109" y="21"/>
                        <a:pt x="110" y="21"/>
                        <a:pt x="110" y="21"/>
                      </a:cubicBezTo>
                      <a:cubicBezTo>
                        <a:pt x="110" y="21"/>
                        <a:pt x="110" y="21"/>
                        <a:pt x="110" y="22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09" y="21"/>
                        <a:pt x="109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9" y="21"/>
                        <a:pt x="109" y="21"/>
                        <a:pt x="109" y="22"/>
                      </a:cubicBezTo>
                      <a:cubicBezTo>
                        <a:pt x="109" y="22"/>
                        <a:pt x="109" y="22"/>
                        <a:pt x="109" y="22"/>
                      </a:cubicBezTo>
                      <a:cubicBezTo>
                        <a:pt x="109" y="22"/>
                        <a:pt x="109" y="22"/>
                        <a:pt x="109" y="22"/>
                      </a:cubicBezTo>
                      <a:cubicBezTo>
                        <a:pt x="109" y="22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8" y="21"/>
                        <a:pt x="108" y="21"/>
                      </a:cubicBezTo>
                      <a:cubicBezTo>
                        <a:pt x="108" y="21"/>
                        <a:pt x="109" y="22"/>
                        <a:pt x="109" y="22"/>
                      </a:cubicBezTo>
                      <a:cubicBezTo>
                        <a:pt x="109" y="22"/>
                        <a:pt x="109" y="22"/>
                        <a:pt x="109" y="22"/>
                      </a:cubicBezTo>
                      <a:cubicBezTo>
                        <a:pt x="109" y="22"/>
                        <a:pt x="108" y="22"/>
                        <a:pt x="108" y="22"/>
                      </a:cubicBezTo>
                      <a:cubicBezTo>
                        <a:pt x="108" y="22"/>
                        <a:pt x="107" y="21"/>
                        <a:pt x="107" y="21"/>
                      </a:cubicBezTo>
                      <a:cubicBezTo>
                        <a:pt x="107" y="21"/>
                        <a:pt x="107" y="21"/>
                        <a:pt x="107" y="21"/>
                      </a:cubicBezTo>
                      <a:cubicBezTo>
                        <a:pt x="107" y="21"/>
                        <a:pt x="108" y="22"/>
                        <a:pt x="108" y="22"/>
                      </a:cubicBezTo>
                      <a:cubicBezTo>
                        <a:pt x="108" y="22"/>
                        <a:pt x="108" y="22"/>
                        <a:pt x="109" y="22"/>
                      </a:cubicBezTo>
                      <a:cubicBezTo>
                        <a:pt x="109" y="22"/>
                        <a:pt x="109" y="23"/>
                        <a:pt x="108" y="23"/>
                      </a:cubicBezTo>
                      <a:cubicBezTo>
                        <a:pt x="108" y="23"/>
                        <a:pt x="107" y="22"/>
                        <a:pt x="106" y="22"/>
                      </a:cubicBezTo>
                      <a:cubicBezTo>
                        <a:pt x="106" y="22"/>
                        <a:pt x="106" y="22"/>
                        <a:pt x="106" y="22"/>
                      </a:cubicBezTo>
                      <a:cubicBezTo>
                        <a:pt x="107" y="22"/>
                        <a:pt x="107" y="23"/>
                        <a:pt x="108" y="23"/>
                      </a:cubicBezTo>
                      <a:cubicBezTo>
                        <a:pt x="107" y="23"/>
                        <a:pt x="106" y="23"/>
                        <a:pt x="106" y="22"/>
                      </a:cubicBezTo>
                      <a:cubicBezTo>
                        <a:pt x="105" y="22"/>
                        <a:pt x="104" y="21"/>
                        <a:pt x="103" y="20"/>
                      </a:cubicBezTo>
                      <a:cubicBezTo>
                        <a:pt x="102" y="20"/>
                        <a:pt x="101" y="20"/>
                        <a:pt x="101" y="20"/>
                      </a:cubicBezTo>
                      <a:cubicBezTo>
                        <a:pt x="100" y="20"/>
                        <a:pt x="100" y="20"/>
                        <a:pt x="99" y="21"/>
                      </a:cubicBezTo>
                      <a:cubicBezTo>
                        <a:pt x="99" y="21"/>
                        <a:pt x="99" y="21"/>
                        <a:pt x="99" y="21"/>
                      </a:cubicBezTo>
                      <a:cubicBezTo>
                        <a:pt x="100" y="19"/>
                        <a:pt x="102" y="18"/>
                        <a:pt x="103" y="19"/>
                      </a:cubicBezTo>
                      <a:close/>
                      <a:moveTo>
                        <a:pt x="93" y="25"/>
                      </a:move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2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lose/>
                      <a:moveTo>
                        <a:pt x="93" y="25"/>
                      </a:move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lose/>
                      <a:moveTo>
                        <a:pt x="74" y="29"/>
                      </a:move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28"/>
                      </a:cubicBezTo>
                      <a:cubicBezTo>
                        <a:pt x="73" y="28"/>
                        <a:pt x="74" y="28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8"/>
                        <a:pt x="74" y="29"/>
                        <a:pt x="74" y="29"/>
                      </a:cubicBezTo>
                      <a:close/>
                      <a:moveTo>
                        <a:pt x="72" y="28"/>
                      </a:move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lose/>
                      <a:moveTo>
                        <a:pt x="72" y="28"/>
                      </a:move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lose/>
                      <a:moveTo>
                        <a:pt x="73" y="28"/>
                      </a:move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lose/>
                      <a:moveTo>
                        <a:pt x="73" y="39"/>
                      </a:moveTo>
                      <a:cubicBezTo>
                        <a:pt x="73" y="39"/>
                        <a:pt x="73" y="39"/>
                        <a:pt x="73" y="39"/>
                      </a:cubicBezTo>
                      <a:cubicBezTo>
                        <a:pt x="73" y="39"/>
                        <a:pt x="73" y="39"/>
                        <a:pt x="72" y="38"/>
                      </a:cubicBezTo>
                      <a:cubicBezTo>
                        <a:pt x="72" y="38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8"/>
                        <a:pt x="72" y="39"/>
                        <a:pt x="73" y="40"/>
                      </a:cubicBezTo>
                      <a:cubicBezTo>
                        <a:pt x="73" y="40"/>
                        <a:pt x="74" y="40"/>
                        <a:pt x="74" y="40"/>
                      </a:cubicBezTo>
                      <a:cubicBezTo>
                        <a:pt x="73" y="40"/>
                        <a:pt x="73" y="40"/>
                        <a:pt x="73" y="39"/>
                      </a:cubicBezTo>
                      <a:cubicBezTo>
                        <a:pt x="72" y="39"/>
                        <a:pt x="72" y="39"/>
                        <a:pt x="72" y="38"/>
                      </a:cubicBezTo>
                      <a:cubicBezTo>
                        <a:pt x="72" y="37"/>
                        <a:pt x="72" y="36"/>
                        <a:pt x="72" y="35"/>
                      </a:cubicBezTo>
                      <a:cubicBezTo>
                        <a:pt x="72" y="34"/>
                        <a:pt x="72" y="33"/>
                        <a:pt x="73" y="33"/>
                      </a:cubicBezTo>
                      <a:cubicBezTo>
                        <a:pt x="73" y="32"/>
                        <a:pt x="73" y="32"/>
                        <a:pt x="73" y="31"/>
                      </a:cubicBezTo>
                      <a:cubicBezTo>
                        <a:pt x="73" y="31"/>
                        <a:pt x="74" y="30"/>
                        <a:pt x="74" y="29"/>
                      </a:cubicBezTo>
                      <a:cubicBezTo>
                        <a:pt x="74" y="30"/>
                        <a:pt x="74" y="31"/>
                        <a:pt x="73" y="31"/>
                      </a:cubicBezTo>
                      <a:cubicBezTo>
                        <a:pt x="73" y="32"/>
                        <a:pt x="73" y="33"/>
                        <a:pt x="73" y="33"/>
                      </a:cubicBezTo>
                      <a:cubicBezTo>
                        <a:pt x="73" y="33"/>
                        <a:pt x="73" y="33"/>
                        <a:pt x="73" y="33"/>
                      </a:cubicBezTo>
                      <a:cubicBezTo>
                        <a:pt x="73" y="32"/>
                        <a:pt x="73" y="32"/>
                        <a:pt x="73" y="31"/>
                      </a:cubicBezTo>
                      <a:cubicBezTo>
                        <a:pt x="73" y="31"/>
                        <a:pt x="73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3" y="31"/>
                        <a:pt x="73" y="31"/>
                        <a:pt x="73" y="31"/>
                      </a:cubicBezTo>
                      <a:cubicBezTo>
                        <a:pt x="73" y="32"/>
                        <a:pt x="73" y="32"/>
                        <a:pt x="73" y="32"/>
                      </a:cubicBezTo>
                      <a:cubicBezTo>
                        <a:pt x="73" y="33"/>
                        <a:pt x="72" y="33"/>
                        <a:pt x="72" y="34"/>
                      </a:cubicBezTo>
                      <a:cubicBezTo>
                        <a:pt x="72" y="34"/>
                        <a:pt x="72" y="35"/>
                        <a:pt x="72" y="35"/>
                      </a:cubicBezTo>
                      <a:cubicBezTo>
                        <a:pt x="72" y="36"/>
                        <a:pt x="72" y="38"/>
                        <a:pt x="73" y="39"/>
                      </a:cubicBezTo>
                      <a:close/>
                      <a:moveTo>
                        <a:pt x="74" y="41"/>
                      </a:moveTo>
                      <a:cubicBezTo>
                        <a:pt x="74" y="41"/>
                        <a:pt x="74" y="41"/>
                        <a:pt x="74" y="41"/>
                      </a:cubicBezTo>
                      <a:cubicBezTo>
                        <a:pt x="74" y="41"/>
                        <a:pt x="74" y="41"/>
                        <a:pt x="74" y="41"/>
                      </a:cubicBezTo>
                      <a:close/>
                      <a:moveTo>
                        <a:pt x="73" y="40"/>
                      </a:moveTo>
                      <a:cubicBezTo>
                        <a:pt x="72" y="40"/>
                        <a:pt x="72" y="39"/>
                        <a:pt x="71" y="38"/>
                      </a:cubicBezTo>
                      <a:cubicBezTo>
                        <a:pt x="71" y="37"/>
                        <a:pt x="71" y="36"/>
                        <a:pt x="71" y="36"/>
                      </a:cubicBezTo>
                      <a:cubicBezTo>
                        <a:pt x="71" y="35"/>
                        <a:pt x="71" y="34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4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71" y="34"/>
                        <a:pt x="71" y="34"/>
                        <a:pt x="71" y="34"/>
                      </a:cubicBezTo>
                      <a:cubicBezTo>
                        <a:pt x="71" y="35"/>
                        <a:pt x="71" y="35"/>
                        <a:pt x="71" y="35"/>
                      </a:cubicBezTo>
                      <a:cubicBezTo>
                        <a:pt x="70" y="36"/>
                        <a:pt x="71" y="37"/>
                        <a:pt x="71" y="37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cubicBezTo>
                        <a:pt x="71" y="38"/>
                        <a:pt x="71" y="39"/>
                        <a:pt x="71" y="40"/>
                      </a:cubicBezTo>
                      <a:cubicBezTo>
                        <a:pt x="71" y="40"/>
                        <a:pt x="71" y="40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1"/>
                        <a:pt x="71" y="41"/>
                        <a:pt x="71" y="40"/>
                      </a:cubicBezTo>
                      <a:cubicBezTo>
                        <a:pt x="71" y="40"/>
                        <a:pt x="71" y="40"/>
                        <a:pt x="71" y="39"/>
                      </a:cubicBezTo>
                      <a:cubicBezTo>
                        <a:pt x="71" y="38"/>
                        <a:pt x="71" y="37"/>
                        <a:pt x="70" y="37"/>
                      </a:cubicBezTo>
                      <a:cubicBezTo>
                        <a:pt x="70" y="37"/>
                        <a:pt x="70" y="37"/>
                        <a:pt x="70" y="37"/>
                      </a:cubicBezTo>
                      <a:cubicBezTo>
                        <a:pt x="71" y="37"/>
                        <a:pt x="71" y="38"/>
                        <a:pt x="71" y="39"/>
                      </a:cubicBezTo>
                      <a:cubicBezTo>
                        <a:pt x="71" y="40"/>
                        <a:pt x="71" y="40"/>
                        <a:pt x="71" y="41"/>
                      </a:cubicBezTo>
                      <a:cubicBezTo>
                        <a:pt x="71" y="41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1"/>
                        <a:pt x="71" y="41"/>
                      </a:cubicBezTo>
                      <a:cubicBezTo>
                        <a:pt x="71" y="40"/>
                        <a:pt x="71" y="40"/>
                        <a:pt x="71" y="39"/>
                      </a:cubicBezTo>
                      <a:cubicBezTo>
                        <a:pt x="70" y="38"/>
                        <a:pt x="70" y="36"/>
                        <a:pt x="70" y="35"/>
                      </a:cubicBezTo>
                      <a:cubicBezTo>
                        <a:pt x="70" y="34"/>
                        <a:pt x="70" y="34"/>
                        <a:pt x="70" y="33"/>
                      </a:cubicBezTo>
                      <a:cubicBezTo>
                        <a:pt x="70" y="32"/>
                        <a:pt x="70" y="32"/>
                        <a:pt x="71" y="31"/>
                      </a:cubicBezTo>
                      <a:cubicBezTo>
                        <a:pt x="71" y="30"/>
                        <a:pt x="71" y="30"/>
                        <a:pt x="71" y="29"/>
                      </a:cubicBezTo>
                      <a:cubicBezTo>
                        <a:pt x="72" y="29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3" y="28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3" y="29"/>
                        <a:pt x="73" y="29"/>
                        <a:pt x="73" y="30"/>
                      </a:cubicBezTo>
                      <a:cubicBezTo>
                        <a:pt x="73" y="30"/>
                        <a:pt x="73" y="30"/>
                        <a:pt x="73" y="31"/>
                      </a:cubicBezTo>
                      <a:cubicBezTo>
                        <a:pt x="73" y="31"/>
                        <a:pt x="73" y="32"/>
                        <a:pt x="72" y="32"/>
                      </a:cubicBezTo>
                      <a:cubicBezTo>
                        <a:pt x="72" y="34"/>
                        <a:pt x="72" y="35"/>
                        <a:pt x="72" y="36"/>
                      </a:cubicBezTo>
                      <a:cubicBezTo>
                        <a:pt x="72" y="37"/>
                        <a:pt x="72" y="38"/>
                        <a:pt x="72" y="39"/>
                      </a:cubicBezTo>
                      <a:cubicBezTo>
                        <a:pt x="73" y="39"/>
                        <a:pt x="74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4" y="40"/>
                        <a:pt x="74" y="40"/>
                        <a:pt x="74" y="40"/>
                      </a:cubicBezTo>
                      <a:cubicBezTo>
                        <a:pt x="73" y="40"/>
                        <a:pt x="73" y="40"/>
                        <a:pt x="72" y="39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3" y="40"/>
                        <a:pt x="73" y="40"/>
                        <a:pt x="74" y="40"/>
                      </a:cubicBezTo>
                      <a:cubicBezTo>
                        <a:pt x="74" y="40"/>
                        <a:pt x="74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5" y="40"/>
                        <a:pt x="75" y="40"/>
                        <a:pt x="75" y="40"/>
                      </a:cubicBezTo>
                      <a:cubicBezTo>
                        <a:pt x="74" y="40"/>
                        <a:pt x="74" y="40"/>
                        <a:pt x="74" y="41"/>
                      </a:cubicBezTo>
                      <a:cubicBezTo>
                        <a:pt x="74" y="41"/>
                        <a:pt x="73" y="40"/>
                        <a:pt x="73" y="40"/>
                      </a:cubicBezTo>
                      <a:cubicBezTo>
                        <a:pt x="73" y="40"/>
                        <a:pt x="72" y="40"/>
                        <a:pt x="72" y="39"/>
                      </a:cubicBezTo>
                      <a:cubicBezTo>
                        <a:pt x="71" y="38"/>
                        <a:pt x="71" y="37"/>
                        <a:pt x="71" y="35"/>
                      </a:cubicBezTo>
                      <a:cubicBezTo>
                        <a:pt x="71" y="35"/>
                        <a:pt x="71" y="35"/>
                        <a:pt x="71" y="35"/>
                      </a:cubicBezTo>
                      <a:cubicBezTo>
                        <a:pt x="71" y="36"/>
                        <a:pt x="71" y="38"/>
                        <a:pt x="72" y="39"/>
                      </a:cubicBezTo>
                      <a:cubicBezTo>
                        <a:pt x="72" y="40"/>
                        <a:pt x="73" y="40"/>
                        <a:pt x="74" y="41"/>
                      </a:cubicBezTo>
                      <a:cubicBezTo>
                        <a:pt x="73" y="41"/>
                        <a:pt x="73" y="40"/>
                        <a:pt x="73" y="40"/>
                      </a:cubicBezTo>
                      <a:close/>
                      <a:moveTo>
                        <a:pt x="70" y="42"/>
                      </a:moveTo>
                      <a:cubicBezTo>
                        <a:pt x="70" y="41"/>
                        <a:pt x="69" y="41"/>
                        <a:pt x="69" y="40"/>
                      </a:cubicBezTo>
                      <a:cubicBezTo>
                        <a:pt x="69" y="40"/>
                        <a:pt x="69" y="40"/>
                        <a:pt x="70" y="41"/>
                      </a:cubicBezTo>
                      <a:cubicBezTo>
                        <a:pt x="70" y="41"/>
                        <a:pt x="70" y="42"/>
                        <a:pt x="71" y="42"/>
                      </a:cubicBezTo>
                      <a:cubicBezTo>
                        <a:pt x="71" y="43"/>
                        <a:pt x="72" y="44"/>
                        <a:pt x="73" y="44"/>
                      </a:cubicBezTo>
                      <a:cubicBezTo>
                        <a:pt x="73" y="45"/>
                        <a:pt x="74" y="46"/>
                        <a:pt x="75" y="46"/>
                      </a:cubicBezTo>
                      <a:cubicBezTo>
                        <a:pt x="76" y="46"/>
                        <a:pt x="77" y="46"/>
                        <a:pt x="78" y="46"/>
                      </a:cubicBezTo>
                      <a:cubicBezTo>
                        <a:pt x="79" y="46"/>
                        <a:pt x="79" y="46"/>
                        <a:pt x="80" y="46"/>
                      </a:cubicBezTo>
                      <a:cubicBezTo>
                        <a:pt x="80" y="46"/>
                        <a:pt x="81" y="46"/>
                        <a:pt x="82" y="46"/>
                      </a:cubicBezTo>
                      <a:cubicBezTo>
                        <a:pt x="82" y="46"/>
                        <a:pt x="82" y="46"/>
                        <a:pt x="83" y="45"/>
                      </a:cubicBezTo>
                      <a:cubicBezTo>
                        <a:pt x="83" y="45"/>
                        <a:pt x="84" y="45"/>
                        <a:pt x="84" y="45"/>
                      </a:cubicBezTo>
                      <a:cubicBezTo>
                        <a:pt x="85" y="44"/>
                        <a:pt x="86" y="43"/>
                        <a:pt x="86" y="42"/>
                      </a:cubicBezTo>
                      <a:cubicBezTo>
                        <a:pt x="87" y="41"/>
                        <a:pt x="87" y="41"/>
                        <a:pt x="87" y="40"/>
                      </a:cubicBezTo>
                      <a:cubicBezTo>
                        <a:pt x="87" y="39"/>
                        <a:pt x="87" y="38"/>
                        <a:pt x="86" y="37"/>
                      </a:cubicBezTo>
                      <a:cubicBezTo>
                        <a:pt x="86" y="37"/>
                        <a:pt x="86" y="37"/>
                        <a:pt x="86" y="37"/>
                      </a:cubicBezTo>
                      <a:cubicBezTo>
                        <a:pt x="87" y="38"/>
                        <a:pt x="87" y="39"/>
                        <a:pt x="87" y="40"/>
                      </a:cubicBezTo>
                      <a:cubicBezTo>
                        <a:pt x="87" y="41"/>
                        <a:pt x="86" y="42"/>
                        <a:pt x="86" y="43"/>
                      </a:cubicBezTo>
                      <a:cubicBezTo>
                        <a:pt x="85" y="44"/>
                        <a:pt x="85" y="44"/>
                        <a:pt x="84" y="45"/>
                      </a:cubicBezTo>
                      <a:cubicBezTo>
                        <a:pt x="83" y="45"/>
                        <a:pt x="83" y="45"/>
                        <a:pt x="83" y="45"/>
                      </a:cubicBezTo>
                      <a:cubicBezTo>
                        <a:pt x="82" y="46"/>
                        <a:pt x="82" y="46"/>
                        <a:pt x="81" y="46"/>
                      </a:cubicBezTo>
                      <a:cubicBezTo>
                        <a:pt x="81" y="46"/>
                        <a:pt x="80" y="46"/>
                        <a:pt x="80" y="46"/>
                      </a:cubicBezTo>
                      <a:cubicBezTo>
                        <a:pt x="79" y="46"/>
                        <a:pt x="79" y="46"/>
                        <a:pt x="78" y="46"/>
                      </a:cubicBezTo>
                      <a:cubicBezTo>
                        <a:pt x="77" y="46"/>
                        <a:pt x="76" y="46"/>
                        <a:pt x="75" y="46"/>
                      </a:cubicBezTo>
                      <a:cubicBezTo>
                        <a:pt x="74" y="45"/>
                        <a:pt x="73" y="45"/>
                        <a:pt x="72" y="44"/>
                      </a:cubicBezTo>
                      <a:cubicBezTo>
                        <a:pt x="72" y="44"/>
                        <a:pt x="71" y="43"/>
                        <a:pt x="71" y="42"/>
                      </a:cubicBezTo>
                      <a:cubicBezTo>
                        <a:pt x="71" y="42"/>
                        <a:pt x="71" y="43"/>
                        <a:pt x="71" y="43"/>
                      </a:cubicBezTo>
                      <a:cubicBezTo>
                        <a:pt x="71" y="43"/>
                        <a:pt x="71" y="43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3"/>
                        <a:pt x="72" y="43"/>
                        <a:pt x="72" y="44"/>
                      </a:cubicBezTo>
                      <a:cubicBezTo>
                        <a:pt x="72" y="44"/>
                        <a:pt x="73" y="44"/>
                        <a:pt x="73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4"/>
                        <a:pt x="72" y="44"/>
                        <a:pt x="72" y="43"/>
                      </a:cubicBezTo>
                      <a:cubicBezTo>
                        <a:pt x="72" y="43"/>
                        <a:pt x="71" y="43"/>
                        <a:pt x="71" y="42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1" y="42"/>
                        <a:pt x="71" y="42"/>
                        <a:pt x="72" y="42"/>
                      </a:cubicBezTo>
                      <a:cubicBezTo>
                        <a:pt x="72" y="43"/>
                        <a:pt x="72" y="43"/>
                        <a:pt x="72" y="43"/>
                      </a:cubicBezTo>
                      <a:cubicBezTo>
                        <a:pt x="72" y="43"/>
                        <a:pt x="73" y="44"/>
                        <a:pt x="73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3" y="44"/>
                        <a:pt x="73" y="43"/>
                        <a:pt x="72" y="43"/>
                      </a:cubicBezTo>
                      <a:cubicBezTo>
                        <a:pt x="72" y="43"/>
                        <a:pt x="72" y="43"/>
                        <a:pt x="72" y="42"/>
                      </a:cubicBezTo>
                      <a:cubicBezTo>
                        <a:pt x="72" y="42"/>
                        <a:pt x="71" y="42"/>
                        <a:pt x="71" y="42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2" y="42"/>
                        <a:pt x="72" y="42"/>
                      </a:cubicBezTo>
                      <a:cubicBezTo>
                        <a:pt x="72" y="42"/>
                        <a:pt x="72" y="43"/>
                        <a:pt x="73" y="43"/>
                      </a:cubicBezTo>
                      <a:cubicBezTo>
                        <a:pt x="73" y="43"/>
                        <a:pt x="73" y="43"/>
                        <a:pt x="73" y="43"/>
                      </a:cubicBezTo>
                      <a:cubicBezTo>
                        <a:pt x="72" y="43"/>
                        <a:pt x="72" y="42"/>
                        <a:pt x="72" y="42"/>
                      </a:cubicBezTo>
                      <a:cubicBezTo>
                        <a:pt x="72" y="42"/>
                        <a:pt x="71" y="41"/>
                        <a:pt x="71" y="41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1"/>
                        <a:pt x="72" y="41"/>
                        <a:pt x="72" y="41"/>
                      </a:cubicBezTo>
                      <a:cubicBezTo>
                        <a:pt x="72" y="41"/>
                        <a:pt x="72" y="42"/>
                        <a:pt x="72" y="42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2" y="42"/>
                        <a:pt x="72" y="41"/>
                        <a:pt x="72" y="41"/>
                      </a:cubicBezTo>
                      <a:cubicBezTo>
                        <a:pt x="72" y="41"/>
                        <a:pt x="71" y="41"/>
                        <a:pt x="71" y="40"/>
                      </a:cubicBezTo>
                      <a:cubicBezTo>
                        <a:pt x="71" y="40"/>
                        <a:pt x="71" y="40"/>
                        <a:pt x="71" y="40"/>
                      </a:cubicBezTo>
                      <a:cubicBezTo>
                        <a:pt x="71" y="40"/>
                        <a:pt x="71" y="40"/>
                        <a:pt x="71" y="40"/>
                      </a:cubicBezTo>
                      <a:cubicBezTo>
                        <a:pt x="72" y="40"/>
                        <a:pt x="72" y="41"/>
                        <a:pt x="72" y="41"/>
                      </a:cubicBezTo>
                      <a:cubicBezTo>
                        <a:pt x="72" y="41"/>
                        <a:pt x="72" y="41"/>
                        <a:pt x="72" y="41"/>
                      </a:cubicBezTo>
                      <a:cubicBezTo>
                        <a:pt x="72" y="41"/>
                        <a:pt x="72" y="41"/>
                        <a:pt x="72" y="40"/>
                      </a:cubicBezTo>
                      <a:cubicBezTo>
                        <a:pt x="71" y="40"/>
                        <a:pt x="71" y="40"/>
                        <a:pt x="71" y="40"/>
                      </a:cubicBezTo>
                      <a:cubicBezTo>
                        <a:pt x="71" y="40"/>
                        <a:pt x="71" y="39"/>
                        <a:pt x="71" y="39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71" y="40"/>
                        <a:pt x="72" y="40"/>
                        <a:pt x="72" y="40"/>
                      </a:cubicBezTo>
                      <a:cubicBezTo>
                        <a:pt x="72" y="41"/>
                        <a:pt x="72" y="41"/>
                        <a:pt x="73" y="42"/>
                      </a:cubicBezTo>
                      <a:cubicBezTo>
                        <a:pt x="73" y="42"/>
                        <a:pt x="73" y="42"/>
                        <a:pt x="73" y="42"/>
                      </a:cubicBezTo>
                      <a:cubicBezTo>
                        <a:pt x="72" y="41"/>
                        <a:pt x="72" y="41"/>
                        <a:pt x="72" y="40"/>
                      </a:cubicBezTo>
                      <a:cubicBezTo>
                        <a:pt x="72" y="40"/>
                        <a:pt x="71" y="39"/>
                        <a:pt x="71" y="39"/>
                      </a:cubicBezTo>
                      <a:cubicBezTo>
                        <a:pt x="71" y="39"/>
                        <a:pt x="71" y="38"/>
                        <a:pt x="71" y="38"/>
                      </a:cubicBezTo>
                      <a:cubicBezTo>
                        <a:pt x="71" y="39"/>
                        <a:pt x="71" y="40"/>
                        <a:pt x="72" y="40"/>
                      </a:cubicBezTo>
                      <a:cubicBezTo>
                        <a:pt x="72" y="40"/>
                        <a:pt x="72" y="40"/>
                        <a:pt x="72" y="41"/>
                      </a:cubicBezTo>
                      <a:cubicBezTo>
                        <a:pt x="72" y="41"/>
                        <a:pt x="73" y="41"/>
                        <a:pt x="73" y="41"/>
                      </a:cubicBez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73" y="41"/>
                        <a:pt x="72" y="41"/>
                        <a:pt x="72" y="40"/>
                      </a:cubicBezTo>
                      <a:cubicBezTo>
                        <a:pt x="72" y="40"/>
                        <a:pt x="72" y="40"/>
                        <a:pt x="72" y="40"/>
                      </a:cubicBezTo>
                      <a:cubicBezTo>
                        <a:pt x="72" y="40"/>
                        <a:pt x="72" y="40"/>
                        <a:pt x="72" y="40"/>
                      </a:cubicBezTo>
                      <a:cubicBezTo>
                        <a:pt x="73" y="41"/>
                        <a:pt x="74" y="42"/>
                        <a:pt x="75" y="43"/>
                      </a:cubicBezTo>
                      <a:cubicBezTo>
                        <a:pt x="75" y="43"/>
                        <a:pt x="76" y="44"/>
                        <a:pt x="77" y="44"/>
                      </a:cubicBezTo>
                      <a:cubicBezTo>
                        <a:pt x="79" y="44"/>
                        <a:pt x="81" y="44"/>
                        <a:pt x="83" y="42"/>
                      </a:cubicBezTo>
                      <a:cubicBezTo>
                        <a:pt x="84" y="41"/>
                        <a:pt x="84" y="39"/>
                        <a:pt x="84" y="38"/>
                      </a:cubicBezTo>
                      <a:cubicBezTo>
                        <a:pt x="83" y="37"/>
                        <a:pt x="83" y="36"/>
                        <a:pt x="82" y="36"/>
                      </a:cubicBezTo>
                      <a:cubicBezTo>
                        <a:pt x="82" y="36"/>
                        <a:pt x="81" y="36"/>
                        <a:pt x="81" y="36"/>
                      </a:cubicBezTo>
                      <a:cubicBezTo>
                        <a:pt x="81" y="36"/>
                        <a:pt x="80" y="36"/>
                        <a:pt x="80" y="36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6"/>
                        <a:pt x="80" y="36"/>
                        <a:pt x="80" y="36"/>
                      </a:cubicBezTo>
                      <a:cubicBezTo>
                        <a:pt x="80" y="36"/>
                        <a:pt x="81" y="36"/>
                        <a:pt x="81" y="36"/>
                      </a:cubicBezTo>
                      <a:cubicBezTo>
                        <a:pt x="81" y="36"/>
                        <a:pt x="82" y="37"/>
                        <a:pt x="82" y="38"/>
                      </a:cubicBezTo>
                      <a:cubicBezTo>
                        <a:pt x="82" y="38"/>
                        <a:pt x="82" y="38"/>
                        <a:pt x="82" y="38"/>
                      </a:cubicBezTo>
                      <a:cubicBezTo>
                        <a:pt x="82" y="37"/>
                        <a:pt x="82" y="37"/>
                        <a:pt x="81" y="37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2" y="37"/>
                        <a:pt x="82" y="38"/>
                        <a:pt x="81" y="38"/>
                      </a:cubicBezTo>
                      <a:cubicBezTo>
                        <a:pt x="81" y="38"/>
                        <a:pt x="81" y="38"/>
                        <a:pt x="81" y="38"/>
                      </a:cubicBezTo>
                      <a:cubicBezTo>
                        <a:pt x="81" y="38"/>
                        <a:pt x="81" y="38"/>
                        <a:pt x="81" y="38"/>
                      </a:cubicBezTo>
                      <a:cubicBezTo>
                        <a:pt x="81" y="38"/>
                        <a:pt x="81" y="37"/>
                        <a:pt x="81" y="37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1" y="37"/>
                        <a:pt x="81" y="38"/>
                        <a:pt x="81" y="38"/>
                      </a:cubicBezTo>
                      <a:cubicBezTo>
                        <a:pt x="81" y="38"/>
                        <a:pt x="81" y="38"/>
                        <a:pt x="81" y="39"/>
                      </a:cubicBezTo>
                      <a:cubicBezTo>
                        <a:pt x="81" y="39"/>
                        <a:pt x="81" y="39"/>
                        <a:pt x="81" y="39"/>
                      </a:cubicBezTo>
                      <a:cubicBezTo>
                        <a:pt x="81" y="38"/>
                        <a:pt x="81" y="38"/>
                        <a:pt x="81" y="37"/>
                      </a:cubicBezTo>
                      <a:cubicBezTo>
                        <a:pt x="81" y="37"/>
                        <a:pt x="81" y="37"/>
                        <a:pt x="81" y="37"/>
                      </a:cubicBezTo>
                      <a:cubicBezTo>
                        <a:pt x="81" y="38"/>
                        <a:pt x="81" y="38"/>
                        <a:pt x="81" y="39"/>
                      </a:cubicBezTo>
                      <a:cubicBezTo>
                        <a:pt x="81" y="39"/>
                        <a:pt x="81" y="39"/>
                        <a:pt x="80" y="39"/>
                      </a:cubicBezTo>
                      <a:cubicBezTo>
                        <a:pt x="81" y="39"/>
                        <a:pt x="80" y="38"/>
                        <a:pt x="80" y="38"/>
                      </a:cubicBezTo>
                      <a:cubicBezTo>
                        <a:pt x="80" y="38"/>
                        <a:pt x="80" y="37"/>
                        <a:pt x="80" y="37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7"/>
                        <a:pt x="80" y="38"/>
                        <a:pt x="80" y="38"/>
                      </a:cubicBezTo>
                      <a:cubicBezTo>
                        <a:pt x="80" y="38"/>
                        <a:pt x="80" y="39"/>
                        <a:pt x="80" y="39"/>
                      </a:cubicBezTo>
                      <a:cubicBezTo>
                        <a:pt x="80" y="39"/>
                        <a:pt x="80" y="39"/>
                        <a:pt x="80" y="39"/>
                      </a:cubicBezTo>
                      <a:cubicBezTo>
                        <a:pt x="80" y="39"/>
                        <a:pt x="80" y="39"/>
                        <a:pt x="79" y="39"/>
                      </a:cubicBezTo>
                      <a:cubicBezTo>
                        <a:pt x="79" y="39"/>
                        <a:pt x="79" y="39"/>
                        <a:pt x="79" y="39"/>
                      </a:cubicBezTo>
                      <a:cubicBezTo>
                        <a:pt x="79" y="38"/>
                        <a:pt x="79" y="38"/>
                        <a:pt x="79" y="37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9" y="38"/>
                        <a:pt x="79" y="38"/>
                        <a:pt x="79" y="39"/>
                      </a:cubicBezTo>
                      <a:cubicBezTo>
                        <a:pt x="79" y="39"/>
                        <a:pt x="78" y="38"/>
                        <a:pt x="78" y="38"/>
                      </a:cubicBezTo>
                      <a:cubicBezTo>
                        <a:pt x="78" y="38"/>
                        <a:pt x="78" y="37"/>
                        <a:pt x="78" y="37"/>
                      </a:cubicBezTo>
                      <a:cubicBezTo>
                        <a:pt x="78" y="37"/>
                        <a:pt x="78" y="37"/>
                        <a:pt x="78" y="37"/>
                      </a:cubicBezTo>
                      <a:cubicBezTo>
                        <a:pt x="78" y="37"/>
                        <a:pt x="78" y="37"/>
                        <a:pt x="78" y="37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cubicBezTo>
                        <a:pt x="77" y="37"/>
                        <a:pt x="77" y="36"/>
                        <a:pt x="78" y="36"/>
                      </a:cubicBezTo>
                      <a:cubicBezTo>
                        <a:pt x="78" y="34"/>
                        <a:pt x="80" y="33"/>
                        <a:pt x="82" y="33"/>
                      </a:cubicBezTo>
                      <a:cubicBezTo>
                        <a:pt x="84" y="33"/>
                        <a:pt x="85" y="34"/>
                        <a:pt x="86" y="36"/>
                      </a:cubicBezTo>
                      <a:cubicBezTo>
                        <a:pt x="87" y="37"/>
                        <a:pt x="87" y="39"/>
                        <a:pt x="87" y="41"/>
                      </a:cubicBezTo>
                      <a:cubicBezTo>
                        <a:pt x="87" y="42"/>
                        <a:pt x="86" y="44"/>
                        <a:pt x="84" y="45"/>
                      </a:cubicBezTo>
                      <a:cubicBezTo>
                        <a:pt x="83" y="46"/>
                        <a:pt x="81" y="47"/>
                        <a:pt x="79" y="47"/>
                      </a:cubicBezTo>
                      <a:cubicBezTo>
                        <a:pt x="77" y="47"/>
                        <a:pt x="74" y="46"/>
                        <a:pt x="73" y="45"/>
                      </a:cubicBezTo>
                      <a:cubicBezTo>
                        <a:pt x="72" y="44"/>
                        <a:pt x="71" y="44"/>
                        <a:pt x="71" y="43"/>
                      </a:cubicBezTo>
                      <a:cubicBezTo>
                        <a:pt x="70" y="42"/>
                        <a:pt x="70" y="42"/>
                        <a:pt x="70" y="42"/>
                      </a:cubicBezTo>
                      <a:close/>
                      <a:moveTo>
                        <a:pt x="69" y="40"/>
                      </a:move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ubicBezTo>
                        <a:pt x="69" y="40"/>
                        <a:pt x="69" y="40"/>
                        <a:pt x="69" y="40"/>
                      </a:cubicBezTo>
                      <a:close/>
                      <a:moveTo>
                        <a:pt x="68" y="30"/>
                      </a:moveTo>
                      <a:cubicBezTo>
                        <a:pt x="68" y="30"/>
                        <a:pt x="68" y="30"/>
                        <a:pt x="68" y="30"/>
                      </a:cubicBezTo>
                      <a:cubicBezTo>
                        <a:pt x="68" y="30"/>
                        <a:pt x="68" y="31"/>
                        <a:pt x="68" y="31"/>
                      </a:cubicBezTo>
                      <a:cubicBezTo>
                        <a:pt x="67" y="33"/>
                        <a:pt x="67" y="34"/>
                        <a:pt x="67" y="35"/>
                      </a:cubicBezTo>
                      <a:cubicBezTo>
                        <a:pt x="67" y="36"/>
                        <a:pt x="67" y="37"/>
                        <a:pt x="67" y="38"/>
                      </a:cubicBezTo>
                      <a:cubicBezTo>
                        <a:pt x="67" y="38"/>
                        <a:pt x="67" y="39"/>
                        <a:pt x="67" y="39"/>
                      </a:cubicBezTo>
                      <a:cubicBezTo>
                        <a:pt x="68" y="40"/>
                        <a:pt x="68" y="41"/>
                        <a:pt x="68" y="41"/>
                      </a:cubicBezTo>
                      <a:cubicBezTo>
                        <a:pt x="68" y="42"/>
                        <a:pt x="68" y="42"/>
                        <a:pt x="68" y="42"/>
                      </a:cubicBezTo>
                      <a:cubicBezTo>
                        <a:pt x="68" y="42"/>
                        <a:pt x="68" y="42"/>
                        <a:pt x="68" y="41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41"/>
                        <a:pt x="68" y="41"/>
                        <a:pt x="68" y="40"/>
                      </a:cubicBezTo>
                      <a:cubicBezTo>
                        <a:pt x="67" y="40"/>
                        <a:pt x="67" y="39"/>
                        <a:pt x="67" y="39"/>
                      </a:cubicBezTo>
                      <a:cubicBezTo>
                        <a:pt x="67" y="38"/>
                        <a:pt x="67" y="37"/>
                        <a:pt x="67" y="37"/>
                      </a:cubicBezTo>
                      <a:cubicBezTo>
                        <a:pt x="67" y="36"/>
                        <a:pt x="67" y="36"/>
                        <a:pt x="67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7" y="36"/>
                        <a:pt x="67" y="38"/>
                        <a:pt x="67" y="39"/>
                      </a:cubicBezTo>
                      <a:cubicBezTo>
                        <a:pt x="67" y="39"/>
                        <a:pt x="67" y="40"/>
                        <a:pt x="68" y="41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7" y="40"/>
                        <a:pt x="67" y="39"/>
                        <a:pt x="67" y="38"/>
                      </a:cubicBezTo>
                      <a:cubicBezTo>
                        <a:pt x="67" y="37"/>
                        <a:pt x="67" y="36"/>
                        <a:pt x="67" y="35"/>
                      </a:cubicBezTo>
                      <a:cubicBezTo>
                        <a:pt x="67" y="33"/>
                        <a:pt x="67" y="31"/>
                        <a:pt x="68" y="30"/>
                      </a:cubicBezTo>
                      <a:close/>
                      <a:moveTo>
                        <a:pt x="71" y="28"/>
                      </a:move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9"/>
                        <a:pt x="71" y="29"/>
                      </a:cubicBezTo>
                      <a:cubicBezTo>
                        <a:pt x="71" y="29"/>
                        <a:pt x="71" y="30"/>
                        <a:pt x="71" y="30"/>
                      </a:cubicBezTo>
                      <a:cubicBezTo>
                        <a:pt x="70" y="31"/>
                        <a:pt x="70" y="32"/>
                        <a:pt x="70" y="33"/>
                      </a:cubicBezTo>
                      <a:cubicBezTo>
                        <a:pt x="70" y="33"/>
                        <a:pt x="70" y="34"/>
                        <a:pt x="70" y="35"/>
                      </a:cubicBezTo>
                      <a:cubicBezTo>
                        <a:pt x="70" y="36"/>
                        <a:pt x="70" y="38"/>
                        <a:pt x="70" y="39"/>
                      </a:cubicBezTo>
                      <a:cubicBezTo>
                        <a:pt x="70" y="40"/>
                        <a:pt x="70" y="41"/>
                        <a:pt x="71" y="41"/>
                      </a:cubicBezTo>
                      <a:cubicBezTo>
                        <a:pt x="71" y="42"/>
                        <a:pt x="71" y="42"/>
                        <a:pt x="71" y="42"/>
                      </a:cubicBezTo>
                      <a:cubicBezTo>
                        <a:pt x="70" y="42"/>
                        <a:pt x="70" y="41"/>
                        <a:pt x="70" y="41"/>
                      </a:cubicBezTo>
                      <a:cubicBezTo>
                        <a:pt x="70" y="40"/>
                        <a:pt x="70" y="39"/>
                        <a:pt x="70" y="38"/>
                      </a:cubicBezTo>
                      <a:cubicBezTo>
                        <a:pt x="69" y="38"/>
                        <a:pt x="70" y="37"/>
                        <a:pt x="69" y="36"/>
                      </a:cubicBezTo>
                      <a:cubicBezTo>
                        <a:pt x="69" y="36"/>
                        <a:pt x="69" y="36"/>
                        <a:pt x="69" y="36"/>
                      </a:cubicBezTo>
                      <a:cubicBezTo>
                        <a:pt x="69" y="37"/>
                        <a:pt x="69" y="38"/>
                        <a:pt x="69" y="38"/>
                      </a:cubicBezTo>
                      <a:cubicBezTo>
                        <a:pt x="70" y="39"/>
                        <a:pt x="70" y="40"/>
                        <a:pt x="70" y="41"/>
                      </a:cubicBezTo>
                      <a:cubicBezTo>
                        <a:pt x="70" y="41"/>
                        <a:pt x="70" y="40"/>
                        <a:pt x="70" y="40"/>
                      </a:cubicBezTo>
                      <a:cubicBezTo>
                        <a:pt x="69" y="39"/>
                        <a:pt x="69" y="38"/>
                        <a:pt x="69" y="36"/>
                      </a:cubicBezTo>
                      <a:cubicBezTo>
                        <a:pt x="69" y="36"/>
                        <a:pt x="69" y="36"/>
                        <a:pt x="69" y="36"/>
                      </a:cubicBezTo>
                      <a:cubicBezTo>
                        <a:pt x="69" y="37"/>
                        <a:pt x="69" y="38"/>
                        <a:pt x="69" y="38"/>
                      </a:cubicBezTo>
                      <a:cubicBezTo>
                        <a:pt x="69" y="39"/>
                        <a:pt x="69" y="39"/>
                        <a:pt x="70" y="40"/>
                      </a:cubicBezTo>
                      <a:cubicBezTo>
                        <a:pt x="69" y="40"/>
                        <a:pt x="69" y="39"/>
                        <a:pt x="69" y="39"/>
                      </a:cubicBezTo>
                      <a:cubicBezTo>
                        <a:pt x="69" y="37"/>
                        <a:pt x="69" y="36"/>
                        <a:pt x="69" y="34"/>
                      </a:cubicBezTo>
                      <a:cubicBezTo>
                        <a:pt x="69" y="34"/>
                        <a:pt x="69" y="33"/>
                        <a:pt x="69" y="33"/>
                      </a:cubicBezTo>
                      <a:cubicBezTo>
                        <a:pt x="68" y="33"/>
                        <a:pt x="68" y="34"/>
                        <a:pt x="69" y="34"/>
                      </a:cubicBezTo>
                      <a:cubicBezTo>
                        <a:pt x="69" y="34"/>
                        <a:pt x="69" y="34"/>
                        <a:pt x="69" y="34"/>
                      </a:cubicBezTo>
                      <a:cubicBezTo>
                        <a:pt x="69" y="34"/>
                        <a:pt x="69" y="34"/>
                        <a:pt x="69" y="35"/>
                      </a:cubicBezTo>
                      <a:cubicBezTo>
                        <a:pt x="68" y="36"/>
                        <a:pt x="68" y="37"/>
                        <a:pt x="68" y="38"/>
                      </a:cubicBezTo>
                      <a:cubicBezTo>
                        <a:pt x="69" y="38"/>
                        <a:pt x="69" y="39"/>
                        <a:pt x="69" y="39"/>
                      </a:cubicBezTo>
                      <a:cubicBezTo>
                        <a:pt x="69" y="40"/>
                        <a:pt x="69" y="41"/>
                        <a:pt x="69" y="41"/>
                      </a:cubicBezTo>
                      <a:cubicBezTo>
                        <a:pt x="69" y="42"/>
                        <a:pt x="69" y="42"/>
                        <a:pt x="68" y="42"/>
                      </a:cubicBezTo>
                      <a:cubicBezTo>
                        <a:pt x="68" y="42"/>
                        <a:pt x="68" y="42"/>
                        <a:pt x="68" y="42"/>
                      </a:cubicBezTo>
                      <a:cubicBezTo>
                        <a:pt x="69" y="42"/>
                        <a:pt x="69" y="41"/>
                        <a:pt x="69" y="41"/>
                      </a:cubicBezTo>
                      <a:cubicBezTo>
                        <a:pt x="69" y="40"/>
                        <a:pt x="69" y="39"/>
                        <a:pt x="69" y="39"/>
                      </a:cubicBezTo>
                      <a:cubicBezTo>
                        <a:pt x="69" y="38"/>
                        <a:pt x="68" y="38"/>
                        <a:pt x="68" y="37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8"/>
                        <a:pt x="68" y="38"/>
                        <a:pt x="69" y="39"/>
                      </a:cubicBezTo>
                      <a:cubicBezTo>
                        <a:pt x="69" y="39"/>
                        <a:pt x="69" y="40"/>
                        <a:pt x="69" y="40"/>
                      </a:cubicBezTo>
                      <a:cubicBezTo>
                        <a:pt x="69" y="41"/>
                        <a:pt x="69" y="42"/>
                        <a:pt x="68" y="4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8" y="42"/>
                        <a:pt x="68" y="41"/>
                        <a:pt x="68" y="41"/>
                      </a:cubicBezTo>
                      <a:cubicBezTo>
                        <a:pt x="68" y="40"/>
                        <a:pt x="68" y="39"/>
                        <a:pt x="68" y="39"/>
                      </a:cubicBezTo>
                      <a:cubicBezTo>
                        <a:pt x="68" y="38"/>
                        <a:pt x="68" y="38"/>
                        <a:pt x="68" y="37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8"/>
                        <a:pt x="68" y="38"/>
                        <a:pt x="68" y="38"/>
                      </a:cubicBezTo>
                      <a:cubicBezTo>
                        <a:pt x="68" y="39"/>
                        <a:pt x="68" y="39"/>
                        <a:pt x="68" y="40"/>
                      </a:cubicBezTo>
                      <a:cubicBezTo>
                        <a:pt x="68" y="41"/>
                        <a:pt x="68" y="41"/>
                        <a:pt x="68" y="42"/>
                      </a:cubicBezTo>
                      <a:cubicBezTo>
                        <a:pt x="68" y="42"/>
                        <a:pt x="68" y="43"/>
                        <a:pt x="68" y="4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8" y="43"/>
                        <a:pt x="68" y="42"/>
                        <a:pt x="68" y="42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40"/>
                        <a:pt x="68" y="40"/>
                        <a:pt x="68" y="39"/>
                      </a:cubicBezTo>
                      <a:cubicBezTo>
                        <a:pt x="68" y="39"/>
                        <a:pt x="68" y="38"/>
                        <a:pt x="68" y="38"/>
                      </a:cubicBezTo>
                      <a:cubicBezTo>
                        <a:pt x="68" y="38"/>
                        <a:pt x="68" y="37"/>
                        <a:pt x="68" y="37"/>
                      </a:cubicBezTo>
                      <a:cubicBezTo>
                        <a:pt x="68" y="37"/>
                        <a:pt x="67" y="37"/>
                        <a:pt x="67" y="37"/>
                      </a:cubicBezTo>
                      <a:cubicBezTo>
                        <a:pt x="67" y="37"/>
                        <a:pt x="68" y="38"/>
                        <a:pt x="68" y="38"/>
                      </a:cubicBezTo>
                      <a:cubicBezTo>
                        <a:pt x="68" y="38"/>
                        <a:pt x="68" y="39"/>
                        <a:pt x="68" y="39"/>
                      </a:cubicBezTo>
                      <a:cubicBezTo>
                        <a:pt x="68" y="40"/>
                        <a:pt x="68" y="40"/>
                        <a:pt x="68" y="40"/>
                      </a:cubicBezTo>
                      <a:cubicBezTo>
                        <a:pt x="68" y="40"/>
                        <a:pt x="68" y="40"/>
                        <a:pt x="68" y="40"/>
                      </a:cubicBezTo>
                      <a:cubicBezTo>
                        <a:pt x="68" y="39"/>
                        <a:pt x="67" y="39"/>
                        <a:pt x="67" y="38"/>
                      </a:cubicBezTo>
                      <a:cubicBezTo>
                        <a:pt x="67" y="37"/>
                        <a:pt x="67" y="37"/>
                        <a:pt x="67" y="36"/>
                      </a:cubicBezTo>
                      <a:cubicBezTo>
                        <a:pt x="67" y="35"/>
                        <a:pt x="67" y="34"/>
                        <a:pt x="67" y="34"/>
                      </a:cubicBezTo>
                      <a:cubicBezTo>
                        <a:pt x="68" y="33"/>
                        <a:pt x="68" y="32"/>
                        <a:pt x="68" y="32"/>
                      </a:cubicBezTo>
                      <a:cubicBezTo>
                        <a:pt x="68" y="31"/>
                        <a:pt x="69" y="30"/>
                        <a:pt x="69" y="28"/>
                      </a:cubicBezTo>
                      <a:cubicBezTo>
                        <a:pt x="69" y="28"/>
                        <a:pt x="70" y="28"/>
                        <a:pt x="70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lose/>
                      <a:moveTo>
                        <a:pt x="71" y="27"/>
                      </a:move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8"/>
                        <a:pt x="71" y="28"/>
                      </a:cubicBezTo>
                      <a:cubicBezTo>
                        <a:pt x="71" y="28"/>
                        <a:pt x="71" y="27"/>
                        <a:pt x="71" y="27"/>
                      </a:cubicBezTo>
                      <a:close/>
                      <a:moveTo>
                        <a:pt x="73" y="25"/>
                      </a:moveTo>
                      <a:cubicBezTo>
                        <a:pt x="74" y="25"/>
                        <a:pt x="74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7"/>
                      </a:cubicBezTo>
                      <a:cubicBezTo>
                        <a:pt x="75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5" y="27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5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7"/>
                        <a:pt x="74" y="27"/>
                      </a:cubicBezTo>
                      <a:cubicBezTo>
                        <a:pt x="74" y="27"/>
                        <a:pt x="74" y="27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27"/>
                        <a:pt x="74" y="27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7"/>
                        <a:pt x="73" y="27"/>
                        <a:pt x="73" y="27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73" y="27"/>
                        <a:pt x="74" y="27"/>
                        <a:pt x="74" y="28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7"/>
                        <a:pt x="73" y="27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73" y="27"/>
                        <a:pt x="73" y="27"/>
                        <a:pt x="73" y="27"/>
                      </a:cubicBezTo>
                      <a:cubicBezTo>
                        <a:pt x="73" y="27"/>
                        <a:pt x="73" y="27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7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3" y="28"/>
                      </a:cubicBezTo>
                      <a:cubicBezTo>
                        <a:pt x="73" y="28"/>
                        <a:pt x="73" y="28"/>
                        <a:pt x="73" y="28"/>
                      </a:cubicBezTo>
                      <a:cubicBezTo>
                        <a:pt x="73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8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2" y="27"/>
                        <a:pt x="72" y="27"/>
                        <a:pt x="72" y="28"/>
                      </a:cubicBezTo>
                      <a:cubicBezTo>
                        <a:pt x="72" y="28"/>
                        <a:pt x="72" y="27"/>
                        <a:pt x="72" y="27"/>
                      </a:cubicBezTo>
                      <a:cubicBezTo>
                        <a:pt x="72" y="27"/>
                        <a:pt x="72" y="26"/>
                        <a:pt x="73" y="26"/>
                      </a:cubicBezTo>
                      <a:cubicBezTo>
                        <a:pt x="73" y="26"/>
                        <a:pt x="73" y="26"/>
                        <a:pt x="73" y="26"/>
                      </a:cubicBezTo>
                      <a:cubicBezTo>
                        <a:pt x="73" y="26"/>
                        <a:pt x="73" y="26"/>
                        <a:pt x="73" y="26"/>
                      </a:cubicBezTo>
                      <a:cubicBezTo>
                        <a:pt x="73" y="26"/>
                        <a:pt x="73" y="26"/>
                        <a:pt x="73" y="26"/>
                      </a:cubicBezTo>
                      <a:cubicBezTo>
                        <a:pt x="73" y="26"/>
                        <a:pt x="73" y="26"/>
                        <a:pt x="73" y="25"/>
                      </a:cubicBezTo>
                      <a:cubicBezTo>
                        <a:pt x="73" y="25"/>
                        <a:pt x="73" y="25"/>
                        <a:pt x="73" y="25"/>
                      </a:cubicBezTo>
                      <a:cubicBezTo>
                        <a:pt x="73" y="25"/>
                        <a:pt x="73" y="25"/>
                        <a:pt x="73" y="25"/>
                      </a:cubicBezTo>
                      <a:close/>
                      <a:moveTo>
                        <a:pt x="63" y="28"/>
                      </a:move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4" y="27"/>
                        <a:pt x="64" y="27"/>
                        <a:pt x="64" y="27"/>
                      </a:cubicBezTo>
                      <a:cubicBezTo>
                        <a:pt x="65" y="27"/>
                        <a:pt x="66" y="26"/>
                        <a:pt x="66" y="26"/>
                      </a:cubicBezTo>
                      <a:cubicBezTo>
                        <a:pt x="67" y="26"/>
                        <a:pt x="69" y="25"/>
                        <a:pt x="70" y="24"/>
                      </a:cubicBezTo>
                      <a:cubicBezTo>
                        <a:pt x="71" y="24"/>
                        <a:pt x="72" y="23"/>
                        <a:pt x="74" y="23"/>
                      </a:cubicBezTo>
                      <a:cubicBezTo>
                        <a:pt x="74" y="23"/>
                        <a:pt x="75" y="22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7" y="22"/>
                        <a:pt x="77" y="21"/>
                        <a:pt x="77" y="21"/>
                      </a:cubicBezTo>
                      <a:cubicBezTo>
                        <a:pt x="77" y="21"/>
                        <a:pt x="77" y="21"/>
                        <a:pt x="77" y="21"/>
                      </a:cubicBezTo>
                      <a:cubicBezTo>
                        <a:pt x="77" y="21"/>
                        <a:pt x="77" y="22"/>
                        <a:pt x="76" y="22"/>
                      </a:cubicBezTo>
                      <a:cubicBezTo>
                        <a:pt x="76" y="22"/>
                        <a:pt x="76" y="22"/>
                        <a:pt x="75" y="22"/>
                      </a:cubicBezTo>
                      <a:cubicBezTo>
                        <a:pt x="75" y="22"/>
                        <a:pt x="74" y="23"/>
                        <a:pt x="74" y="23"/>
                      </a:cubicBezTo>
                      <a:cubicBezTo>
                        <a:pt x="73" y="23"/>
                        <a:pt x="72" y="23"/>
                        <a:pt x="72" y="24"/>
                      </a:cubicBezTo>
                      <a:cubicBezTo>
                        <a:pt x="71" y="24"/>
                        <a:pt x="71" y="24"/>
                        <a:pt x="70" y="24"/>
                      </a:cubicBezTo>
                      <a:cubicBezTo>
                        <a:pt x="69" y="25"/>
                        <a:pt x="68" y="25"/>
                        <a:pt x="66" y="26"/>
                      </a:cubicBezTo>
                      <a:cubicBezTo>
                        <a:pt x="66" y="26"/>
                        <a:pt x="65" y="26"/>
                        <a:pt x="65" y="27"/>
                      </a:cubicBezTo>
                      <a:cubicBezTo>
                        <a:pt x="64" y="27"/>
                        <a:pt x="64" y="27"/>
                        <a:pt x="63" y="2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4" y="27"/>
                        <a:pt x="65" y="26"/>
                        <a:pt x="66" y="26"/>
                      </a:cubicBezTo>
                      <a:cubicBezTo>
                        <a:pt x="67" y="25"/>
                        <a:pt x="68" y="25"/>
                        <a:pt x="69" y="24"/>
                      </a:cubicBezTo>
                      <a:cubicBezTo>
                        <a:pt x="70" y="24"/>
                        <a:pt x="71" y="23"/>
                        <a:pt x="72" y="23"/>
                      </a:cubicBezTo>
                      <a:cubicBezTo>
                        <a:pt x="73" y="23"/>
                        <a:pt x="74" y="23"/>
                        <a:pt x="74" y="22"/>
                      </a:cubicBezTo>
                      <a:cubicBezTo>
                        <a:pt x="74" y="22"/>
                        <a:pt x="74" y="22"/>
                        <a:pt x="74" y="22"/>
                      </a:cubicBezTo>
                      <a:cubicBezTo>
                        <a:pt x="74" y="22"/>
                        <a:pt x="73" y="22"/>
                        <a:pt x="73" y="23"/>
                      </a:cubicBezTo>
                      <a:cubicBezTo>
                        <a:pt x="73" y="23"/>
                        <a:pt x="72" y="23"/>
                        <a:pt x="72" y="23"/>
                      </a:cubicBezTo>
                      <a:cubicBezTo>
                        <a:pt x="71" y="24"/>
                        <a:pt x="70" y="24"/>
                        <a:pt x="69" y="24"/>
                      </a:cubicBezTo>
                      <a:cubicBezTo>
                        <a:pt x="68" y="25"/>
                        <a:pt x="67" y="25"/>
                        <a:pt x="66" y="26"/>
                      </a:cubicBezTo>
                      <a:cubicBezTo>
                        <a:pt x="66" y="26"/>
                        <a:pt x="65" y="26"/>
                        <a:pt x="65" y="26"/>
                      </a:cubicBezTo>
                      <a:cubicBezTo>
                        <a:pt x="64" y="27"/>
                        <a:pt x="64" y="27"/>
                        <a:pt x="63" y="2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3" y="27"/>
                        <a:pt x="64" y="27"/>
                        <a:pt x="64" y="27"/>
                      </a:cubicBezTo>
                      <a:cubicBezTo>
                        <a:pt x="64" y="26"/>
                        <a:pt x="65" y="26"/>
                        <a:pt x="65" y="26"/>
                      </a:cubicBezTo>
                      <a:cubicBezTo>
                        <a:pt x="66" y="25"/>
                        <a:pt x="66" y="25"/>
                        <a:pt x="67" y="25"/>
                      </a:cubicBezTo>
                      <a:cubicBezTo>
                        <a:pt x="68" y="24"/>
                        <a:pt x="70" y="24"/>
                        <a:pt x="71" y="23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0" y="24"/>
                        <a:pt x="68" y="24"/>
                        <a:pt x="67" y="25"/>
                      </a:cubicBezTo>
                      <a:cubicBezTo>
                        <a:pt x="66" y="25"/>
                        <a:pt x="66" y="25"/>
                        <a:pt x="65" y="26"/>
                      </a:cubicBezTo>
                      <a:cubicBezTo>
                        <a:pt x="64" y="26"/>
                        <a:pt x="64" y="26"/>
                        <a:pt x="63" y="26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5" y="25"/>
                        <a:pt x="64" y="25"/>
                        <a:pt x="63" y="26"/>
                      </a:cubicBezTo>
                      <a:cubicBezTo>
                        <a:pt x="63" y="26"/>
                        <a:pt x="63" y="26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4"/>
                        <a:pt x="63" y="24"/>
                      </a:cubicBezTo>
                      <a:cubicBezTo>
                        <a:pt x="63" y="24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4"/>
                        <a:pt x="63" y="24"/>
                        <a:pt x="62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2" y="24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3" y="24"/>
                        <a:pt x="63" y="23"/>
                        <a:pt x="64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3" y="23"/>
                        <a:pt x="63" y="24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3"/>
                        <a:pt x="63" y="23"/>
                        <a:pt x="63" y="23"/>
                      </a:cubicBezTo>
                      <a:cubicBezTo>
                        <a:pt x="64" y="23"/>
                        <a:pt x="65" y="23"/>
                        <a:pt x="65" y="22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5" y="22"/>
                        <a:pt x="64" y="23"/>
                        <a:pt x="63" y="23"/>
                      </a:cubicBezTo>
                      <a:cubicBezTo>
                        <a:pt x="63" y="23"/>
                        <a:pt x="62" y="23"/>
                        <a:pt x="62" y="24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62" y="23"/>
                        <a:pt x="63" y="23"/>
                        <a:pt x="63" y="22"/>
                      </a:cubicBezTo>
                      <a:cubicBezTo>
                        <a:pt x="64" y="22"/>
                        <a:pt x="64" y="22"/>
                        <a:pt x="65" y="22"/>
                      </a:cubicBezTo>
                      <a:cubicBezTo>
                        <a:pt x="66" y="22"/>
                        <a:pt x="66" y="22"/>
                        <a:pt x="67" y="21"/>
                      </a:cubicBezTo>
                      <a:cubicBezTo>
                        <a:pt x="67" y="21"/>
                        <a:pt x="67" y="21"/>
                        <a:pt x="67" y="21"/>
                      </a:cubicBezTo>
                      <a:cubicBezTo>
                        <a:pt x="66" y="21"/>
                        <a:pt x="66" y="21"/>
                        <a:pt x="65" y="21"/>
                      </a:cubicBezTo>
                      <a:cubicBezTo>
                        <a:pt x="65" y="22"/>
                        <a:pt x="64" y="22"/>
                        <a:pt x="63" y="22"/>
                      </a:cubicBezTo>
                      <a:cubicBezTo>
                        <a:pt x="61" y="21"/>
                        <a:pt x="60" y="21"/>
                        <a:pt x="58" y="21"/>
                      </a:cubicBezTo>
                      <a:cubicBezTo>
                        <a:pt x="57" y="20"/>
                        <a:pt x="56" y="20"/>
                        <a:pt x="54" y="19"/>
                      </a:cubicBezTo>
                      <a:cubicBezTo>
                        <a:pt x="53" y="19"/>
                        <a:pt x="53" y="18"/>
                        <a:pt x="52" y="18"/>
                      </a:cubicBezTo>
                      <a:cubicBezTo>
                        <a:pt x="52" y="18"/>
                        <a:pt x="51" y="18"/>
                        <a:pt x="51" y="18"/>
                      </a:cubicBezTo>
                      <a:cubicBezTo>
                        <a:pt x="50" y="17"/>
                        <a:pt x="50" y="16"/>
                        <a:pt x="49" y="16"/>
                      </a:cubicBezTo>
                      <a:cubicBezTo>
                        <a:pt x="48" y="14"/>
                        <a:pt x="48" y="13"/>
                        <a:pt x="47" y="12"/>
                      </a:cubicBezTo>
                      <a:cubicBezTo>
                        <a:pt x="46" y="11"/>
                        <a:pt x="46" y="10"/>
                        <a:pt x="45" y="9"/>
                      </a:cubicBezTo>
                      <a:cubicBezTo>
                        <a:pt x="44" y="8"/>
                        <a:pt x="44" y="8"/>
                        <a:pt x="43" y="8"/>
                      </a:cubicBezTo>
                      <a:cubicBezTo>
                        <a:pt x="43" y="8"/>
                        <a:pt x="44" y="8"/>
                        <a:pt x="44" y="8"/>
                      </a:cubicBezTo>
                      <a:cubicBezTo>
                        <a:pt x="45" y="8"/>
                        <a:pt x="46" y="8"/>
                        <a:pt x="47" y="9"/>
                      </a:cubicBezTo>
                      <a:cubicBezTo>
                        <a:pt x="48" y="9"/>
                        <a:pt x="48" y="10"/>
                        <a:pt x="48" y="11"/>
                      </a:cubicBezTo>
                      <a:cubicBezTo>
                        <a:pt x="48" y="12"/>
                        <a:pt x="48" y="12"/>
                        <a:pt x="49" y="13"/>
                      </a:cubicBezTo>
                      <a:cubicBezTo>
                        <a:pt x="49" y="13"/>
                        <a:pt x="49" y="13"/>
                        <a:pt x="49" y="13"/>
                      </a:cubicBezTo>
                      <a:cubicBezTo>
                        <a:pt x="49" y="11"/>
                        <a:pt x="48" y="9"/>
                        <a:pt x="47" y="8"/>
                      </a:cubicBezTo>
                      <a:cubicBezTo>
                        <a:pt x="47" y="8"/>
                        <a:pt x="47" y="8"/>
                        <a:pt x="47" y="7"/>
                      </a:cubicBezTo>
                      <a:cubicBezTo>
                        <a:pt x="47" y="7"/>
                        <a:pt x="47" y="7"/>
                        <a:pt x="47" y="6"/>
                      </a:cubicBezTo>
                      <a:cubicBezTo>
                        <a:pt x="47" y="6"/>
                        <a:pt x="48" y="5"/>
                        <a:pt x="48" y="4"/>
                      </a:cubicBezTo>
                      <a:cubicBezTo>
                        <a:pt x="48" y="4"/>
                        <a:pt x="48" y="4"/>
                        <a:pt x="48" y="4"/>
                      </a:cubicBezTo>
                      <a:cubicBezTo>
                        <a:pt x="49" y="3"/>
                        <a:pt x="50" y="1"/>
                        <a:pt x="52" y="0"/>
                      </a:cubicBezTo>
                      <a:cubicBezTo>
                        <a:pt x="54" y="0"/>
                        <a:pt x="55" y="0"/>
                        <a:pt x="57" y="1"/>
                      </a:cubicBezTo>
                      <a:cubicBezTo>
                        <a:pt x="60" y="2"/>
                        <a:pt x="62" y="6"/>
                        <a:pt x="59" y="9"/>
                      </a:cubicBezTo>
                      <a:cubicBezTo>
                        <a:pt x="58" y="10"/>
                        <a:pt x="57" y="10"/>
                        <a:pt x="55" y="10"/>
                      </a:cubicBezTo>
                      <a:cubicBezTo>
                        <a:pt x="54" y="10"/>
                        <a:pt x="53" y="9"/>
                        <a:pt x="53" y="8"/>
                      </a:cubicBezTo>
                      <a:cubicBezTo>
                        <a:pt x="52" y="7"/>
                        <a:pt x="53" y="5"/>
                        <a:pt x="54" y="5"/>
                      </a:cubicBezTo>
                      <a:cubicBezTo>
                        <a:pt x="55" y="5"/>
                        <a:pt x="56" y="5"/>
                        <a:pt x="56" y="6"/>
                      </a:cubicBezTo>
                      <a:cubicBezTo>
                        <a:pt x="56" y="7"/>
                        <a:pt x="57" y="7"/>
                        <a:pt x="57" y="6"/>
                      </a:cubicBezTo>
                      <a:cubicBezTo>
                        <a:pt x="57" y="6"/>
                        <a:pt x="56" y="5"/>
                        <a:pt x="56" y="5"/>
                      </a:cubicBezTo>
                      <a:cubicBezTo>
                        <a:pt x="55" y="4"/>
                        <a:pt x="53" y="4"/>
                        <a:pt x="52" y="4"/>
                      </a:cubicBezTo>
                      <a:cubicBezTo>
                        <a:pt x="51" y="5"/>
                        <a:pt x="51" y="5"/>
                        <a:pt x="51" y="6"/>
                      </a:cubicBezTo>
                      <a:cubicBezTo>
                        <a:pt x="51" y="6"/>
                        <a:pt x="50" y="7"/>
                        <a:pt x="50" y="7"/>
                      </a:cubicBezTo>
                      <a:cubicBezTo>
                        <a:pt x="50" y="8"/>
                        <a:pt x="50" y="8"/>
                        <a:pt x="50" y="9"/>
                      </a:cubicBezTo>
                      <a:cubicBezTo>
                        <a:pt x="50" y="9"/>
                        <a:pt x="50" y="10"/>
                        <a:pt x="50" y="10"/>
                      </a:cubicBezTo>
                      <a:cubicBezTo>
                        <a:pt x="50" y="11"/>
                        <a:pt x="51" y="11"/>
                        <a:pt x="51" y="12"/>
                      </a:cubicBezTo>
                      <a:cubicBezTo>
                        <a:pt x="51" y="13"/>
                        <a:pt x="52" y="13"/>
                        <a:pt x="52" y="14"/>
                      </a:cubicBezTo>
                      <a:cubicBezTo>
                        <a:pt x="53" y="16"/>
                        <a:pt x="55" y="17"/>
                        <a:pt x="57" y="18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5" y="17"/>
                        <a:pt x="54" y="16"/>
                        <a:pt x="52" y="14"/>
                      </a:cubicBezTo>
                      <a:cubicBezTo>
                        <a:pt x="52" y="14"/>
                        <a:pt x="51" y="13"/>
                        <a:pt x="51" y="12"/>
                      </a:cubicBezTo>
                      <a:cubicBezTo>
                        <a:pt x="51" y="11"/>
                        <a:pt x="51" y="11"/>
                        <a:pt x="51" y="10"/>
                      </a:cubicBezTo>
                      <a:cubicBezTo>
                        <a:pt x="50" y="10"/>
                        <a:pt x="50" y="10"/>
                        <a:pt x="50" y="9"/>
                      </a:cubicBezTo>
                      <a:cubicBezTo>
                        <a:pt x="50" y="9"/>
                        <a:pt x="50" y="8"/>
                        <a:pt x="50" y="8"/>
                      </a:cubicBezTo>
                      <a:cubicBezTo>
                        <a:pt x="50" y="7"/>
                        <a:pt x="50" y="7"/>
                        <a:pt x="51" y="6"/>
                      </a:cubicBezTo>
                      <a:cubicBezTo>
                        <a:pt x="51" y="6"/>
                        <a:pt x="51" y="5"/>
                        <a:pt x="52" y="4"/>
                      </a:cubicBezTo>
                      <a:cubicBezTo>
                        <a:pt x="53" y="4"/>
                        <a:pt x="55" y="4"/>
                        <a:pt x="56" y="5"/>
                      </a:cubicBezTo>
                      <a:cubicBezTo>
                        <a:pt x="55" y="5"/>
                        <a:pt x="55" y="5"/>
                        <a:pt x="55" y="5"/>
                      </a:cubicBezTo>
                      <a:cubicBezTo>
                        <a:pt x="54" y="4"/>
                        <a:pt x="52" y="4"/>
                        <a:pt x="51" y="6"/>
                      </a:cubicBezTo>
                      <a:cubicBezTo>
                        <a:pt x="50" y="7"/>
                        <a:pt x="50" y="10"/>
                        <a:pt x="51" y="11"/>
                      </a:cubicBezTo>
                      <a:cubicBezTo>
                        <a:pt x="52" y="15"/>
                        <a:pt x="56" y="18"/>
                        <a:pt x="60" y="18"/>
                      </a:cubicBezTo>
                      <a:cubicBezTo>
                        <a:pt x="61" y="19"/>
                        <a:pt x="62" y="19"/>
                        <a:pt x="64" y="19"/>
                      </a:cubicBezTo>
                      <a:cubicBezTo>
                        <a:pt x="65" y="19"/>
                        <a:pt x="65" y="19"/>
                        <a:pt x="66" y="19"/>
                      </a:cubicBezTo>
                      <a:cubicBezTo>
                        <a:pt x="67" y="19"/>
                        <a:pt x="68" y="19"/>
                        <a:pt x="69" y="18"/>
                      </a:cubicBezTo>
                      <a:cubicBezTo>
                        <a:pt x="69" y="18"/>
                        <a:pt x="70" y="18"/>
                        <a:pt x="71" y="18"/>
                      </a:cubicBezTo>
                      <a:cubicBezTo>
                        <a:pt x="72" y="18"/>
                        <a:pt x="73" y="18"/>
                        <a:pt x="73" y="18"/>
                      </a:cubicBezTo>
                      <a:cubicBezTo>
                        <a:pt x="74" y="18"/>
                        <a:pt x="75" y="17"/>
                        <a:pt x="76" y="17"/>
                      </a:cubicBezTo>
                      <a:cubicBezTo>
                        <a:pt x="76" y="17"/>
                        <a:pt x="77" y="17"/>
                        <a:pt x="77" y="17"/>
                      </a:cubicBezTo>
                      <a:cubicBezTo>
                        <a:pt x="78" y="17"/>
                        <a:pt x="78" y="17"/>
                        <a:pt x="78" y="17"/>
                      </a:cubicBezTo>
                      <a:cubicBezTo>
                        <a:pt x="78" y="17"/>
                        <a:pt x="78" y="17"/>
                        <a:pt x="78" y="17"/>
                      </a:cubicBezTo>
                      <a:cubicBezTo>
                        <a:pt x="78" y="17"/>
                        <a:pt x="77" y="17"/>
                        <a:pt x="77" y="17"/>
                      </a:cubicBezTo>
                      <a:cubicBezTo>
                        <a:pt x="77" y="18"/>
                        <a:pt x="76" y="18"/>
                        <a:pt x="75" y="18"/>
                      </a:cubicBezTo>
                      <a:cubicBezTo>
                        <a:pt x="75" y="18"/>
                        <a:pt x="75" y="18"/>
                        <a:pt x="75" y="18"/>
                      </a:cubicBezTo>
                      <a:cubicBezTo>
                        <a:pt x="76" y="18"/>
                        <a:pt x="77" y="17"/>
                        <a:pt x="78" y="17"/>
                      </a:cubicBezTo>
                      <a:cubicBezTo>
                        <a:pt x="78" y="17"/>
                        <a:pt x="79" y="17"/>
                        <a:pt x="79" y="17"/>
                      </a:cubicBezTo>
                      <a:cubicBezTo>
                        <a:pt x="78" y="17"/>
                        <a:pt x="77" y="18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7" y="18"/>
                        <a:pt x="78" y="18"/>
                        <a:pt x="78" y="17"/>
                      </a:cubicBezTo>
                      <a:cubicBezTo>
                        <a:pt x="78" y="17"/>
                        <a:pt x="79" y="17"/>
                        <a:pt x="79" y="17"/>
                      </a:cubicBezTo>
                      <a:cubicBezTo>
                        <a:pt x="79" y="17"/>
                        <a:pt x="80" y="17"/>
                        <a:pt x="80" y="17"/>
                      </a:cubicBezTo>
                      <a:cubicBezTo>
                        <a:pt x="80" y="17"/>
                        <a:pt x="80" y="17"/>
                        <a:pt x="79" y="17"/>
                      </a:cubicBezTo>
                      <a:cubicBezTo>
                        <a:pt x="79" y="17"/>
                        <a:pt x="79" y="17"/>
                        <a:pt x="79" y="18"/>
                      </a:cubicBezTo>
                      <a:cubicBezTo>
                        <a:pt x="79" y="18"/>
                        <a:pt x="79" y="18"/>
                        <a:pt x="78" y="18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7"/>
                        <a:pt x="80" y="17"/>
                        <a:pt x="80" y="17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1" y="17"/>
                        <a:pt x="82" y="17"/>
                        <a:pt x="83" y="16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3" y="16"/>
                        <a:pt x="82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6"/>
                        <a:pt x="81" y="16"/>
                        <a:pt x="81" y="17"/>
                      </a:cubicBezTo>
                      <a:cubicBezTo>
                        <a:pt x="80" y="17"/>
                        <a:pt x="79" y="17"/>
                        <a:pt x="79" y="17"/>
                      </a:cubicBezTo>
                      <a:cubicBezTo>
                        <a:pt x="78" y="17"/>
                        <a:pt x="77" y="16"/>
                        <a:pt x="77" y="16"/>
                      </a:cubicBezTo>
                      <a:cubicBezTo>
                        <a:pt x="76" y="16"/>
                        <a:pt x="76" y="16"/>
                        <a:pt x="75" y="15"/>
                      </a:cubicBezTo>
                      <a:cubicBezTo>
                        <a:pt x="75" y="15"/>
                        <a:pt x="75" y="15"/>
                        <a:pt x="75" y="15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6"/>
                        <a:pt x="77" y="16"/>
                        <a:pt x="77" y="16"/>
                      </a:cubicBezTo>
                      <a:cubicBezTo>
                        <a:pt x="78" y="17"/>
                        <a:pt x="78" y="17"/>
                        <a:pt x="79" y="17"/>
                      </a:cubicBezTo>
                      <a:cubicBezTo>
                        <a:pt x="79" y="17"/>
                        <a:pt x="80" y="17"/>
                        <a:pt x="81" y="17"/>
                      </a:cubicBezTo>
                      <a:cubicBezTo>
                        <a:pt x="81" y="17"/>
                        <a:pt x="81" y="17"/>
                        <a:pt x="82" y="17"/>
                      </a:cubicBezTo>
                      <a:cubicBezTo>
                        <a:pt x="81" y="17"/>
                        <a:pt x="80" y="17"/>
                        <a:pt x="79" y="17"/>
                      </a:cubicBezTo>
                      <a:cubicBezTo>
                        <a:pt x="78" y="17"/>
                        <a:pt x="77" y="17"/>
                        <a:pt x="76" y="16"/>
                      </a:cubicBezTo>
                      <a:cubicBezTo>
                        <a:pt x="74" y="15"/>
                        <a:pt x="74" y="14"/>
                        <a:pt x="74" y="13"/>
                      </a:cubicBezTo>
                      <a:cubicBezTo>
                        <a:pt x="74" y="12"/>
                        <a:pt x="75" y="11"/>
                        <a:pt x="76" y="11"/>
                      </a:cubicBezTo>
                      <a:cubicBezTo>
                        <a:pt x="76" y="11"/>
                        <a:pt x="75" y="11"/>
                        <a:pt x="75" y="12"/>
                      </a:cubicBezTo>
                      <a:cubicBezTo>
                        <a:pt x="75" y="12"/>
                        <a:pt x="75" y="13"/>
                        <a:pt x="75" y="14"/>
                      </a:cubicBezTo>
                      <a:cubicBezTo>
                        <a:pt x="76" y="16"/>
                        <a:pt x="80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6"/>
                        <a:pt x="82" y="16"/>
                        <a:pt x="82" y="16"/>
                      </a:cubicBezTo>
                      <a:cubicBezTo>
                        <a:pt x="82" y="15"/>
                        <a:pt x="82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3" y="15"/>
                        <a:pt x="83" y="15"/>
                        <a:pt x="83" y="15"/>
                      </a:cubicBezTo>
                      <a:cubicBezTo>
                        <a:pt x="84" y="15"/>
                        <a:pt x="84" y="15"/>
                        <a:pt x="85" y="15"/>
                      </a:cubicBezTo>
                      <a:cubicBezTo>
                        <a:pt x="86" y="15"/>
                        <a:pt x="86" y="15"/>
                        <a:pt x="87" y="15"/>
                      </a:cubicBezTo>
                      <a:cubicBezTo>
                        <a:pt x="89" y="15"/>
                        <a:pt x="90" y="15"/>
                        <a:pt x="92" y="14"/>
                      </a:cubicBezTo>
                      <a:cubicBezTo>
                        <a:pt x="93" y="14"/>
                        <a:pt x="93" y="14"/>
                        <a:pt x="94" y="14"/>
                      </a:cubicBezTo>
                      <a:cubicBezTo>
                        <a:pt x="94" y="14"/>
                        <a:pt x="95" y="14"/>
                        <a:pt x="95" y="14"/>
                      </a:cubicBezTo>
                      <a:cubicBezTo>
                        <a:pt x="96" y="14"/>
                        <a:pt x="96" y="14"/>
                        <a:pt x="96" y="14"/>
                      </a:cubicBezTo>
                      <a:cubicBezTo>
                        <a:pt x="97" y="14"/>
                        <a:pt x="98" y="14"/>
                        <a:pt x="99" y="14"/>
                      </a:cubicBezTo>
                      <a:cubicBezTo>
                        <a:pt x="99" y="14"/>
                        <a:pt x="100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0" y="14"/>
                        <a:pt x="100" y="14"/>
                        <a:pt x="100" y="14"/>
                      </a:cubicBezTo>
                      <a:cubicBezTo>
                        <a:pt x="99" y="14"/>
                        <a:pt x="99" y="14"/>
                        <a:pt x="99" y="14"/>
                      </a:cubicBezTo>
                      <a:cubicBezTo>
                        <a:pt x="98" y="14"/>
                        <a:pt x="97" y="14"/>
                        <a:pt x="96" y="14"/>
                      </a:cubicBezTo>
                      <a:cubicBezTo>
                        <a:pt x="96" y="14"/>
                        <a:pt x="96" y="14"/>
                        <a:pt x="95" y="14"/>
                      </a:cubicBezTo>
                      <a:cubicBezTo>
                        <a:pt x="95" y="14"/>
                        <a:pt x="95" y="14"/>
                        <a:pt x="94" y="14"/>
                      </a:cubicBezTo>
                      <a:cubicBezTo>
                        <a:pt x="93" y="14"/>
                        <a:pt x="93" y="14"/>
                        <a:pt x="92" y="14"/>
                      </a:cubicBezTo>
                      <a:cubicBezTo>
                        <a:pt x="90" y="14"/>
                        <a:pt x="89" y="15"/>
                        <a:pt x="88" y="15"/>
                      </a:cubicBezTo>
                      <a:cubicBezTo>
                        <a:pt x="87" y="15"/>
                        <a:pt x="86" y="15"/>
                        <a:pt x="85" y="15"/>
                      </a:cubicBezTo>
                      <a:cubicBezTo>
                        <a:pt x="85" y="15"/>
                        <a:pt x="84" y="15"/>
                        <a:pt x="83" y="15"/>
                      </a:cubicBezTo>
                      <a:cubicBezTo>
                        <a:pt x="86" y="15"/>
                        <a:pt x="88" y="15"/>
                        <a:pt x="91" y="14"/>
                      </a:cubicBezTo>
                      <a:cubicBezTo>
                        <a:pt x="93" y="14"/>
                        <a:pt x="95" y="14"/>
                        <a:pt x="96" y="14"/>
                      </a:cubicBezTo>
                      <a:cubicBezTo>
                        <a:pt x="98" y="14"/>
                        <a:pt x="99" y="14"/>
                        <a:pt x="101" y="14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5"/>
                        <a:pt x="101" y="15"/>
                      </a:cubicBezTo>
                      <a:cubicBezTo>
                        <a:pt x="101" y="15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6"/>
                        <a:pt x="101" y="16"/>
                        <a:pt x="100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101" y="16"/>
                        <a:pt x="101" y="16"/>
                        <a:pt x="102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1" y="17"/>
                        <a:pt x="101" y="17"/>
                        <a:pt x="100" y="17"/>
                      </a:cubicBezTo>
                      <a:cubicBezTo>
                        <a:pt x="100" y="16"/>
                        <a:pt x="99" y="16"/>
                        <a:pt x="98" y="16"/>
                      </a:cubicBezTo>
                      <a:cubicBezTo>
                        <a:pt x="98" y="16"/>
                        <a:pt x="98" y="16"/>
                        <a:pt x="98" y="16"/>
                      </a:cubicBezTo>
                      <a:cubicBezTo>
                        <a:pt x="99" y="16"/>
                        <a:pt x="99" y="17"/>
                        <a:pt x="100" y="17"/>
                      </a:cubicBezTo>
                      <a:cubicBezTo>
                        <a:pt x="101" y="17"/>
                        <a:pt x="101" y="17"/>
                        <a:pt x="102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2" y="17"/>
                        <a:pt x="101" y="17"/>
                        <a:pt x="101" y="17"/>
                      </a:cubicBezTo>
                      <a:cubicBezTo>
                        <a:pt x="100" y="17"/>
                        <a:pt x="99" y="17"/>
                        <a:pt x="98" y="17"/>
                      </a:cubicBezTo>
                      <a:cubicBezTo>
                        <a:pt x="98" y="17"/>
                        <a:pt x="97" y="17"/>
                        <a:pt x="96" y="17"/>
                      </a:cubicBezTo>
                      <a:cubicBezTo>
                        <a:pt x="96" y="17"/>
                        <a:pt x="95" y="17"/>
                        <a:pt x="95" y="17"/>
                      </a:cubicBezTo>
                      <a:cubicBezTo>
                        <a:pt x="94" y="17"/>
                        <a:pt x="94" y="17"/>
                        <a:pt x="94" y="17"/>
                      </a:cubicBezTo>
                      <a:cubicBezTo>
                        <a:pt x="94" y="17"/>
                        <a:pt x="94" y="17"/>
                        <a:pt x="94" y="17"/>
                      </a:cubicBezTo>
                      <a:cubicBezTo>
                        <a:pt x="94" y="17"/>
                        <a:pt x="94" y="17"/>
                        <a:pt x="95" y="17"/>
                      </a:cubicBezTo>
                      <a:cubicBezTo>
                        <a:pt x="95" y="17"/>
                        <a:pt x="95" y="17"/>
                        <a:pt x="96" y="17"/>
                      </a:cubicBezTo>
                      <a:cubicBezTo>
                        <a:pt x="97" y="17"/>
                        <a:pt x="97" y="17"/>
                        <a:pt x="98" y="17"/>
                      </a:cubicBezTo>
                      <a:cubicBezTo>
                        <a:pt x="99" y="17"/>
                        <a:pt x="100" y="17"/>
                        <a:pt x="101" y="17"/>
                      </a:cubicBezTo>
                      <a:cubicBezTo>
                        <a:pt x="101" y="17"/>
                        <a:pt x="101" y="17"/>
                        <a:pt x="102" y="17"/>
                      </a:cubicBezTo>
                      <a:cubicBezTo>
                        <a:pt x="102" y="17"/>
                        <a:pt x="102" y="17"/>
                        <a:pt x="102" y="17"/>
                      </a:cubicBezTo>
                      <a:cubicBezTo>
                        <a:pt x="102" y="18"/>
                        <a:pt x="102" y="18"/>
                        <a:pt x="102" y="18"/>
                      </a:cubicBezTo>
                      <a:cubicBezTo>
                        <a:pt x="102" y="18"/>
                        <a:pt x="101" y="17"/>
                        <a:pt x="100" y="17"/>
                      </a:cubicBezTo>
                      <a:cubicBezTo>
                        <a:pt x="99" y="17"/>
                        <a:pt x="99" y="17"/>
                        <a:pt x="98" y="17"/>
                      </a:cubicBezTo>
                      <a:cubicBezTo>
                        <a:pt x="97" y="17"/>
                        <a:pt x="96" y="17"/>
                        <a:pt x="95" y="17"/>
                      </a:cubicBezTo>
                      <a:cubicBezTo>
                        <a:pt x="94" y="17"/>
                        <a:pt x="94" y="17"/>
                        <a:pt x="93" y="17"/>
                      </a:cubicBezTo>
                      <a:cubicBezTo>
                        <a:pt x="93" y="17"/>
                        <a:pt x="93" y="17"/>
                        <a:pt x="92" y="17"/>
                      </a:cubicBezTo>
                      <a:cubicBezTo>
                        <a:pt x="92" y="17"/>
                        <a:pt x="92" y="17"/>
                        <a:pt x="92" y="17"/>
                      </a:cubicBezTo>
                      <a:cubicBezTo>
                        <a:pt x="93" y="17"/>
                        <a:pt x="93" y="17"/>
                        <a:pt x="93" y="17"/>
                      </a:cubicBezTo>
                      <a:cubicBezTo>
                        <a:pt x="94" y="17"/>
                        <a:pt x="94" y="17"/>
                        <a:pt x="95" y="17"/>
                      </a:cubicBezTo>
                      <a:cubicBezTo>
                        <a:pt x="96" y="17"/>
                        <a:pt x="97" y="17"/>
                        <a:pt x="98" y="17"/>
                      </a:cubicBezTo>
                      <a:cubicBezTo>
                        <a:pt x="99" y="17"/>
                        <a:pt x="99" y="17"/>
                        <a:pt x="100" y="17"/>
                      </a:cubicBezTo>
                      <a:cubicBezTo>
                        <a:pt x="101" y="17"/>
                        <a:pt x="101" y="18"/>
                        <a:pt x="102" y="18"/>
                      </a:cubicBezTo>
                      <a:cubicBezTo>
                        <a:pt x="102" y="18"/>
                        <a:pt x="102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3" y="18"/>
                        <a:pt x="103" y="18"/>
                        <a:pt x="103" y="18"/>
                      </a:cubicBezTo>
                      <a:cubicBezTo>
                        <a:pt x="102" y="18"/>
                        <a:pt x="102" y="18"/>
                        <a:pt x="101" y="18"/>
                      </a:cubicBezTo>
                      <a:cubicBezTo>
                        <a:pt x="100" y="18"/>
                        <a:pt x="99" y="18"/>
                        <a:pt x="99" y="17"/>
                      </a:cubicBezTo>
                      <a:cubicBezTo>
                        <a:pt x="97" y="17"/>
                        <a:pt x="96" y="17"/>
                        <a:pt x="94" y="17"/>
                      </a:cubicBezTo>
                      <a:cubicBezTo>
                        <a:pt x="93" y="18"/>
                        <a:pt x="91" y="18"/>
                        <a:pt x="90" y="19"/>
                      </a:cubicBezTo>
                      <a:cubicBezTo>
                        <a:pt x="89" y="20"/>
                        <a:pt x="89" y="21"/>
                        <a:pt x="88" y="22"/>
                      </a:cubicBezTo>
                      <a:cubicBezTo>
                        <a:pt x="88" y="24"/>
                        <a:pt x="88" y="26"/>
                        <a:pt x="90" y="27"/>
                      </a:cubicBezTo>
                      <a:cubicBezTo>
                        <a:pt x="91" y="27"/>
                        <a:pt x="92" y="28"/>
                        <a:pt x="93" y="27"/>
                      </a:cubicBezTo>
                      <a:cubicBezTo>
                        <a:pt x="93" y="26"/>
                        <a:pt x="93" y="26"/>
                        <a:pt x="93" y="25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cubicBezTo>
                        <a:pt x="93" y="26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6"/>
                        <a:pt x="93" y="26"/>
                        <a:pt x="93" y="27"/>
                      </a:cubicBezTo>
                      <a:cubicBezTo>
                        <a:pt x="93" y="27"/>
                        <a:pt x="92" y="28"/>
                        <a:pt x="91" y="28"/>
                      </a:cubicBezTo>
                      <a:cubicBezTo>
                        <a:pt x="91" y="28"/>
                        <a:pt x="91" y="28"/>
                        <a:pt x="91" y="28"/>
                      </a:cubicBezTo>
                      <a:cubicBezTo>
                        <a:pt x="92" y="28"/>
                        <a:pt x="93" y="27"/>
                        <a:pt x="93" y="26"/>
                      </a:cubicBezTo>
                      <a:cubicBezTo>
                        <a:pt x="93" y="26"/>
                        <a:pt x="93" y="26"/>
                        <a:pt x="93" y="25"/>
                      </a:cubicBezTo>
                      <a:cubicBezTo>
                        <a:pt x="93" y="26"/>
                        <a:pt x="93" y="27"/>
                        <a:pt x="93" y="27"/>
                      </a:cubicBezTo>
                      <a:cubicBezTo>
                        <a:pt x="93" y="28"/>
                        <a:pt x="92" y="28"/>
                        <a:pt x="91" y="28"/>
                      </a:cubicBezTo>
                      <a:cubicBezTo>
                        <a:pt x="91" y="28"/>
                        <a:pt x="91" y="28"/>
                        <a:pt x="91" y="28"/>
                      </a:cubicBezTo>
                      <a:cubicBezTo>
                        <a:pt x="92" y="28"/>
                        <a:pt x="93" y="28"/>
                        <a:pt x="93" y="27"/>
                      </a:cubicBezTo>
                      <a:cubicBezTo>
                        <a:pt x="93" y="27"/>
                        <a:pt x="93" y="26"/>
                        <a:pt x="93" y="26"/>
                      </a:cubicBezTo>
                      <a:cubicBezTo>
                        <a:pt x="94" y="27"/>
                        <a:pt x="93" y="28"/>
                        <a:pt x="93" y="28"/>
                      </a:cubicBezTo>
                      <a:cubicBezTo>
                        <a:pt x="92" y="28"/>
                        <a:pt x="91" y="29"/>
                        <a:pt x="90" y="28"/>
                      </a:cubicBezTo>
                      <a:cubicBezTo>
                        <a:pt x="88" y="28"/>
                        <a:pt x="86" y="27"/>
                        <a:pt x="86" y="25"/>
                      </a:cubicBezTo>
                      <a:cubicBezTo>
                        <a:pt x="86" y="23"/>
                        <a:pt x="86" y="21"/>
                        <a:pt x="87" y="19"/>
                      </a:cubicBezTo>
                      <a:cubicBezTo>
                        <a:pt x="88" y="19"/>
                        <a:pt x="89" y="18"/>
                        <a:pt x="89" y="17"/>
                      </a:cubicBezTo>
                      <a:cubicBezTo>
                        <a:pt x="90" y="17"/>
                        <a:pt x="91" y="17"/>
                        <a:pt x="92" y="17"/>
                      </a:cubicBezTo>
                      <a:cubicBezTo>
                        <a:pt x="92" y="17"/>
                        <a:pt x="92" y="16"/>
                        <a:pt x="92" y="16"/>
                      </a:cubicBezTo>
                      <a:cubicBezTo>
                        <a:pt x="91" y="16"/>
                        <a:pt x="90" y="17"/>
                        <a:pt x="89" y="17"/>
                      </a:cubicBezTo>
                      <a:cubicBezTo>
                        <a:pt x="89" y="17"/>
                        <a:pt x="88" y="18"/>
                        <a:pt x="88" y="18"/>
                      </a:cubicBezTo>
                      <a:cubicBezTo>
                        <a:pt x="88" y="18"/>
                        <a:pt x="88" y="18"/>
                        <a:pt x="88" y="18"/>
                      </a:cubicBezTo>
                      <a:cubicBezTo>
                        <a:pt x="86" y="18"/>
                        <a:pt x="85" y="19"/>
                        <a:pt x="83" y="20"/>
                      </a:cubicBezTo>
                      <a:cubicBezTo>
                        <a:pt x="83" y="20"/>
                        <a:pt x="82" y="21"/>
                        <a:pt x="81" y="21"/>
                      </a:cubicBezTo>
                      <a:cubicBezTo>
                        <a:pt x="81" y="22"/>
                        <a:pt x="80" y="22"/>
                        <a:pt x="80" y="22"/>
                      </a:cubicBezTo>
                      <a:cubicBezTo>
                        <a:pt x="78" y="23"/>
                        <a:pt x="77" y="24"/>
                        <a:pt x="76" y="26"/>
                      </a:cubicBezTo>
                      <a:cubicBezTo>
                        <a:pt x="76" y="26"/>
                        <a:pt x="75" y="26"/>
                        <a:pt x="75" y="27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6" y="26"/>
                      </a:cubicBezTo>
                      <a:cubicBezTo>
                        <a:pt x="76" y="25"/>
                        <a:pt x="76" y="25"/>
                        <a:pt x="76" y="25"/>
                      </a:cubicBezTo>
                      <a:cubicBezTo>
                        <a:pt x="77" y="24"/>
                        <a:pt x="77" y="24"/>
                        <a:pt x="78" y="23"/>
                      </a:cubicBezTo>
                      <a:cubicBezTo>
                        <a:pt x="78" y="23"/>
                        <a:pt x="79" y="23"/>
                        <a:pt x="80" y="22"/>
                      </a:cubicBezTo>
                      <a:cubicBezTo>
                        <a:pt x="80" y="22"/>
                        <a:pt x="81" y="21"/>
                        <a:pt x="81" y="21"/>
                      </a:cubicBezTo>
                      <a:cubicBezTo>
                        <a:pt x="82" y="21"/>
                        <a:pt x="83" y="20"/>
                        <a:pt x="83" y="20"/>
                      </a:cubicBezTo>
                      <a:cubicBezTo>
                        <a:pt x="83" y="20"/>
                        <a:pt x="84" y="19"/>
                        <a:pt x="84" y="19"/>
                      </a:cubicBezTo>
                      <a:cubicBezTo>
                        <a:pt x="85" y="19"/>
                        <a:pt x="85" y="19"/>
                        <a:pt x="85" y="19"/>
                      </a:cubicBezTo>
                      <a:cubicBezTo>
                        <a:pt x="86" y="19"/>
                        <a:pt x="86" y="18"/>
                        <a:pt x="87" y="18"/>
                      </a:cubicBezTo>
                      <a:cubicBezTo>
                        <a:pt x="88" y="18"/>
                        <a:pt x="88" y="18"/>
                        <a:pt x="89" y="17"/>
                      </a:cubicBezTo>
                      <a:cubicBezTo>
                        <a:pt x="89" y="17"/>
                        <a:pt x="89" y="17"/>
                        <a:pt x="89" y="17"/>
                      </a:cubicBezTo>
                      <a:cubicBezTo>
                        <a:pt x="88" y="18"/>
                        <a:pt x="88" y="18"/>
                        <a:pt x="87" y="18"/>
                      </a:cubicBezTo>
                      <a:cubicBezTo>
                        <a:pt x="86" y="18"/>
                        <a:pt x="86" y="19"/>
                        <a:pt x="85" y="19"/>
                      </a:cubicBezTo>
                      <a:cubicBezTo>
                        <a:pt x="84" y="19"/>
                        <a:pt x="84" y="19"/>
                        <a:pt x="83" y="20"/>
                      </a:cubicBezTo>
                      <a:cubicBezTo>
                        <a:pt x="83" y="20"/>
                        <a:pt x="82" y="21"/>
                        <a:pt x="81" y="21"/>
                      </a:cubicBezTo>
                      <a:cubicBezTo>
                        <a:pt x="81" y="21"/>
                        <a:pt x="80" y="22"/>
                        <a:pt x="80" y="22"/>
                      </a:cubicBezTo>
                      <a:cubicBezTo>
                        <a:pt x="79" y="22"/>
                        <a:pt x="79" y="23"/>
                        <a:pt x="79" y="23"/>
                      </a:cubicBezTo>
                      <a:cubicBezTo>
                        <a:pt x="78" y="23"/>
                        <a:pt x="78" y="23"/>
                        <a:pt x="78" y="23"/>
                      </a:cubicBezTo>
                      <a:cubicBezTo>
                        <a:pt x="77" y="24"/>
                        <a:pt x="77" y="24"/>
                        <a:pt x="76" y="25"/>
                      </a:cubicBezTo>
                      <a:cubicBezTo>
                        <a:pt x="76" y="25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5"/>
                        <a:pt x="75" y="25"/>
                        <a:pt x="76" y="25"/>
                      </a:cubicBezTo>
                      <a:cubicBezTo>
                        <a:pt x="76" y="25"/>
                        <a:pt x="76" y="24"/>
                        <a:pt x="77" y="24"/>
                      </a:cubicBezTo>
                      <a:cubicBezTo>
                        <a:pt x="77" y="23"/>
                        <a:pt x="78" y="23"/>
                        <a:pt x="79" y="22"/>
                      </a:cubicBezTo>
                      <a:cubicBezTo>
                        <a:pt x="79" y="22"/>
                        <a:pt x="80" y="21"/>
                        <a:pt x="81" y="21"/>
                      </a:cubicBezTo>
                      <a:cubicBezTo>
                        <a:pt x="81" y="21"/>
                        <a:pt x="82" y="20"/>
                        <a:pt x="82" y="20"/>
                      </a:cubicBezTo>
                      <a:cubicBezTo>
                        <a:pt x="83" y="20"/>
                        <a:pt x="83" y="20"/>
                        <a:pt x="83" y="19"/>
                      </a:cubicBezTo>
                      <a:cubicBezTo>
                        <a:pt x="83" y="19"/>
                        <a:pt x="83" y="19"/>
                        <a:pt x="83" y="19"/>
                      </a:cubicBezTo>
                      <a:cubicBezTo>
                        <a:pt x="83" y="20"/>
                        <a:pt x="83" y="20"/>
                        <a:pt x="83" y="20"/>
                      </a:cubicBezTo>
                      <a:cubicBezTo>
                        <a:pt x="82" y="20"/>
                        <a:pt x="82" y="20"/>
                        <a:pt x="82" y="20"/>
                      </a:cubicBezTo>
                      <a:cubicBezTo>
                        <a:pt x="81" y="20"/>
                        <a:pt x="81" y="21"/>
                        <a:pt x="81" y="21"/>
                      </a:cubicBezTo>
                      <a:cubicBezTo>
                        <a:pt x="80" y="21"/>
                        <a:pt x="79" y="22"/>
                        <a:pt x="79" y="22"/>
                      </a:cubicBezTo>
                      <a:cubicBezTo>
                        <a:pt x="78" y="23"/>
                        <a:pt x="77" y="23"/>
                        <a:pt x="76" y="24"/>
                      </a:cubicBezTo>
                      <a:cubicBezTo>
                        <a:pt x="76" y="24"/>
                        <a:pt x="76" y="25"/>
                        <a:pt x="76" y="25"/>
                      </a:cubicBezTo>
                      <a:cubicBezTo>
                        <a:pt x="75" y="25"/>
                        <a:pt x="75" y="25"/>
                        <a:pt x="75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5" y="26"/>
                        <a:pt x="75" y="26"/>
                        <a:pt x="75" y="25"/>
                      </a:cubicBezTo>
                      <a:cubicBezTo>
                        <a:pt x="75" y="25"/>
                        <a:pt x="75" y="25"/>
                        <a:pt x="76" y="24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6" y="25"/>
                        <a:pt x="75" y="25"/>
                        <a:pt x="75" y="25"/>
                      </a:cubicBezTo>
                      <a:cubicBezTo>
                        <a:pt x="75" y="25"/>
                        <a:pt x="75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75" y="25"/>
                        <a:pt x="75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4" y="25"/>
                        <a:pt x="74" y="24"/>
                        <a:pt x="74" y="24"/>
                      </a:cubicBezTo>
                      <a:cubicBezTo>
                        <a:pt x="75" y="24"/>
                        <a:pt x="75" y="23"/>
                        <a:pt x="76" y="23"/>
                      </a:cubicBezTo>
                      <a:cubicBezTo>
                        <a:pt x="77" y="22"/>
                        <a:pt x="78" y="21"/>
                        <a:pt x="79" y="20"/>
                      </a:cubicBezTo>
                      <a:cubicBezTo>
                        <a:pt x="79" y="20"/>
                        <a:pt x="79" y="20"/>
                        <a:pt x="79" y="20"/>
                      </a:cubicBezTo>
                      <a:cubicBezTo>
                        <a:pt x="78" y="21"/>
                        <a:pt x="77" y="21"/>
                        <a:pt x="77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6" y="22"/>
                        <a:pt x="76" y="22"/>
                        <a:pt x="76" y="22"/>
                      </a:cubicBezTo>
                      <a:cubicBezTo>
                        <a:pt x="75" y="23"/>
                        <a:pt x="74" y="23"/>
                        <a:pt x="74" y="23"/>
                      </a:cubicBezTo>
                      <a:cubicBezTo>
                        <a:pt x="72" y="24"/>
                        <a:pt x="71" y="24"/>
                        <a:pt x="70" y="25"/>
                      </a:cubicBezTo>
                      <a:cubicBezTo>
                        <a:pt x="68" y="25"/>
                        <a:pt x="67" y="26"/>
                        <a:pt x="66" y="26"/>
                      </a:cubicBezTo>
                      <a:cubicBezTo>
                        <a:pt x="65" y="27"/>
                        <a:pt x="64" y="27"/>
                        <a:pt x="63" y="28"/>
                      </a:cubicBezTo>
                      <a:close/>
                      <a:moveTo>
                        <a:pt x="63" y="28"/>
                      </a:move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lose/>
                      <a:moveTo>
                        <a:pt x="61" y="30"/>
                      </a:moveTo>
                      <a:cubicBezTo>
                        <a:pt x="61" y="30"/>
                        <a:pt x="61" y="30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60" y="30"/>
                        <a:pt x="60" y="29"/>
                        <a:pt x="59" y="28"/>
                      </a:cubicBezTo>
                      <a:cubicBezTo>
                        <a:pt x="59" y="28"/>
                        <a:pt x="59" y="27"/>
                        <a:pt x="59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27"/>
                        <a:pt x="59" y="28"/>
                        <a:pt x="59" y="28"/>
                      </a:cubicBezTo>
                      <a:cubicBezTo>
                        <a:pt x="60" y="29"/>
                        <a:pt x="60" y="30"/>
                        <a:pt x="60" y="30"/>
                      </a:cubicBezTo>
                      <a:cubicBezTo>
                        <a:pt x="60" y="30"/>
                        <a:pt x="60" y="30"/>
                        <a:pt x="60" y="30"/>
                      </a:cubicBezTo>
                      <a:cubicBezTo>
                        <a:pt x="59" y="30"/>
                        <a:pt x="59" y="29"/>
                        <a:pt x="58" y="29"/>
                      </a:cubicBezTo>
                      <a:cubicBezTo>
                        <a:pt x="58" y="28"/>
                        <a:pt x="58" y="27"/>
                        <a:pt x="58" y="26"/>
                      </a:cubicBezTo>
                      <a:cubicBezTo>
                        <a:pt x="58" y="26"/>
                        <a:pt x="58" y="26"/>
                        <a:pt x="58" y="26"/>
                      </a:cubicBezTo>
                      <a:cubicBezTo>
                        <a:pt x="58" y="28"/>
                        <a:pt x="59" y="29"/>
                        <a:pt x="60" y="30"/>
                      </a:cubicBezTo>
                      <a:cubicBezTo>
                        <a:pt x="60" y="30"/>
                        <a:pt x="59" y="30"/>
                        <a:pt x="59" y="30"/>
                      </a:cubicBezTo>
                      <a:cubicBezTo>
                        <a:pt x="59" y="30"/>
                        <a:pt x="58" y="29"/>
                        <a:pt x="58" y="29"/>
                      </a:cubicBezTo>
                      <a:cubicBezTo>
                        <a:pt x="57" y="28"/>
                        <a:pt x="57" y="28"/>
                        <a:pt x="57" y="27"/>
                      </a:cubicBezTo>
                      <a:cubicBezTo>
                        <a:pt x="57" y="27"/>
                        <a:pt x="57" y="27"/>
                        <a:pt x="57" y="26"/>
                      </a:cubicBezTo>
                      <a:cubicBezTo>
                        <a:pt x="57" y="26"/>
                        <a:pt x="57" y="26"/>
                        <a:pt x="57" y="26"/>
                      </a:cubicBezTo>
                      <a:cubicBezTo>
                        <a:pt x="57" y="27"/>
                        <a:pt x="57" y="27"/>
                        <a:pt x="57" y="27"/>
                      </a:cubicBezTo>
                      <a:cubicBezTo>
                        <a:pt x="57" y="28"/>
                        <a:pt x="57" y="28"/>
                        <a:pt x="58" y="29"/>
                      </a:cubicBezTo>
                      <a:cubicBezTo>
                        <a:pt x="58" y="29"/>
                        <a:pt x="58" y="30"/>
                        <a:pt x="59" y="30"/>
                      </a:cubicBezTo>
                      <a:cubicBezTo>
                        <a:pt x="59" y="30"/>
                        <a:pt x="59" y="30"/>
                        <a:pt x="59" y="30"/>
                      </a:cubicBezTo>
                      <a:cubicBezTo>
                        <a:pt x="59" y="30"/>
                        <a:pt x="59" y="30"/>
                        <a:pt x="59" y="30"/>
                      </a:cubicBezTo>
                      <a:cubicBezTo>
                        <a:pt x="58" y="30"/>
                        <a:pt x="57" y="29"/>
                        <a:pt x="57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7"/>
                        <a:pt x="56" y="27"/>
                        <a:pt x="56" y="26"/>
                      </a:cubicBezTo>
                      <a:cubicBezTo>
                        <a:pt x="56" y="26"/>
                        <a:pt x="56" y="26"/>
                        <a:pt x="56" y="26"/>
                      </a:cubicBezTo>
                      <a:cubicBezTo>
                        <a:pt x="56" y="27"/>
                        <a:pt x="57" y="27"/>
                        <a:pt x="57" y="27"/>
                      </a:cubicBezTo>
                      <a:cubicBezTo>
                        <a:pt x="57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6"/>
                      </a:cubicBezTo>
                      <a:cubicBezTo>
                        <a:pt x="56" y="26"/>
                        <a:pt x="56" y="26"/>
                        <a:pt x="56" y="26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5" y="26"/>
                        <a:pt x="56" y="25"/>
                        <a:pt x="56" y="25"/>
                      </a:cubicBezTo>
                      <a:cubicBezTo>
                        <a:pt x="57" y="24"/>
                        <a:pt x="58" y="23"/>
                        <a:pt x="59" y="23"/>
                      </a:cubicBezTo>
                      <a:cubicBezTo>
                        <a:pt x="60" y="23"/>
                        <a:pt x="62" y="24"/>
                        <a:pt x="63" y="25"/>
                      </a:cubicBezTo>
                      <a:cubicBezTo>
                        <a:pt x="63" y="26"/>
                        <a:pt x="63" y="27"/>
                        <a:pt x="63" y="27"/>
                      </a:cubicBezTo>
                      <a:cubicBezTo>
                        <a:pt x="63" y="27"/>
                        <a:pt x="63" y="27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63" y="25"/>
                        <a:pt x="62" y="25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3" y="26"/>
                        <a:pt x="63" y="26"/>
                        <a:pt x="63" y="27"/>
                      </a:cubicBezTo>
                      <a:cubicBezTo>
                        <a:pt x="63" y="27"/>
                        <a:pt x="63" y="28"/>
                        <a:pt x="63" y="28"/>
                      </a:cubicBezTo>
                      <a:cubicBezTo>
                        <a:pt x="63" y="28"/>
                        <a:pt x="63" y="27"/>
                        <a:pt x="63" y="27"/>
                      </a:cubicBezTo>
                      <a:cubicBezTo>
                        <a:pt x="63" y="26"/>
                        <a:pt x="62" y="26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2" y="26"/>
                        <a:pt x="62" y="27"/>
                        <a:pt x="63" y="27"/>
                      </a:cubicBezTo>
                      <a:cubicBezTo>
                        <a:pt x="63" y="28"/>
                        <a:pt x="63" y="28"/>
                        <a:pt x="63" y="29"/>
                      </a:cubicBezTo>
                      <a:cubicBezTo>
                        <a:pt x="62" y="29"/>
                        <a:pt x="62" y="29"/>
                        <a:pt x="62" y="29"/>
                      </a:cubicBezTo>
                      <a:cubicBezTo>
                        <a:pt x="62" y="29"/>
                        <a:pt x="62" y="28"/>
                        <a:pt x="62" y="28"/>
                      </a:cubicBezTo>
                      <a:cubicBezTo>
                        <a:pt x="62" y="27"/>
                        <a:pt x="62" y="26"/>
                        <a:pt x="61" y="25"/>
                      </a:cubicBezTo>
                      <a:cubicBezTo>
                        <a:pt x="61" y="25"/>
                        <a:pt x="61" y="25"/>
                        <a:pt x="61" y="25"/>
                      </a:cubicBezTo>
                      <a:cubicBezTo>
                        <a:pt x="62" y="26"/>
                        <a:pt x="62" y="27"/>
                        <a:pt x="62" y="28"/>
                      </a:cubicBezTo>
                      <a:cubicBezTo>
                        <a:pt x="62" y="28"/>
                        <a:pt x="62" y="29"/>
                        <a:pt x="62" y="29"/>
                      </a:cubicBezTo>
                      <a:cubicBezTo>
                        <a:pt x="62" y="29"/>
                        <a:pt x="62" y="29"/>
                        <a:pt x="62" y="29"/>
                      </a:cubicBezTo>
                      <a:cubicBezTo>
                        <a:pt x="62" y="29"/>
                        <a:pt x="62" y="30"/>
                        <a:pt x="61" y="30"/>
                      </a:cubicBezTo>
                      <a:cubicBezTo>
                        <a:pt x="61" y="29"/>
                        <a:pt x="61" y="29"/>
                        <a:pt x="61" y="29"/>
                      </a:cubicBezTo>
                      <a:cubicBezTo>
                        <a:pt x="61" y="29"/>
                        <a:pt x="61" y="28"/>
                        <a:pt x="61" y="28"/>
                      </a:cubicBezTo>
                      <a:cubicBezTo>
                        <a:pt x="61" y="28"/>
                        <a:pt x="61" y="27"/>
                        <a:pt x="61" y="27"/>
                      </a:cubicBezTo>
                      <a:cubicBezTo>
                        <a:pt x="61" y="27"/>
                        <a:pt x="61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1" y="27"/>
                        <a:pt x="61" y="27"/>
                        <a:pt x="61" y="28"/>
                      </a:cubicBezTo>
                      <a:cubicBezTo>
                        <a:pt x="61" y="28"/>
                        <a:pt x="61" y="29"/>
                        <a:pt x="61" y="29"/>
                      </a:cubicBezTo>
                      <a:cubicBezTo>
                        <a:pt x="61" y="29"/>
                        <a:pt x="61" y="29"/>
                        <a:pt x="61" y="30"/>
                      </a:cubicBezTo>
                      <a:cubicBezTo>
                        <a:pt x="61" y="30"/>
                        <a:pt x="61" y="30"/>
                        <a:pt x="61" y="30"/>
                      </a:cubicBezTo>
                      <a:cubicBezTo>
                        <a:pt x="61" y="30"/>
                        <a:pt x="61" y="29"/>
                        <a:pt x="61" y="29"/>
                      </a:cubicBezTo>
                      <a:cubicBezTo>
                        <a:pt x="60" y="29"/>
                        <a:pt x="60" y="29"/>
                        <a:pt x="60" y="28"/>
                      </a:cubicBezTo>
                      <a:cubicBezTo>
                        <a:pt x="60" y="28"/>
                        <a:pt x="60" y="27"/>
                        <a:pt x="60" y="26"/>
                      </a:cubicBezTo>
                      <a:cubicBezTo>
                        <a:pt x="60" y="26"/>
                        <a:pt x="59" y="26"/>
                        <a:pt x="60" y="26"/>
                      </a:cubicBezTo>
                      <a:cubicBezTo>
                        <a:pt x="60" y="27"/>
                        <a:pt x="60" y="28"/>
                        <a:pt x="60" y="28"/>
                      </a:cubicBezTo>
                      <a:cubicBezTo>
                        <a:pt x="60" y="29"/>
                        <a:pt x="61" y="29"/>
                        <a:pt x="61" y="30"/>
                      </a:cubicBezTo>
                      <a:close/>
                      <a:moveTo>
                        <a:pt x="58" y="30"/>
                      </a:moveTo>
                      <a:cubicBezTo>
                        <a:pt x="58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8" y="30"/>
                      </a:cubicBezTo>
                      <a:cubicBezTo>
                        <a:pt x="58" y="30"/>
                        <a:pt x="58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lose/>
                      <a:moveTo>
                        <a:pt x="57" y="30"/>
                      </a:move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lose/>
                      <a:moveTo>
                        <a:pt x="57" y="29"/>
                      </a:moveTo>
                      <a:cubicBezTo>
                        <a:pt x="57" y="29"/>
                        <a:pt x="58" y="30"/>
                        <a:pt x="59" y="30"/>
                      </a:cubicBezTo>
                      <a:cubicBezTo>
                        <a:pt x="59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7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lose/>
                      <a:moveTo>
                        <a:pt x="57" y="31"/>
                      </a:move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7" y="31"/>
                        <a:pt x="58" y="31"/>
                        <a:pt x="58" y="31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8" y="30"/>
                      </a:cubicBezTo>
                      <a:cubicBezTo>
                        <a:pt x="58" y="30"/>
                        <a:pt x="58" y="30"/>
                        <a:pt x="58" y="31"/>
                      </a:cubicBezTo>
                      <a:cubicBezTo>
                        <a:pt x="58" y="31"/>
                        <a:pt x="58" y="31"/>
                        <a:pt x="57" y="31"/>
                      </a:cubicBezTo>
                      <a:close/>
                      <a:moveTo>
                        <a:pt x="51" y="40"/>
                      </a:move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0" y="40"/>
                        <a:pt x="49" y="40"/>
                        <a:pt x="48" y="41"/>
                      </a:cubicBezTo>
                      <a:cubicBezTo>
                        <a:pt x="48" y="41"/>
                        <a:pt x="47" y="41"/>
                        <a:pt x="47" y="42"/>
                      </a:cubicBezTo>
                      <a:cubicBezTo>
                        <a:pt x="46" y="42"/>
                        <a:pt x="46" y="42"/>
                        <a:pt x="45" y="43"/>
                      </a:cubicBezTo>
                      <a:cubicBezTo>
                        <a:pt x="45" y="43"/>
                        <a:pt x="44" y="43"/>
                        <a:pt x="44" y="44"/>
                      </a:cubicBezTo>
                      <a:cubicBezTo>
                        <a:pt x="43" y="44"/>
                        <a:pt x="43" y="45"/>
                        <a:pt x="42" y="45"/>
                      </a:cubicBezTo>
                      <a:cubicBezTo>
                        <a:pt x="42" y="45"/>
                        <a:pt x="42" y="46"/>
                        <a:pt x="41" y="46"/>
                      </a:cubicBezTo>
                      <a:cubicBezTo>
                        <a:pt x="41" y="47"/>
                        <a:pt x="41" y="48"/>
                        <a:pt x="41" y="48"/>
                      </a:cubicBezTo>
                      <a:cubicBezTo>
                        <a:pt x="41" y="48"/>
                        <a:pt x="41" y="49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0" y="47"/>
                        <a:pt x="41" y="45"/>
                        <a:pt x="42" y="44"/>
                      </a:cubicBezTo>
                      <a:cubicBezTo>
                        <a:pt x="44" y="43"/>
                        <a:pt x="45" y="42"/>
                        <a:pt x="46" y="42"/>
                      </a:cubicBezTo>
                      <a:cubicBezTo>
                        <a:pt x="47" y="41"/>
                        <a:pt x="48" y="41"/>
                        <a:pt x="48" y="41"/>
                      </a:cubicBezTo>
                      <a:cubicBezTo>
                        <a:pt x="49" y="40"/>
                        <a:pt x="50" y="40"/>
                        <a:pt x="50" y="40"/>
                      </a:cubicBezTo>
                      <a:cubicBezTo>
                        <a:pt x="50" y="40"/>
                        <a:pt x="51" y="39"/>
                        <a:pt x="51" y="39"/>
                      </a:cubicBezTo>
                      <a:cubicBezTo>
                        <a:pt x="51" y="39"/>
                        <a:pt x="51" y="39"/>
                        <a:pt x="51" y="40"/>
                      </a:cubicBezTo>
                      <a:close/>
                      <a:moveTo>
                        <a:pt x="41" y="48"/>
                      </a:moveTo>
                      <a:cubicBezTo>
                        <a:pt x="41" y="48"/>
                        <a:pt x="41" y="47"/>
                        <a:pt x="41" y="47"/>
                      </a:cubicBezTo>
                      <a:cubicBezTo>
                        <a:pt x="41" y="46"/>
                        <a:pt x="41" y="46"/>
                        <a:pt x="42" y="46"/>
                      </a:cubicBezTo>
                      <a:cubicBezTo>
                        <a:pt x="43" y="45"/>
                        <a:pt x="43" y="44"/>
                        <a:pt x="44" y="43"/>
                      </a:cubicBezTo>
                      <a:cubicBezTo>
                        <a:pt x="46" y="43"/>
                        <a:pt x="46" y="42"/>
                        <a:pt x="47" y="41"/>
                      </a:cubicBezTo>
                      <a:cubicBezTo>
                        <a:pt x="48" y="41"/>
                        <a:pt x="48" y="41"/>
                        <a:pt x="49" y="41"/>
                      </a:cubicBezTo>
                      <a:cubicBezTo>
                        <a:pt x="49" y="40"/>
                        <a:pt x="49" y="40"/>
                        <a:pt x="50" y="40"/>
                      </a:cubicBezTo>
                      <a:cubicBezTo>
                        <a:pt x="49" y="41"/>
                        <a:pt x="47" y="42"/>
                        <a:pt x="46" y="43"/>
                      </a:cubicBezTo>
                      <a:cubicBezTo>
                        <a:pt x="45" y="43"/>
                        <a:pt x="44" y="44"/>
                        <a:pt x="43" y="45"/>
                      </a:cubicBezTo>
                      <a:cubicBezTo>
                        <a:pt x="42" y="46"/>
                        <a:pt x="42" y="47"/>
                        <a:pt x="41" y="47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7"/>
                        <a:pt x="41" y="46"/>
                        <a:pt x="42" y="46"/>
                      </a:cubicBezTo>
                      <a:cubicBezTo>
                        <a:pt x="42" y="46"/>
                        <a:pt x="42" y="45"/>
                        <a:pt x="43" y="45"/>
                      </a:cubicBezTo>
                      <a:cubicBezTo>
                        <a:pt x="43" y="45"/>
                        <a:pt x="43" y="45"/>
                        <a:pt x="43" y="44"/>
                      </a:cubicBezTo>
                      <a:cubicBezTo>
                        <a:pt x="44" y="44"/>
                        <a:pt x="45" y="43"/>
                        <a:pt x="46" y="43"/>
                      </a:cubicBezTo>
                      <a:cubicBezTo>
                        <a:pt x="46" y="42"/>
                        <a:pt x="47" y="42"/>
                        <a:pt x="48" y="41"/>
                      </a:cubicBezTo>
                      <a:cubicBezTo>
                        <a:pt x="48" y="41"/>
                        <a:pt x="48" y="41"/>
                        <a:pt x="48" y="41"/>
                      </a:cubicBezTo>
                      <a:cubicBezTo>
                        <a:pt x="47" y="42"/>
                        <a:pt x="46" y="43"/>
                        <a:pt x="45" y="43"/>
                      </a:cubicBezTo>
                      <a:cubicBezTo>
                        <a:pt x="45" y="43"/>
                        <a:pt x="44" y="44"/>
                        <a:pt x="43" y="44"/>
                      </a:cubicBezTo>
                      <a:cubicBezTo>
                        <a:pt x="43" y="45"/>
                        <a:pt x="42" y="45"/>
                        <a:pt x="42" y="46"/>
                      </a:cubicBezTo>
                      <a:cubicBezTo>
                        <a:pt x="41" y="46"/>
                        <a:pt x="41" y="47"/>
                        <a:pt x="41" y="47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lose/>
                      <a:moveTo>
                        <a:pt x="31" y="41"/>
                      </a:moveTo>
                      <a:cubicBezTo>
                        <a:pt x="31" y="41"/>
                        <a:pt x="31" y="41"/>
                        <a:pt x="30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4" y="40"/>
                      </a:cubicBezTo>
                      <a:cubicBezTo>
                        <a:pt x="35" y="39"/>
                        <a:pt x="36" y="38"/>
                        <a:pt x="37" y="38"/>
                      </a:cubicBezTo>
                      <a:cubicBezTo>
                        <a:pt x="38" y="37"/>
                        <a:pt x="39" y="36"/>
                        <a:pt x="41" y="36"/>
                      </a:cubicBezTo>
                      <a:cubicBezTo>
                        <a:pt x="42" y="35"/>
                        <a:pt x="43" y="34"/>
                        <a:pt x="44" y="34"/>
                      </a:cubicBezTo>
                      <a:cubicBezTo>
                        <a:pt x="45" y="33"/>
                        <a:pt x="46" y="33"/>
                        <a:pt x="47" y="32"/>
                      </a:cubicBezTo>
                      <a:cubicBezTo>
                        <a:pt x="48" y="31"/>
                        <a:pt x="49" y="31"/>
                        <a:pt x="50" y="30"/>
                      </a:cubicBezTo>
                      <a:cubicBezTo>
                        <a:pt x="51" y="29"/>
                        <a:pt x="52" y="29"/>
                        <a:pt x="53" y="28"/>
                      </a:cubicBezTo>
                      <a:cubicBezTo>
                        <a:pt x="54" y="28"/>
                        <a:pt x="54" y="28"/>
                        <a:pt x="55" y="28"/>
                      </a:cubicBezTo>
                      <a:cubicBezTo>
                        <a:pt x="55" y="28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8"/>
                      </a:cubicBezTo>
                      <a:cubicBezTo>
                        <a:pt x="56" y="28"/>
                        <a:pt x="55" y="28"/>
                        <a:pt x="55" y="28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6" y="28"/>
                        <a:pt x="56" y="28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7"/>
                        <a:pt x="56" y="27"/>
                      </a:cubicBezTo>
                      <a:cubicBezTo>
                        <a:pt x="56" y="27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6" y="28"/>
                        <a:pt x="56" y="28"/>
                        <a:pt x="56" y="29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29"/>
                        <a:pt x="56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8"/>
                        <a:pt x="57" y="28"/>
                        <a:pt x="57" y="28"/>
                      </a:cubicBezTo>
                      <a:cubicBezTo>
                        <a:pt x="57" y="28"/>
                        <a:pt x="57" y="29"/>
                        <a:pt x="57" y="29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6" y="29"/>
                        <a:pt x="56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29"/>
                        <a:pt x="56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ubicBezTo>
                        <a:pt x="57" y="29"/>
                        <a:pt x="57" y="29"/>
                        <a:pt x="57" y="29"/>
                      </a:cubicBezTo>
                      <a:cubicBezTo>
                        <a:pt x="57" y="29"/>
                        <a:pt x="57" y="29"/>
                        <a:pt x="56" y="30"/>
                      </a:cubicBezTo>
                      <a:cubicBezTo>
                        <a:pt x="56" y="30"/>
                        <a:pt x="56" y="30"/>
                        <a:pt x="55" y="30"/>
                      </a:cubicBezTo>
                      <a:cubicBezTo>
                        <a:pt x="55" y="30"/>
                        <a:pt x="55" y="30"/>
                        <a:pt x="55" y="30"/>
                      </a:cubicBezTo>
                      <a:cubicBezTo>
                        <a:pt x="56" y="30"/>
                        <a:pt x="56" y="30"/>
                        <a:pt x="57" y="30"/>
                      </a:cubicBezTo>
                      <a:cubicBezTo>
                        <a:pt x="57" y="30"/>
                        <a:pt x="57" y="29"/>
                        <a:pt x="57" y="29"/>
                      </a:cubicBezTo>
                      <a:cubicBezTo>
                        <a:pt x="57" y="29"/>
                        <a:pt x="57" y="30"/>
                        <a:pt x="57" y="30"/>
                      </a:cubicBezTo>
                      <a:cubicBezTo>
                        <a:pt x="56" y="30"/>
                        <a:pt x="56" y="31"/>
                        <a:pt x="56" y="31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56" y="31"/>
                        <a:pt x="56" y="31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0"/>
                        <a:pt x="57" y="30"/>
                        <a:pt x="57" y="30"/>
                      </a:cubicBezTo>
                      <a:cubicBezTo>
                        <a:pt x="57" y="31"/>
                        <a:pt x="57" y="31"/>
                        <a:pt x="56" y="31"/>
                      </a:cubicBezTo>
                      <a:cubicBezTo>
                        <a:pt x="56" y="31"/>
                        <a:pt x="56" y="32"/>
                        <a:pt x="56" y="32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6" y="32"/>
                        <a:pt x="57" y="31"/>
                        <a:pt x="57" y="31"/>
                      </a:cubicBez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7" y="32"/>
                        <a:pt x="57" y="32"/>
                        <a:pt x="56" y="32"/>
                      </a:cubicBezTo>
                      <a:cubicBezTo>
                        <a:pt x="56" y="33"/>
                        <a:pt x="55" y="33"/>
                        <a:pt x="54" y="34"/>
                      </a:cubicBezTo>
                      <a:cubicBezTo>
                        <a:pt x="54" y="34"/>
                        <a:pt x="54" y="34"/>
                        <a:pt x="54" y="34"/>
                      </a:cubicBezTo>
                      <a:cubicBezTo>
                        <a:pt x="55" y="33"/>
                        <a:pt x="56" y="33"/>
                        <a:pt x="57" y="32"/>
                      </a:cubicBezTo>
                      <a:cubicBezTo>
                        <a:pt x="57" y="32"/>
                        <a:pt x="57" y="31"/>
                        <a:pt x="57" y="30"/>
                      </a:cubicBezTo>
                      <a:cubicBezTo>
                        <a:pt x="57" y="30"/>
                        <a:pt x="57" y="31"/>
                        <a:pt x="57" y="31"/>
                      </a:cubicBezTo>
                      <a:cubicBezTo>
                        <a:pt x="57" y="31"/>
                        <a:pt x="57" y="31"/>
                        <a:pt x="57" y="32"/>
                      </a:cubicBezTo>
                      <a:cubicBezTo>
                        <a:pt x="57" y="32"/>
                        <a:pt x="57" y="33"/>
                        <a:pt x="57" y="33"/>
                      </a:cubicBezTo>
                      <a:cubicBezTo>
                        <a:pt x="56" y="33"/>
                        <a:pt x="56" y="34"/>
                        <a:pt x="55" y="34"/>
                      </a:cubicBezTo>
                      <a:cubicBezTo>
                        <a:pt x="55" y="34"/>
                        <a:pt x="54" y="35"/>
                        <a:pt x="54" y="35"/>
                      </a:cubicBezTo>
                      <a:cubicBezTo>
                        <a:pt x="53" y="36"/>
                        <a:pt x="52" y="36"/>
                        <a:pt x="52" y="37"/>
                      </a:cubicBez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53" y="36"/>
                        <a:pt x="53" y="36"/>
                        <a:pt x="54" y="35"/>
                      </a:cubicBezTo>
                      <a:cubicBezTo>
                        <a:pt x="55" y="35"/>
                        <a:pt x="55" y="34"/>
                        <a:pt x="56" y="34"/>
                      </a:cubicBezTo>
                      <a:cubicBezTo>
                        <a:pt x="56" y="33"/>
                        <a:pt x="57" y="33"/>
                        <a:pt x="57" y="32"/>
                      </a:cubicBez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7" y="32"/>
                        <a:pt x="57" y="31"/>
                        <a:pt x="57" y="31"/>
                      </a:cubicBez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7" y="33"/>
                        <a:pt x="57" y="33"/>
                        <a:pt x="57" y="33"/>
                      </a:cubicBezTo>
                      <a:cubicBezTo>
                        <a:pt x="57" y="34"/>
                        <a:pt x="56" y="34"/>
                        <a:pt x="55" y="35"/>
                      </a:cubicBezTo>
                      <a:cubicBezTo>
                        <a:pt x="54" y="35"/>
                        <a:pt x="54" y="36"/>
                        <a:pt x="53" y="37"/>
                      </a:cubicBezTo>
                      <a:cubicBezTo>
                        <a:pt x="53" y="37"/>
                        <a:pt x="52" y="37"/>
                        <a:pt x="52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1" y="38"/>
                        <a:pt x="51" y="38"/>
                        <a:pt x="51" y="38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2" y="37"/>
                        <a:pt x="53" y="37"/>
                        <a:pt x="53" y="37"/>
                      </a:cubicBezTo>
                      <a:cubicBezTo>
                        <a:pt x="54" y="36"/>
                        <a:pt x="55" y="35"/>
                        <a:pt x="56" y="35"/>
                      </a:cubicBezTo>
                      <a:cubicBezTo>
                        <a:pt x="56" y="34"/>
                        <a:pt x="57" y="34"/>
                        <a:pt x="57" y="33"/>
                      </a:cubicBezTo>
                      <a:cubicBezTo>
                        <a:pt x="57" y="34"/>
                        <a:pt x="57" y="34"/>
                        <a:pt x="57" y="34"/>
                      </a:cubicBezTo>
                      <a:cubicBezTo>
                        <a:pt x="56" y="35"/>
                        <a:pt x="55" y="36"/>
                        <a:pt x="54" y="36"/>
                      </a:cubicBezTo>
                      <a:cubicBezTo>
                        <a:pt x="53" y="37"/>
                        <a:pt x="52" y="38"/>
                        <a:pt x="51" y="38"/>
                      </a:cubicBezTo>
                      <a:cubicBezTo>
                        <a:pt x="51" y="38"/>
                        <a:pt x="50" y="39"/>
                        <a:pt x="50" y="39"/>
                      </a:cubicBezTo>
                      <a:cubicBezTo>
                        <a:pt x="50" y="39"/>
                        <a:pt x="49" y="39"/>
                        <a:pt x="49" y="39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50" y="39"/>
                        <a:pt x="50" y="39"/>
                        <a:pt x="51" y="39"/>
                      </a:cubicBezTo>
                      <a:cubicBezTo>
                        <a:pt x="51" y="38"/>
                        <a:pt x="52" y="38"/>
                        <a:pt x="52" y="38"/>
                      </a:cubicBezTo>
                      <a:cubicBezTo>
                        <a:pt x="53" y="37"/>
                        <a:pt x="54" y="37"/>
                        <a:pt x="55" y="36"/>
                      </a:cubicBezTo>
                      <a:cubicBezTo>
                        <a:pt x="56" y="35"/>
                        <a:pt x="57" y="35"/>
                        <a:pt x="57" y="34"/>
                      </a:cubicBezTo>
                      <a:cubicBezTo>
                        <a:pt x="57" y="34"/>
                        <a:pt x="57" y="34"/>
                        <a:pt x="57" y="34"/>
                      </a:cubicBezTo>
                      <a:cubicBezTo>
                        <a:pt x="57" y="34"/>
                        <a:pt x="57" y="34"/>
                        <a:pt x="57" y="34"/>
                      </a:cubicBezTo>
                      <a:cubicBezTo>
                        <a:pt x="56" y="35"/>
                        <a:pt x="55" y="36"/>
                        <a:pt x="54" y="37"/>
                      </a:cubicBezTo>
                      <a:cubicBezTo>
                        <a:pt x="53" y="37"/>
                        <a:pt x="52" y="38"/>
                        <a:pt x="51" y="39"/>
                      </a:cubicBezTo>
                      <a:cubicBezTo>
                        <a:pt x="49" y="40"/>
                        <a:pt x="46" y="41"/>
                        <a:pt x="44" y="43"/>
                      </a:cubicBezTo>
                      <a:cubicBezTo>
                        <a:pt x="43" y="44"/>
                        <a:pt x="42" y="45"/>
                        <a:pt x="41" y="46"/>
                      </a:cubicBezTo>
                      <a:cubicBezTo>
                        <a:pt x="41" y="46"/>
                        <a:pt x="40" y="47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7"/>
                        <a:pt x="41" y="46"/>
                        <a:pt x="41" y="45"/>
                      </a:cubicBezTo>
                      <a:cubicBezTo>
                        <a:pt x="42" y="44"/>
                        <a:pt x="42" y="44"/>
                        <a:pt x="43" y="43"/>
                      </a:cubicBezTo>
                      <a:cubicBezTo>
                        <a:pt x="43" y="43"/>
                        <a:pt x="44" y="42"/>
                        <a:pt x="44" y="42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44" y="42"/>
                        <a:pt x="43" y="43"/>
                        <a:pt x="43" y="43"/>
                      </a:cubicBezTo>
                      <a:cubicBezTo>
                        <a:pt x="42" y="44"/>
                        <a:pt x="42" y="44"/>
                        <a:pt x="41" y="45"/>
                      </a:cubicBezTo>
                      <a:cubicBezTo>
                        <a:pt x="41" y="45"/>
                        <a:pt x="41" y="46"/>
                        <a:pt x="40" y="47"/>
                      </a:cubicBezTo>
                      <a:cubicBezTo>
                        <a:pt x="40" y="47"/>
                        <a:pt x="40" y="47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7"/>
                        <a:pt x="40" y="46"/>
                        <a:pt x="41" y="45"/>
                      </a:cubicBezTo>
                      <a:cubicBezTo>
                        <a:pt x="41" y="44"/>
                        <a:pt x="41" y="44"/>
                        <a:pt x="42" y="43"/>
                      </a:cubicBezTo>
                      <a:cubicBezTo>
                        <a:pt x="42" y="43"/>
                        <a:pt x="42" y="43"/>
                        <a:pt x="42" y="43"/>
                      </a:cubicBezTo>
                      <a:cubicBezTo>
                        <a:pt x="41" y="44"/>
                        <a:pt x="41" y="44"/>
                        <a:pt x="40" y="45"/>
                      </a:cubicBezTo>
                      <a:cubicBezTo>
                        <a:pt x="40" y="46"/>
                        <a:pt x="40" y="47"/>
                        <a:pt x="40" y="47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46"/>
                        <a:pt x="40" y="46"/>
                        <a:pt x="40" y="46"/>
                      </a:cubicBezTo>
                      <a:cubicBezTo>
                        <a:pt x="40" y="45"/>
                        <a:pt x="40" y="45"/>
                        <a:pt x="40" y="44"/>
                      </a:cubicBezTo>
                      <a:cubicBezTo>
                        <a:pt x="40" y="44"/>
                        <a:pt x="40" y="44"/>
                        <a:pt x="40" y="44"/>
                      </a:cubicBezTo>
                      <a:cubicBezTo>
                        <a:pt x="40" y="45"/>
                        <a:pt x="40" y="46"/>
                        <a:pt x="40" y="47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0" y="47"/>
                        <a:pt x="40" y="46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5"/>
                        <a:pt x="40" y="45"/>
                        <a:pt x="40" y="45"/>
                      </a:cubicBezTo>
                      <a:cubicBezTo>
                        <a:pt x="40" y="45"/>
                        <a:pt x="39" y="46"/>
                        <a:pt x="40" y="47"/>
                      </a:cubicBezTo>
                      <a:cubicBezTo>
                        <a:pt x="39" y="45"/>
                        <a:pt x="39" y="43"/>
                        <a:pt x="39" y="42"/>
                      </a:cubicBezTo>
                      <a:cubicBezTo>
                        <a:pt x="40" y="41"/>
                        <a:pt x="41" y="40"/>
                        <a:pt x="42" y="39"/>
                      </a:cubicBezTo>
                      <a:cubicBezTo>
                        <a:pt x="43" y="38"/>
                        <a:pt x="44" y="38"/>
                        <a:pt x="45" y="37"/>
                      </a:cubicBezTo>
                      <a:cubicBezTo>
                        <a:pt x="46" y="37"/>
                        <a:pt x="47" y="37"/>
                        <a:pt x="48" y="36"/>
                      </a:cubicBezTo>
                      <a:cubicBezTo>
                        <a:pt x="48" y="36"/>
                        <a:pt x="49" y="35"/>
                        <a:pt x="49" y="34"/>
                      </a:cubicBezTo>
                      <a:cubicBezTo>
                        <a:pt x="48" y="34"/>
                        <a:pt x="48" y="34"/>
                        <a:pt x="47" y="35"/>
                      </a:cubicBezTo>
                      <a:cubicBezTo>
                        <a:pt x="47" y="35"/>
                        <a:pt x="47" y="35"/>
                        <a:pt x="47" y="36"/>
                      </a:cubicBezTo>
                      <a:cubicBezTo>
                        <a:pt x="47" y="36"/>
                        <a:pt x="46" y="36"/>
                        <a:pt x="46" y="36"/>
                      </a:cubicBezTo>
                      <a:cubicBezTo>
                        <a:pt x="45" y="37"/>
                        <a:pt x="43" y="38"/>
                        <a:pt x="41" y="39"/>
                      </a:cubicBezTo>
                      <a:cubicBezTo>
                        <a:pt x="40" y="40"/>
                        <a:pt x="39" y="41"/>
                        <a:pt x="39" y="42"/>
                      </a:cubicBezTo>
                      <a:cubicBezTo>
                        <a:pt x="39" y="42"/>
                        <a:pt x="38" y="42"/>
                        <a:pt x="38" y="42"/>
                      </a:cubicBezTo>
                      <a:cubicBezTo>
                        <a:pt x="38" y="42"/>
                        <a:pt x="37" y="42"/>
                        <a:pt x="37" y="42"/>
                      </a:cubicBezTo>
                      <a:cubicBezTo>
                        <a:pt x="36" y="42"/>
                        <a:pt x="35" y="42"/>
                        <a:pt x="34" y="42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5" y="42"/>
                        <a:pt x="35" y="41"/>
                        <a:pt x="36" y="41"/>
                      </a:cubicBezTo>
                      <a:cubicBezTo>
                        <a:pt x="37" y="41"/>
                        <a:pt x="37" y="40"/>
                        <a:pt x="38" y="40"/>
                      </a:cubicBezTo>
                      <a:cubicBezTo>
                        <a:pt x="38" y="40"/>
                        <a:pt x="39" y="39"/>
                        <a:pt x="40" y="39"/>
                      </a:cubicBezTo>
                      <a:cubicBezTo>
                        <a:pt x="40" y="39"/>
                        <a:pt x="41" y="38"/>
                        <a:pt x="41" y="38"/>
                      </a:cubicBezTo>
                      <a:cubicBezTo>
                        <a:pt x="42" y="37"/>
                        <a:pt x="43" y="37"/>
                        <a:pt x="43" y="37"/>
                      </a:cubicBezTo>
                      <a:cubicBezTo>
                        <a:pt x="44" y="36"/>
                        <a:pt x="44" y="36"/>
                        <a:pt x="45" y="36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5" y="36"/>
                      </a:cubicBezTo>
                      <a:cubicBezTo>
                        <a:pt x="45" y="36"/>
                        <a:pt x="44" y="36"/>
                        <a:pt x="43" y="37"/>
                      </a:cubicBezTo>
                      <a:cubicBezTo>
                        <a:pt x="43" y="37"/>
                        <a:pt x="42" y="37"/>
                        <a:pt x="42" y="38"/>
                      </a:cubicBezTo>
                      <a:cubicBezTo>
                        <a:pt x="41" y="38"/>
                        <a:pt x="41" y="38"/>
                        <a:pt x="40" y="39"/>
                      </a:cubicBezTo>
                      <a:cubicBezTo>
                        <a:pt x="39" y="39"/>
                        <a:pt x="39" y="39"/>
                        <a:pt x="38" y="40"/>
                      </a:cubicBezTo>
                      <a:cubicBezTo>
                        <a:pt x="37" y="40"/>
                        <a:pt x="37" y="40"/>
                        <a:pt x="36" y="41"/>
                      </a:cubicBezTo>
                      <a:cubicBezTo>
                        <a:pt x="36" y="41"/>
                        <a:pt x="35" y="41"/>
                        <a:pt x="35" y="42"/>
                      </a:cubicBezTo>
                      <a:cubicBezTo>
                        <a:pt x="34" y="42"/>
                        <a:pt x="34" y="42"/>
                        <a:pt x="33" y="42"/>
                      </a:cubicBezTo>
                      <a:cubicBezTo>
                        <a:pt x="33" y="42"/>
                        <a:pt x="33" y="42"/>
                        <a:pt x="33" y="42"/>
                      </a:cubicBezTo>
                      <a:cubicBezTo>
                        <a:pt x="33" y="42"/>
                        <a:pt x="33" y="42"/>
                        <a:pt x="34" y="41"/>
                      </a:cubicBezTo>
                      <a:cubicBezTo>
                        <a:pt x="34" y="41"/>
                        <a:pt x="35" y="41"/>
                        <a:pt x="36" y="40"/>
                      </a:cubicBezTo>
                      <a:cubicBezTo>
                        <a:pt x="36" y="40"/>
                        <a:pt x="37" y="40"/>
                        <a:pt x="38" y="39"/>
                      </a:cubicBezTo>
                      <a:cubicBezTo>
                        <a:pt x="38" y="39"/>
                        <a:pt x="39" y="38"/>
                        <a:pt x="40" y="38"/>
                      </a:cubicBezTo>
                      <a:cubicBezTo>
                        <a:pt x="41" y="37"/>
                        <a:pt x="41" y="37"/>
                        <a:pt x="42" y="37"/>
                      </a:cubicBezTo>
                      <a:cubicBezTo>
                        <a:pt x="43" y="36"/>
                        <a:pt x="43" y="36"/>
                        <a:pt x="44" y="35"/>
                      </a:cubicBezTo>
                      <a:cubicBezTo>
                        <a:pt x="45" y="35"/>
                        <a:pt x="45" y="35"/>
                        <a:pt x="46" y="34"/>
                      </a:cubicBezTo>
                      <a:cubicBezTo>
                        <a:pt x="47" y="34"/>
                        <a:pt x="47" y="33"/>
                        <a:pt x="48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7" y="33"/>
                        <a:pt x="47" y="34"/>
                        <a:pt x="46" y="34"/>
                      </a:cubicBezTo>
                      <a:cubicBezTo>
                        <a:pt x="45" y="35"/>
                        <a:pt x="45" y="35"/>
                        <a:pt x="44" y="35"/>
                      </a:cubicBezTo>
                      <a:cubicBezTo>
                        <a:pt x="43" y="36"/>
                        <a:pt x="43" y="36"/>
                        <a:pt x="42" y="37"/>
                      </a:cubicBezTo>
                      <a:cubicBezTo>
                        <a:pt x="41" y="37"/>
                        <a:pt x="41" y="37"/>
                        <a:pt x="40" y="38"/>
                      </a:cubicBezTo>
                      <a:cubicBezTo>
                        <a:pt x="39" y="38"/>
                        <a:pt x="39" y="39"/>
                        <a:pt x="38" y="39"/>
                      </a:cubicBezTo>
                      <a:cubicBezTo>
                        <a:pt x="37" y="39"/>
                        <a:pt x="37" y="40"/>
                        <a:pt x="36" y="40"/>
                      </a:cubicBezTo>
                      <a:cubicBezTo>
                        <a:pt x="35" y="41"/>
                        <a:pt x="35" y="41"/>
                        <a:pt x="34" y="41"/>
                      </a:cubicBezTo>
                      <a:cubicBezTo>
                        <a:pt x="33" y="42"/>
                        <a:pt x="33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3" y="41"/>
                        <a:pt x="33" y="41"/>
                      </a:cubicBezTo>
                      <a:cubicBezTo>
                        <a:pt x="34" y="41"/>
                        <a:pt x="35" y="40"/>
                        <a:pt x="36" y="40"/>
                      </a:cubicBezTo>
                      <a:cubicBezTo>
                        <a:pt x="36" y="39"/>
                        <a:pt x="37" y="39"/>
                        <a:pt x="38" y="38"/>
                      </a:cubicBezTo>
                      <a:cubicBezTo>
                        <a:pt x="39" y="38"/>
                        <a:pt x="39" y="37"/>
                        <a:pt x="40" y="37"/>
                      </a:cubicBezTo>
                      <a:cubicBezTo>
                        <a:pt x="41" y="37"/>
                        <a:pt x="42" y="36"/>
                        <a:pt x="42" y="36"/>
                      </a:cubicBezTo>
                      <a:cubicBezTo>
                        <a:pt x="43" y="35"/>
                        <a:pt x="44" y="35"/>
                        <a:pt x="45" y="34"/>
                      </a:cubicBezTo>
                      <a:cubicBezTo>
                        <a:pt x="46" y="34"/>
                        <a:pt x="48" y="33"/>
                        <a:pt x="49" y="32"/>
                      </a:cubicBez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48" y="32"/>
                        <a:pt x="47" y="33"/>
                        <a:pt x="47" y="33"/>
                      </a:cubicBezTo>
                      <a:cubicBezTo>
                        <a:pt x="46" y="33"/>
                        <a:pt x="45" y="34"/>
                        <a:pt x="45" y="34"/>
                      </a:cubicBezTo>
                      <a:cubicBezTo>
                        <a:pt x="44" y="35"/>
                        <a:pt x="43" y="35"/>
                        <a:pt x="42" y="36"/>
                      </a:cubicBezTo>
                      <a:cubicBezTo>
                        <a:pt x="42" y="36"/>
                        <a:pt x="41" y="36"/>
                        <a:pt x="40" y="37"/>
                      </a:cubicBezTo>
                      <a:cubicBezTo>
                        <a:pt x="39" y="38"/>
                        <a:pt x="37" y="39"/>
                        <a:pt x="36" y="40"/>
                      </a:cubicBezTo>
                      <a:cubicBezTo>
                        <a:pt x="35" y="40"/>
                        <a:pt x="34" y="40"/>
                        <a:pt x="34" y="41"/>
                      </a:cubicBezTo>
                      <a:cubicBezTo>
                        <a:pt x="33" y="41"/>
                        <a:pt x="32" y="41"/>
                        <a:pt x="31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lose/>
                      <a:moveTo>
                        <a:pt x="8" y="33"/>
                      </a:moveTo>
                      <a:cubicBezTo>
                        <a:pt x="8" y="32"/>
                        <a:pt x="7" y="32"/>
                        <a:pt x="7" y="32"/>
                      </a:cubicBezTo>
                      <a:cubicBezTo>
                        <a:pt x="7" y="32"/>
                        <a:pt x="7" y="31"/>
                        <a:pt x="7" y="31"/>
                      </a:cubicBezTo>
                      <a:cubicBezTo>
                        <a:pt x="7" y="31"/>
                        <a:pt x="6" y="31"/>
                        <a:pt x="6" y="31"/>
                      </a:cubicBezTo>
                      <a:cubicBezTo>
                        <a:pt x="8" y="33"/>
                        <a:pt x="9" y="34"/>
                        <a:pt x="11" y="36"/>
                      </a:cubicBezTo>
                      <a:cubicBezTo>
                        <a:pt x="12" y="37"/>
                        <a:pt x="13" y="37"/>
                        <a:pt x="14" y="38"/>
                      </a:cubicBezTo>
                      <a:cubicBezTo>
                        <a:pt x="15" y="39"/>
                        <a:pt x="16" y="39"/>
                        <a:pt x="17" y="40"/>
                      </a:cubicBezTo>
                      <a:cubicBezTo>
                        <a:pt x="17" y="40"/>
                        <a:pt x="18" y="40"/>
                        <a:pt x="18" y="40"/>
                      </a:cubicBezTo>
                      <a:cubicBezTo>
                        <a:pt x="19" y="40"/>
                        <a:pt x="19" y="40"/>
                        <a:pt x="20" y="41"/>
                      </a:cubicBezTo>
                      <a:cubicBezTo>
                        <a:pt x="21" y="41"/>
                        <a:pt x="22" y="41"/>
                        <a:pt x="24" y="41"/>
                      </a:cubicBezTo>
                      <a:cubicBezTo>
                        <a:pt x="25" y="41"/>
                        <a:pt x="26" y="41"/>
                        <a:pt x="27" y="41"/>
                      </a:cubicBezTo>
                      <a:cubicBezTo>
                        <a:pt x="28" y="41"/>
                        <a:pt x="28" y="41"/>
                        <a:pt x="29" y="41"/>
                      </a:cubicBezTo>
                      <a:cubicBezTo>
                        <a:pt x="29" y="41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29" y="41"/>
                        <a:pt x="28" y="41"/>
                        <a:pt x="27" y="41"/>
                      </a:cubicBezTo>
                      <a:cubicBezTo>
                        <a:pt x="25" y="41"/>
                        <a:pt x="24" y="41"/>
                        <a:pt x="23" y="41"/>
                      </a:cubicBezTo>
                      <a:cubicBezTo>
                        <a:pt x="21" y="41"/>
                        <a:pt x="18" y="41"/>
                        <a:pt x="16" y="40"/>
                      </a:cubicBezTo>
                      <a:cubicBezTo>
                        <a:pt x="15" y="39"/>
                        <a:pt x="14" y="39"/>
                        <a:pt x="13" y="38"/>
                      </a:cubicBezTo>
                      <a:cubicBezTo>
                        <a:pt x="12" y="37"/>
                        <a:pt x="11" y="36"/>
                        <a:pt x="10" y="36"/>
                      </a:cubicBezTo>
                      <a:cubicBezTo>
                        <a:pt x="10" y="35"/>
                        <a:pt x="9" y="35"/>
                        <a:pt x="9" y="34"/>
                      </a:cubicBezTo>
                      <a:cubicBezTo>
                        <a:pt x="9" y="34"/>
                        <a:pt x="8" y="33"/>
                        <a:pt x="8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47" name="Freeform 553"/>
                <p:cNvSpPr/>
                <p:nvPr/>
              </p:nvSpPr>
              <p:spPr>
                <a:xfrm>
                  <a:off x="4667251" y="3744913"/>
                  <a:ext cx="15875" cy="460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4" h="12">
                      <a:moveTo>
                        <a:pt x="1" y="10"/>
                      </a:moveTo>
                      <a:cubicBezTo>
                        <a:pt x="1" y="10"/>
                        <a:pt x="2" y="10"/>
                        <a:pt x="2" y="9"/>
                      </a:cubicBezTo>
                      <a:cubicBezTo>
                        <a:pt x="2" y="8"/>
                        <a:pt x="3" y="7"/>
                        <a:pt x="3" y="6"/>
                      </a:cubicBezTo>
                      <a:cubicBezTo>
                        <a:pt x="4" y="5"/>
                        <a:pt x="4" y="4"/>
                        <a:pt x="4" y="3"/>
                      </a:cubicBezTo>
                      <a:cubicBezTo>
                        <a:pt x="4" y="2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1"/>
                        <a:pt x="4" y="2"/>
                        <a:pt x="4" y="3"/>
                      </a:cubicBezTo>
                      <a:cubicBezTo>
                        <a:pt x="4" y="4"/>
                        <a:pt x="4" y="5"/>
                        <a:pt x="4" y="6"/>
                      </a:cubicBezTo>
                      <a:cubicBezTo>
                        <a:pt x="3" y="7"/>
                        <a:pt x="3" y="8"/>
                        <a:pt x="2" y="9"/>
                      </a:cubicBezTo>
                      <a:cubicBezTo>
                        <a:pt x="2" y="10"/>
                        <a:pt x="1" y="11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1"/>
                        <a:pt x="1" y="11"/>
                        <a:pt x="1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48" name="Freeform 554"/>
                <p:cNvSpPr/>
                <p:nvPr/>
              </p:nvSpPr>
              <p:spPr>
                <a:xfrm>
                  <a:off x="4672013" y="3752851"/>
                  <a:ext cx="11113" cy="3492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3" h="9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2" y="4"/>
                        <a:pt x="2" y="5"/>
                      </a:cubicBezTo>
                      <a:cubicBezTo>
                        <a:pt x="2" y="5"/>
                        <a:pt x="1" y="6"/>
                        <a:pt x="1" y="7"/>
                      </a:cubicBezTo>
                      <a:cubicBezTo>
                        <a:pt x="1" y="7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8"/>
                        <a:pt x="0" y="8"/>
                      </a:cubicBezTo>
                      <a:cubicBezTo>
                        <a:pt x="0" y="8"/>
                        <a:pt x="0" y="7"/>
                        <a:pt x="1" y="7"/>
                      </a:cubicBezTo>
                      <a:cubicBezTo>
                        <a:pt x="1" y="6"/>
                        <a:pt x="1" y="6"/>
                        <a:pt x="2" y="5"/>
                      </a:cubicBezTo>
                      <a:cubicBezTo>
                        <a:pt x="2" y="4"/>
                        <a:pt x="3" y="2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49" name="Freeform 555"/>
                <p:cNvSpPr/>
                <p:nvPr/>
              </p:nvSpPr>
              <p:spPr>
                <a:xfrm>
                  <a:off x="4667251" y="3787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50" name="Oval 556"/>
                <p:cNvSpPr/>
                <p:nvPr/>
              </p:nvSpPr>
              <p:spPr>
                <a:xfrm>
                  <a:off x="4648201" y="37528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51" name="Freeform 557"/>
                <p:cNvSpPr/>
                <p:nvPr/>
              </p:nvSpPr>
              <p:spPr>
                <a:xfrm>
                  <a:off x="4645026" y="3741738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3"/>
                        <a:pt x="1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52" name="Freeform 558"/>
                <p:cNvSpPr/>
                <p:nvPr/>
              </p:nvSpPr>
              <p:spPr>
                <a:xfrm>
                  <a:off x="4648201" y="37576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53" name="Oval 559"/>
                <p:cNvSpPr/>
                <p:nvPr/>
              </p:nvSpPr>
              <p:spPr>
                <a:xfrm>
                  <a:off x="4648201" y="3749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54" name="Freeform 560"/>
                <p:cNvSpPr/>
                <p:nvPr/>
              </p:nvSpPr>
              <p:spPr>
                <a:xfrm>
                  <a:off x="4652963" y="3741738"/>
                  <a:ext cx="14288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4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55" name="Oval 561"/>
                <p:cNvSpPr/>
                <p:nvPr/>
              </p:nvSpPr>
              <p:spPr>
                <a:xfrm>
                  <a:off x="4652963" y="3749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56" name="Freeform 562"/>
                <p:cNvSpPr/>
                <p:nvPr/>
              </p:nvSpPr>
              <p:spPr>
                <a:xfrm>
                  <a:off x="4652963" y="3741738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57" name="Oval 563"/>
                <p:cNvSpPr/>
                <p:nvPr/>
              </p:nvSpPr>
              <p:spPr>
                <a:xfrm>
                  <a:off x="4652963" y="37449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58" name="Freeform 564"/>
                <p:cNvSpPr/>
                <p:nvPr/>
              </p:nvSpPr>
              <p:spPr>
                <a:xfrm>
                  <a:off x="4708526" y="3848101"/>
                  <a:ext cx="1270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59" name="Freeform 565"/>
                <p:cNvSpPr/>
                <p:nvPr/>
              </p:nvSpPr>
              <p:spPr>
                <a:xfrm>
                  <a:off x="4735513" y="3798888"/>
                  <a:ext cx="15875" cy="635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4" h="1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3"/>
                        <a:pt x="2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4" y="9"/>
                        <a:pt x="4" y="10"/>
                        <a:pt x="4" y="10"/>
                      </a:cubicBezTo>
                      <a:cubicBezTo>
                        <a:pt x="4" y="11"/>
                        <a:pt x="3" y="12"/>
                        <a:pt x="3" y="13"/>
                      </a:cubicBezTo>
                      <a:cubicBezTo>
                        <a:pt x="3" y="14"/>
                        <a:pt x="3" y="14"/>
                        <a:pt x="3" y="15"/>
                      </a:cubicBezTo>
                      <a:cubicBezTo>
                        <a:pt x="3" y="16"/>
                        <a:pt x="3" y="17"/>
                        <a:pt x="3" y="17"/>
                      </a:cubicBezTo>
                      <a:cubicBezTo>
                        <a:pt x="3" y="17"/>
                        <a:pt x="2" y="17"/>
                        <a:pt x="2" y="17"/>
                      </a:cubicBezTo>
                      <a:cubicBezTo>
                        <a:pt x="2" y="17"/>
                        <a:pt x="3" y="16"/>
                        <a:pt x="3" y="15"/>
                      </a:cubicBezTo>
                      <a:cubicBezTo>
                        <a:pt x="3" y="14"/>
                        <a:pt x="3" y="14"/>
                        <a:pt x="3" y="13"/>
                      </a:cubicBezTo>
                      <a:cubicBezTo>
                        <a:pt x="3" y="12"/>
                        <a:pt x="3" y="12"/>
                        <a:pt x="3" y="11"/>
                      </a:cubicBezTo>
                      <a:cubicBezTo>
                        <a:pt x="3" y="10"/>
                        <a:pt x="3" y="9"/>
                        <a:pt x="3" y="8"/>
                      </a:cubicBezTo>
                      <a:cubicBezTo>
                        <a:pt x="3" y="7"/>
                        <a:pt x="3" y="5"/>
                        <a:pt x="2" y="4"/>
                      </a:cubicBezTo>
                      <a:cubicBezTo>
                        <a:pt x="2" y="3"/>
                        <a:pt x="2" y="3"/>
                        <a:pt x="1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60" name="Freeform 566"/>
                <p:cNvSpPr/>
                <p:nvPr/>
              </p:nvSpPr>
              <p:spPr>
                <a:xfrm>
                  <a:off x="4743451" y="3862388"/>
                  <a:ext cx="14288" cy="317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4" h="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1" y="6"/>
                        <a:pt x="1" y="6"/>
                        <a:pt x="2" y="7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3" y="7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7"/>
                        <a:pt x="3" y="7"/>
                        <a:pt x="2" y="7"/>
                      </a:cubicBezTo>
                      <a:cubicBezTo>
                        <a:pt x="2" y="7"/>
                        <a:pt x="1" y="6"/>
                        <a:pt x="1" y="5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61" name="Freeform 567"/>
                <p:cNvSpPr/>
                <p:nvPr/>
              </p:nvSpPr>
              <p:spPr>
                <a:xfrm>
                  <a:off x="4743451" y="3813176"/>
                  <a:ext cx="3175" cy="57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5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5"/>
                        <a:pt x="1" y="6"/>
                        <a:pt x="1" y="8"/>
                      </a:cubicBezTo>
                      <a:cubicBezTo>
                        <a:pt x="1" y="9"/>
                        <a:pt x="1" y="10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3"/>
                        <a:pt x="0" y="12"/>
                      </a:cubicBezTo>
                      <a:cubicBezTo>
                        <a:pt x="0" y="11"/>
                        <a:pt x="1" y="11"/>
                        <a:pt x="1" y="10"/>
                      </a:cubicBezTo>
                      <a:cubicBezTo>
                        <a:pt x="1" y="9"/>
                        <a:pt x="1" y="9"/>
                        <a:pt x="1" y="8"/>
                      </a:cubicBezTo>
                      <a:cubicBezTo>
                        <a:pt x="1" y="7"/>
                        <a:pt x="1" y="7"/>
                        <a:pt x="1" y="6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62" name="Freeform 568"/>
                <p:cNvSpPr/>
                <p:nvPr/>
              </p:nvSpPr>
              <p:spPr>
                <a:xfrm>
                  <a:off x="4743451" y="38750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63" name="Freeform 569"/>
                <p:cNvSpPr/>
                <p:nvPr/>
              </p:nvSpPr>
              <p:spPr>
                <a:xfrm>
                  <a:off x="4721226" y="3851276"/>
                  <a:ext cx="1746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5" h="2">
                      <a:moveTo>
                        <a:pt x="4" y="1"/>
                      </a:move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64" name="Freeform 570"/>
                <p:cNvSpPr/>
                <p:nvPr/>
              </p:nvSpPr>
              <p:spPr>
                <a:xfrm>
                  <a:off x="4724401" y="3851276"/>
                  <a:ext cx="1111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65" name="Oval 571"/>
                <p:cNvSpPr/>
                <p:nvPr/>
              </p:nvSpPr>
              <p:spPr>
                <a:xfrm>
                  <a:off x="4721226" y="38512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66" name="Freeform 572"/>
                <p:cNvSpPr/>
                <p:nvPr/>
              </p:nvSpPr>
              <p:spPr>
                <a:xfrm>
                  <a:off x="4738688" y="38131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67" name="Freeform 573"/>
                <p:cNvSpPr/>
                <p:nvPr/>
              </p:nvSpPr>
              <p:spPr>
                <a:xfrm>
                  <a:off x="4738688" y="381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68" name="Rectangle 574"/>
                <p:cNvSpPr/>
                <p:nvPr/>
              </p:nvSpPr>
              <p:spPr>
                <a:xfrm>
                  <a:off x="4738688" y="3813176"/>
                  <a:ext cx="1588" cy="15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69" name="Freeform 575"/>
                <p:cNvSpPr/>
                <p:nvPr/>
              </p:nvSpPr>
              <p:spPr>
                <a:xfrm>
                  <a:off x="4735513" y="38100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70" name="Freeform 576"/>
                <p:cNvSpPr/>
                <p:nvPr/>
              </p:nvSpPr>
              <p:spPr>
                <a:xfrm>
                  <a:off x="4735513" y="3810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71" name="Freeform 577"/>
                <p:cNvSpPr/>
                <p:nvPr/>
              </p:nvSpPr>
              <p:spPr>
                <a:xfrm>
                  <a:off x="4732338" y="38068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72" name="Freeform 578"/>
                <p:cNvSpPr/>
                <p:nvPr/>
              </p:nvSpPr>
              <p:spPr>
                <a:xfrm>
                  <a:off x="4732338" y="38020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73" name="Oval 579"/>
                <p:cNvSpPr/>
                <p:nvPr/>
              </p:nvSpPr>
              <p:spPr>
                <a:xfrm>
                  <a:off x="4727576" y="38020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74" name="Freeform 580"/>
                <p:cNvSpPr/>
                <p:nvPr/>
              </p:nvSpPr>
              <p:spPr>
                <a:xfrm>
                  <a:off x="4727576" y="3802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75" name="Freeform 581"/>
                <p:cNvSpPr/>
                <p:nvPr/>
              </p:nvSpPr>
              <p:spPr>
                <a:xfrm>
                  <a:off x="4743451" y="3886201"/>
                  <a:ext cx="2540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7" h="3">
                      <a:moveTo>
                        <a:pt x="0" y="1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3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7" y="2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1"/>
                        <a:pt x="6" y="2"/>
                      </a:cubicBezTo>
                      <a:cubicBezTo>
                        <a:pt x="6" y="2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76" name="Freeform 582"/>
                <p:cNvSpPr/>
                <p:nvPr/>
              </p:nvSpPr>
              <p:spPr>
                <a:xfrm>
                  <a:off x="4757738" y="3881438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4">
                      <a:moveTo>
                        <a:pt x="2" y="3"/>
                      </a:moveTo>
                      <a:cubicBezTo>
                        <a:pt x="2" y="4"/>
                        <a:pt x="1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2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77" name="Freeform 583"/>
                <p:cNvSpPr/>
                <p:nvPr/>
              </p:nvSpPr>
              <p:spPr>
                <a:xfrm>
                  <a:off x="4754563" y="38941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78" name="Freeform 584"/>
                <p:cNvSpPr/>
                <p:nvPr/>
              </p:nvSpPr>
              <p:spPr>
                <a:xfrm>
                  <a:off x="4652963" y="3848101"/>
                  <a:ext cx="19050" cy="142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5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79" name="Freeform 585"/>
                <p:cNvSpPr/>
                <p:nvPr/>
              </p:nvSpPr>
              <p:spPr>
                <a:xfrm>
                  <a:off x="4652963" y="38703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80" name="Freeform 586"/>
                <p:cNvSpPr/>
                <p:nvPr/>
              </p:nvSpPr>
              <p:spPr>
                <a:xfrm>
                  <a:off x="4656138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81" name="Freeform 587"/>
                <p:cNvSpPr/>
                <p:nvPr/>
              </p:nvSpPr>
              <p:spPr>
                <a:xfrm>
                  <a:off x="4656138" y="3848101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2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82" name="Freeform 588"/>
                <p:cNvSpPr/>
                <p:nvPr/>
              </p:nvSpPr>
              <p:spPr>
                <a:xfrm>
                  <a:off x="4656138" y="38592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83" name="Freeform 589"/>
                <p:cNvSpPr/>
                <p:nvPr/>
              </p:nvSpPr>
              <p:spPr>
                <a:xfrm>
                  <a:off x="4672013" y="38512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84" name="Freeform 590"/>
                <p:cNvSpPr/>
                <p:nvPr/>
              </p:nvSpPr>
              <p:spPr>
                <a:xfrm>
                  <a:off x="4667251" y="38481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85" name="Freeform 591"/>
                <p:cNvSpPr/>
                <p:nvPr/>
              </p:nvSpPr>
              <p:spPr>
                <a:xfrm>
                  <a:off x="4664076" y="38481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86" name="Freeform 592"/>
                <p:cNvSpPr/>
                <p:nvPr/>
              </p:nvSpPr>
              <p:spPr>
                <a:xfrm>
                  <a:off x="4648201" y="3840163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87" name="Freeform 593"/>
                <p:cNvSpPr/>
                <p:nvPr/>
              </p:nvSpPr>
              <p:spPr>
                <a:xfrm>
                  <a:off x="4648201" y="38401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88" name="Oval 594"/>
                <p:cNvSpPr/>
                <p:nvPr/>
              </p:nvSpPr>
              <p:spPr>
                <a:xfrm>
                  <a:off x="4648201" y="38449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89" name="Freeform 595"/>
                <p:cNvSpPr/>
                <p:nvPr/>
              </p:nvSpPr>
              <p:spPr>
                <a:xfrm>
                  <a:off x="4691063" y="3875088"/>
                  <a:ext cx="22225" cy="333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6" h="9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6" y="4"/>
                        <a:pt x="5" y="5"/>
                        <a:pt x="5" y="6"/>
                      </a:cubicBezTo>
                      <a:cubicBezTo>
                        <a:pt x="5" y="6"/>
                        <a:pt x="4" y="6"/>
                        <a:pt x="4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1" y="8"/>
                        <a:pt x="1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8"/>
                        <a:pt x="1" y="8"/>
                        <a:pt x="2" y="8"/>
                      </a:cubicBezTo>
                      <a:cubicBezTo>
                        <a:pt x="2" y="8"/>
                        <a:pt x="2" y="8"/>
                        <a:pt x="3" y="7"/>
                      </a:cubicBez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4" y="6"/>
                        <a:pt x="4" y="6"/>
                        <a:pt x="5" y="6"/>
                      </a:cubicBezTo>
                      <a:cubicBezTo>
                        <a:pt x="6" y="4"/>
                        <a:pt x="6" y="2"/>
                        <a:pt x="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90" name="Oval 596"/>
                <p:cNvSpPr/>
                <p:nvPr/>
              </p:nvSpPr>
              <p:spPr>
                <a:xfrm>
                  <a:off x="4691063" y="39084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091" name="Freeform 597"/>
                <p:cNvSpPr/>
                <p:nvPr/>
              </p:nvSpPr>
              <p:spPr>
                <a:xfrm>
                  <a:off x="4683126" y="3881438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8" h="7">
                      <a:moveTo>
                        <a:pt x="1" y="6"/>
                      </a:move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4"/>
                        <a:pt x="6" y="3"/>
                        <a:pt x="6" y="3"/>
                      </a:cubicBezTo>
                      <a:cubicBezTo>
                        <a:pt x="7" y="2"/>
                        <a:pt x="7" y="2"/>
                        <a:pt x="7" y="1"/>
                      </a:cubicBezTo>
                      <a:cubicBezTo>
                        <a:pt x="7" y="1"/>
                        <a:pt x="7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3"/>
                        <a:pt x="5" y="4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7"/>
                        <a:pt x="1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92" name="Freeform 598"/>
                <p:cNvSpPr/>
                <p:nvPr/>
              </p:nvSpPr>
              <p:spPr>
                <a:xfrm>
                  <a:off x="4678363" y="39084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93" name="Freeform 599"/>
                <p:cNvSpPr/>
                <p:nvPr/>
              </p:nvSpPr>
              <p:spPr>
                <a:xfrm>
                  <a:off x="4694238" y="3894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94" name="Freeform 600"/>
                <p:cNvSpPr/>
                <p:nvPr/>
              </p:nvSpPr>
              <p:spPr>
                <a:xfrm>
                  <a:off x="4686301" y="3894138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95" name="Freeform 601"/>
                <p:cNvSpPr/>
                <p:nvPr/>
              </p:nvSpPr>
              <p:spPr>
                <a:xfrm>
                  <a:off x="4708526" y="3870326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96" name="Freeform 602"/>
                <p:cNvSpPr/>
                <p:nvPr/>
              </p:nvSpPr>
              <p:spPr>
                <a:xfrm>
                  <a:off x="4708526" y="38782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97" name="Freeform 603"/>
                <p:cNvSpPr/>
                <p:nvPr/>
              </p:nvSpPr>
              <p:spPr>
                <a:xfrm>
                  <a:off x="4697413" y="38893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98" name="Freeform 604"/>
                <p:cNvSpPr/>
                <p:nvPr/>
              </p:nvSpPr>
              <p:spPr>
                <a:xfrm>
                  <a:off x="4697413" y="38893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099" name="Freeform 605"/>
                <p:cNvSpPr/>
                <p:nvPr/>
              </p:nvSpPr>
              <p:spPr>
                <a:xfrm>
                  <a:off x="4702176" y="38893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0" name="Freeform 606"/>
                <p:cNvSpPr/>
                <p:nvPr/>
              </p:nvSpPr>
              <p:spPr>
                <a:xfrm>
                  <a:off x="4702176" y="38893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1" name="Freeform 607"/>
                <p:cNvSpPr/>
                <p:nvPr/>
              </p:nvSpPr>
              <p:spPr>
                <a:xfrm>
                  <a:off x="4702176" y="38862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2" name="Freeform 608"/>
                <p:cNvSpPr/>
                <p:nvPr/>
              </p:nvSpPr>
              <p:spPr>
                <a:xfrm>
                  <a:off x="4705351" y="3886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3" name="Freeform 609"/>
                <p:cNvSpPr/>
                <p:nvPr/>
              </p:nvSpPr>
              <p:spPr>
                <a:xfrm>
                  <a:off x="4705351" y="38814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4" name="Freeform 610"/>
                <p:cNvSpPr/>
                <p:nvPr/>
              </p:nvSpPr>
              <p:spPr>
                <a:xfrm>
                  <a:off x="4694238" y="38893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5" name="Freeform 611"/>
                <p:cNvSpPr/>
                <p:nvPr/>
              </p:nvSpPr>
              <p:spPr>
                <a:xfrm>
                  <a:off x="4697413" y="38893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6" name="Freeform 612"/>
                <p:cNvSpPr/>
                <p:nvPr/>
              </p:nvSpPr>
              <p:spPr>
                <a:xfrm>
                  <a:off x="4697413" y="38862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7" name="Freeform 613"/>
                <p:cNvSpPr/>
                <p:nvPr/>
              </p:nvSpPr>
              <p:spPr>
                <a:xfrm>
                  <a:off x="4697413" y="3886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8" name="Freeform 614"/>
                <p:cNvSpPr/>
                <p:nvPr/>
              </p:nvSpPr>
              <p:spPr>
                <a:xfrm>
                  <a:off x="4697413" y="38862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09" name="Freeform 615"/>
                <p:cNvSpPr/>
                <p:nvPr/>
              </p:nvSpPr>
              <p:spPr>
                <a:xfrm>
                  <a:off x="4702176" y="38814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10" name="Oval 616"/>
                <p:cNvSpPr/>
                <p:nvPr/>
              </p:nvSpPr>
              <p:spPr>
                <a:xfrm>
                  <a:off x="4702176" y="38814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11" name="Oval 617"/>
                <p:cNvSpPr/>
                <p:nvPr/>
              </p:nvSpPr>
              <p:spPr>
                <a:xfrm>
                  <a:off x="4702176" y="38782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12" name="Freeform 618"/>
                <p:cNvSpPr/>
                <p:nvPr/>
              </p:nvSpPr>
              <p:spPr>
                <a:xfrm>
                  <a:off x="4656138" y="3886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13" name="Freeform 619"/>
                <p:cNvSpPr/>
                <p:nvPr/>
              </p:nvSpPr>
              <p:spPr>
                <a:xfrm>
                  <a:off x="4648201" y="38703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14" name="Freeform 620"/>
                <p:cNvSpPr/>
                <p:nvPr/>
              </p:nvSpPr>
              <p:spPr>
                <a:xfrm>
                  <a:off x="4652963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15" name="Freeform 621"/>
                <p:cNvSpPr/>
                <p:nvPr/>
              </p:nvSpPr>
              <p:spPr>
                <a:xfrm>
                  <a:off x="4652963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16" name="Freeform 622"/>
                <p:cNvSpPr/>
                <p:nvPr/>
              </p:nvSpPr>
              <p:spPr>
                <a:xfrm>
                  <a:off x="4652963" y="38782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17" name="Freeform 623"/>
                <p:cNvSpPr/>
                <p:nvPr/>
              </p:nvSpPr>
              <p:spPr>
                <a:xfrm>
                  <a:off x="4656138" y="387826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18" name="Freeform 624"/>
                <p:cNvSpPr/>
                <p:nvPr/>
              </p:nvSpPr>
              <p:spPr>
                <a:xfrm>
                  <a:off x="4641851" y="3848101"/>
                  <a:ext cx="3175" cy="14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19" name="Freeform 625"/>
                <p:cNvSpPr/>
                <p:nvPr/>
              </p:nvSpPr>
              <p:spPr>
                <a:xfrm>
                  <a:off x="4645026" y="386715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20" name="Freeform 626"/>
                <p:cNvSpPr/>
                <p:nvPr/>
              </p:nvSpPr>
              <p:spPr>
                <a:xfrm>
                  <a:off x="4641851" y="3844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21" name="Oval 627"/>
                <p:cNvSpPr/>
                <p:nvPr/>
              </p:nvSpPr>
              <p:spPr>
                <a:xfrm>
                  <a:off x="4641851" y="38481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22" name="Oval 628"/>
                <p:cNvSpPr/>
                <p:nvPr/>
              </p:nvSpPr>
              <p:spPr>
                <a:xfrm>
                  <a:off x="4641851" y="38512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23" name="Freeform 629"/>
                <p:cNvSpPr/>
                <p:nvPr/>
              </p:nvSpPr>
              <p:spPr>
                <a:xfrm>
                  <a:off x="4675188" y="3783013"/>
                  <a:ext cx="49213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3" h="3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0"/>
                        <a:pt x="6" y="1"/>
                        <a:pt x="7" y="1"/>
                      </a:cubicBezTo>
                      <a:cubicBezTo>
                        <a:pt x="8" y="1"/>
                        <a:pt x="9" y="1"/>
                        <a:pt x="10" y="1"/>
                      </a:cubicBezTo>
                      <a:cubicBezTo>
                        <a:pt x="12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1" y="2"/>
                        <a:pt x="10" y="1"/>
                      </a:cubicBezTo>
                      <a:cubicBezTo>
                        <a:pt x="9" y="1"/>
                        <a:pt x="8" y="1"/>
                        <a:pt x="7" y="1"/>
                      </a:cubicBezTo>
                      <a:cubicBezTo>
                        <a:pt x="6" y="1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24" name="Freeform 630"/>
                <p:cNvSpPr/>
                <p:nvPr/>
              </p:nvSpPr>
              <p:spPr>
                <a:xfrm>
                  <a:off x="4672013" y="37909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25" name="Freeform 631"/>
                <p:cNvSpPr/>
                <p:nvPr/>
              </p:nvSpPr>
              <p:spPr>
                <a:xfrm>
                  <a:off x="4822826" y="3825876"/>
                  <a:ext cx="36513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5">
                      <a:moveTo>
                        <a:pt x="2" y="3"/>
                      </a:move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4"/>
                        <a:pt x="6" y="4"/>
                        <a:pt x="6" y="4"/>
                      </a:cubicBezTo>
                      <a:cubicBezTo>
                        <a:pt x="7" y="4"/>
                        <a:pt x="7" y="5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cubicBezTo>
                        <a:pt x="8" y="5"/>
                        <a:pt x="7" y="5"/>
                        <a:pt x="7" y="5"/>
                      </a:cubicBezTo>
                      <a:cubicBezTo>
                        <a:pt x="6" y="5"/>
                        <a:pt x="5" y="5"/>
                        <a:pt x="5" y="4"/>
                      </a:cubicBezTo>
                      <a:cubicBezTo>
                        <a:pt x="4" y="4"/>
                        <a:pt x="2" y="4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26" name="Freeform 632"/>
                <p:cNvSpPr/>
                <p:nvPr/>
              </p:nvSpPr>
              <p:spPr>
                <a:xfrm>
                  <a:off x="4826001" y="3825876"/>
                  <a:ext cx="38100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4">
                      <a:moveTo>
                        <a:pt x="7" y="4"/>
                      </a:moveTo>
                      <a:cubicBezTo>
                        <a:pt x="6" y="4"/>
                        <a:pt x="6" y="4"/>
                        <a:pt x="5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4"/>
                        <a:pt x="2" y="3"/>
                        <a:pt x="1" y="3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3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7" y="4"/>
                      </a:cubicBezTo>
                      <a:cubicBezTo>
                        <a:pt x="8" y="4"/>
                        <a:pt x="9" y="4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4"/>
                        <a:pt x="8" y="4"/>
                        <a:pt x="7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27" name="Oval 633"/>
                <p:cNvSpPr/>
                <p:nvPr/>
              </p:nvSpPr>
              <p:spPr>
                <a:xfrm>
                  <a:off x="4826001" y="38258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28" name="Freeform 634"/>
                <p:cNvSpPr/>
                <p:nvPr/>
              </p:nvSpPr>
              <p:spPr>
                <a:xfrm>
                  <a:off x="4840288" y="3817938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29" name="Freeform 635"/>
                <p:cNvSpPr/>
                <p:nvPr/>
              </p:nvSpPr>
              <p:spPr>
                <a:xfrm>
                  <a:off x="4833938" y="3817938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30" name="Freeform 636"/>
                <p:cNvSpPr/>
                <p:nvPr/>
              </p:nvSpPr>
              <p:spPr>
                <a:xfrm>
                  <a:off x="4829176" y="382111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31" name="Freeform 637"/>
                <p:cNvSpPr/>
                <p:nvPr/>
              </p:nvSpPr>
              <p:spPr>
                <a:xfrm>
                  <a:off x="4837113" y="3821113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6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4" y="2"/>
                      </a:cubicBezTo>
                      <a:cubicBezTo>
                        <a:pt x="5" y="2"/>
                        <a:pt x="5" y="1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2"/>
                        <a:pt x="2" y="3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32" name="Freeform 638"/>
                <p:cNvSpPr/>
                <p:nvPr/>
              </p:nvSpPr>
              <p:spPr>
                <a:xfrm>
                  <a:off x="4840288" y="3829051"/>
                  <a:ext cx="12700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1" y="1"/>
                      </a:move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33" name="Oval 639"/>
                <p:cNvSpPr/>
                <p:nvPr/>
              </p:nvSpPr>
              <p:spPr>
                <a:xfrm>
                  <a:off x="4837113" y="38290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34" name="Freeform 640"/>
                <p:cNvSpPr/>
                <p:nvPr/>
              </p:nvSpPr>
              <p:spPr>
                <a:xfrm>
                  <a:off x="4870451" y="3859213"/>
                  <a:ext cx="71438" cy="412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9" h="11">
                      <a:moveTo>
                        <a:pt x="0" y="11"/>
                      </a:moveTo>
                      <a:cubicBezTo>
                        <a:pt x="0" y="11"/>
                        <a:pt x="1" y="11"/>
                        <a:pt x="1" y="11"/>
                      </a:cubicBezTo>
                      <a:cubicBezTo>
                        <a:pt x="1" y="11"/>
                        <a:pt x="2" y="11"/>
                        <a:pt x="2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9"/>
                        <a:pt x="5" y="9"/>
                      </a:cubicBezTo>
                      <a:cubicBezTo>
                        <a:pt x="6" y="8"/>
                        <a:pt x="8" y="7"/>
                        <a:pt x="10" y="6"/>
                      </a:cubicBezTo>
                      <a:cubicBezTo>
                        <a:pt x="11" y="5"/>
                        <a:pt x="13" y="4"/>
                        <a:pt x="15" y="3"/>
                      </a:cubicBezTo>
                      <a:cubicBezTo>
                        <a:pt x="15" y="3"/>
                        <a:pt x="16" y="2"/>
                        <a:pt x="17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9" y="1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1"/>
                        <a:pt x="18" y="1"/>
                        <a:pt x="18" y="1"/>
                      </a:cubicBezTo>
                      <a:cubicBezTo>
                        <a:pt x="18" y="1"/>
                        <a:pt x="17" y="2"/>
                        <a:pt x="17" y="2"/>
                      </a:cubicBezTo>
                      <a:cubicBezTo>
                        <a:pt x="16" y="2"/>
                        <a:pt x="15" y="3"/>
                        <a:pt x="14" y="3"/>
                      </a:cubicBezTo>
                      <a:cubicBezTo>
                        <a:pt x="13" y="4"/>
                        <a:pt x="11" y="5"/>
                        <a:pt x="9" y="6"/>
                      </a:cubicBezTo>
                      <a:cubicBezTo>
                        <a:pt x="8" y="7"/>
                        <a:pt x="7" y="7"/>
                        <a:pt x="7" y="8"/>
                      </a:cubicBezTo>
                      <a:cubicBezTo>
                        <a:pt x="6" y="9"/>
                        <a:pt x="5" y="9"/>
                        <a:pt x="4" y="9"/>
                      </a:cubicBezTo>
                      <a:cubicBezTo>
                        <a:pt x="3" y="10"/>
                        <a:pt x="3" y="10"/>
                        <a:pt x="2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35" name="Freeform 641"/>
                <p:cNvSpPr/>
                <p:nvPr/>
              </p:nvSpPr>
              <p:spPr>
                <a:xfrm>
                  <a:off x="4889501" y="3897313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36" name="Oval 642"/>
                <p:cNvSpPr/>
                <p:nvPr/>
              </p:nvSpPr>
              <p:spPr>
                <a:xfrm>
                  <a:off x="4886326" y="39052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37" name="Freeform 643"/>
                <p:cNvSpPr/>
                <p:nvPr/>
              </p:nvSpPr>
              <p:spPr>
                <a:xfrm>
                  <a:off x="4889501" y="3900488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2" h="1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38" name="Oval 644"/>
                <p:cNvSpPr/>
                <p:nvPr/>
              </p:nvSpPr>
              <p:spPr>
                <a:xfrm>
                  <a:off x="4889501" y="39052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39" name="Freeform 645"/>
                <p:cNvSpPr/>
                <p:nvPr/>
              </p:nvSpPr>
              <p:spPr>
                <a:xfrm>
                  <a:off x="4919663" y="3905251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0" name="Freeform 646"/>
                <p:cNvSpPr/>
                <p:nvPr/>
              </p:nvSpPr>
              <p:spPr>
                <a:xfrm>
                  <a:off x="4900613" y="3889376"/>
                  <a:ext cx="23813" cy="238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6" h="6">
                      <a:moveTo>
                        <a:pt x="2" y="2"/>
                      </a:move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0" y="5"/>
                        <a:pt x="1" y="5"/>
                        <a:pt x="1" y="4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1"/>
                        <a:pt x="4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1" name="Freeform 647"/>
                <p:cNvSpPr/>
                <p:nvPr/>
              </p:nvSpPr>
              <p:spPr>
                <a:xfrm>
                  <a:off x="4905376" y="3900488"/>
                  <a:ext cx="3175" cy="1270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2" name="Freeform 648"/>
                <p:cNvSpPr/>
                <p:nvPr/>
              </p:nvSpPr>
              <p:spPr>
                <a:xfrm>
                  <a:off x="4938713" y="3870326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3" name="Freeform 649"/>
                <p:cNvSpPr/>
                <p:nvPr/>
              </p:nvSpPr>
              <p:spPr>
                <a:xfrm>
                  <a:off x="4938713" y="38703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4" name="Freeform 650"/>
                <p:cNvSpPr/>
                <p:nvPr/>
              </p:nvSpPr>
              <p:spPr>
                <a:xfrm>
                  <a:off x="4941888" y="38703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5" name="Freeform 651"/>
                <p:cNvSpPr/>
                <p:nvPr/>
              </p:nvSpPr>
              <p:spPr>
                <a:xfrm>
                  <a:off x="4946651" y="38703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6" name="Freeform 652"/>
                <p:cNvSpPr/>
                <p:nvPr/>
              </p:nvSpPr>
              <p:spPr>
                <a:xfrm>
                  <a:off x="4949826" y="38671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7" name="Freeform 653"/>
                <p:cNvSpPr/>
                <p:nvPr/>
              </p:nvSpPr>
              <p:spPr>
                <a:xfrm>
                  <a:off x="4919663" y="3856038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8" name="Freeform 654"/>
                <p:cNvSpPr/>
                <p:nvPr/>
              </p:nvSpPr>
              <p:spPr>
                <a:xfrm>
                  <a:off x="4924426" y="38560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49" name="Freeform 655"/>
                <p:cNvSpPr/>
                <p:nvPr/>
              </p:nvSpPr>
              <p:spPr>
                <a:xfrm>
                  <a:off x="4927601" y="385127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50" name="Freeform 656"/>
                <p:cNvSpPr/>
                <p:nvPr/>
              </p:nvSpPr>
              <p:spPr>
                <a:xfrm>
                  <a:off x="4930776" y="38512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51" name="Freeform 657"/>
                <p:cNvSpPr/>
                <p:nvPr/>
              </p:nvSpPr>
              <p:spPr>
                <a:xfrm>
                  <a:off x="4935538" y="38481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52" name="Oval 658"/>
                <p:cNvSpPr/>
                <p:nvPr/>
              </p:nvSpPr>
              <p:spPr>
                <a:xfrm>
                  <a:off x="4875213" y="38592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53" name="Oval 659"/>
                <p:cNvSpPr/>
                <p:nvPr/>
              </p:nvSpPr>
              <p:spPr>
                <a:xfrm>
                  <a:off x="4870451" y="38560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54" name="Freeform 660"/>
                <p:cNvSpPr/>
                <p:nvPr/>
              </p:nvSpPr>
              <p:spPr>
                <a:xfrm>
                  <a:off x="4941888" y="383698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55" name="Freeform 662"/>
                <p:cNvSpPr/>
                <p:nvPr/>
              </p:nvSpPr>
              <p:spPr>
                <a:xfrm>
                  <a:off x="4938713" y="383698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56" name="Freeform 663"/>
                <p:cNvSpPr/>
                <p:nvPr/>
              </p:nvSpPr>
              <p:spPr>
                <a:xfrm>
                  <a:off x="4870451" y="3840164"/>
                  <a:ext cx="57150" cy="158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5" h="4">
                      <a:moveTo>
                        <a:pt x="14" y="0"/>
                      </a:moveTo>
                      <a:cubicBezTo>
                        <a:pt x="14" y="0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1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6" y="4"/>
                        <a:pt x="5" y="4"/>
                        <a:pt x="5" y="4"/>
                      </a:cubicBezTo>
                      <a:cubicBezTo>
                        <a:pt x="4" y="4"/>
                        <a:pt x="3" y="4"/>
                        <a:pt x="3" y="4"/>
                      </a:cubicBezTo>
                      <a:cubicBezTo>
                        <a:pt x="2" y="4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6" y="4"/>
                        <a:pt x="7" y="3"/>
                        <a:pt x="7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3"/>
                        <a:pt x="9" y="2"/>
                        <a:pt x="9" y="2"/>
                      </a:cubicBezTo>
                      <a:cubicBezTo>
                        <a:pt x="10" y="2"/>
                        <a:pt x="11" y="2"/>
                        <a:pt x="11" y="2"/>
                      </a:cubicBezTo>
                      <a:cubicBezTo>
                        <a:pt x="12" y="1"/>
                        <a:pt x="12" y="1"/>
                        <a:pt x="13" y="1"/>
                      </a:cubicBezTo>
                      <a:cubicBezTo>
                        <a:pt x="13" y="1"/>
                        <a:pt x="14" y="0"/>
                        <a:pt x="14" y="0"/>
                      </a:cubicBezTo>
                      <a:cubicBezTo>
                        <a:pt x="14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57" name="Freeform 664"/>
                <p:cNvSpPr/>
                <p:nvPr/>
              </p:nvSpPr>
              <p:spPr>
                <a:xfrm>
                  <a:off x="4867276" y="38449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58" name="Freeform 665"/>
                <p:cNvSpPr/>
                <p:nvPr/>
              </p:nvSpPr>
              <p:spPr>
                <a:xfrm>
                  <a:off x="4881563" y="3878264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59" name="Freeform 666"/>
                <p:cNvSpPr/>
                <p:nvPr/>
              </p:nvSpPr>
              <p:spPr>
                <a:xfrm>
                  <a:off x="4886326" y="38814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60" name="Freeform 667"/>
                <p:cNvSpPr/>
                <p:nvPr/>
              </p:nvSpPr>
              <p:spPr>
                <a:xfrm>
                  <a:off x="4886326" y="38814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61" name="Freeform 668"/>
                <p:cNvSpPr/>
                <p:nvPr/>
              </p:nvSpPr>
              <p:spPr>
                <a:xfrm>
                  <a:off x="4878388" y="38893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62" name="Freeform 669"/>
                <p:cNvSpPr/>
                <p:nvPr/>
              </p:nvSpPr>
              <p:spPr>
                <a:xfrm>
                  <a:off x="4878388" y="38893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63" name="Freeform 670"/>
                <p:cNvSpPr/>
                <p:nvPr/>
              </p:nvSpPr>
              <p:spPr>
                <a:xfrm>
                  <a:off x="4905376" y="3867151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64" name="Freeform 671"/>
                <p:cNvSpPr/>
                <p:nvPr/>
              </p:nvSpPr>
              <p:spPr>
                <a:xfrm>
                  <a:off x="4908551" y="386715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65" name="Freeform 672"/>
                <p:cNvSpPr/>
                <p:nvPr/>
              </p:nvSpPr>
              <p:spPr>
                <a:xfrm>
                  <a:off x="4983163" y="383698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66" name="Freeform 673"/>
                <p:cNvSpPr/>
                <p:nvPr/>
              </p:nvSpPr>
              <p:spPr>
                <a:xfrm>
                  <a:off x="4979988" y="383698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67" name="Oval 674"/>
                <p:cNvSpPr/>
                <p:nvPr/>
              </p:nvSpPr>
              <p:spPr>
                <a:xfrm>
                  <a:off x="4979988" y="38401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68" name="Freeform 675"/>
                <p:cNvSpPr/>
                <p:nvPr/>
              </p:nvSpPr>
              <p:spPr>
                <a:xfrm>
                  <a:off x="4983163" y="3848101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69" name="Freeform 676"/>
                <p:cNvSpPr/>
                <p:nvPr/>
              </p:nvSpPr>
              <p:spPr>
                <a:xfrm>
                  <a:off x="4983163" y="38512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70" name="Freeform 677"/>
                <p:cNvSpPr/>
                <p:nvPr/>
              </p:nvSpPr>
              <p:spPr>
                <a:xfrm>
                  <a:off x="4979988" y="385127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71" name="Freeform 678"/>
                <p:cNvSpPr/>
                <p:nvPr/>
              </p:nvSpPr>
              <p:spPr>
                <a:xfrm>
                  <a:off x="4976813" y="38512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72" name="Freeform 679"/>
                <p:cNvSpPr/>
                <p:nvPr/>
              </p:nvSpPr>
              <p:spPr>
                <a:xfrm>
                  <a:off x="4972051" y="3851276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73" name="Freeform 680"/>
                <p:cNvSpPr/>
                <p:nvPr/>
              </p:nvSpPr>
              <p:spPr>
                <a:xfrm>
                  <a:off x="4968876" y="38512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74" name="Freeform 681"/>
                <p:cNvSpPr/>
                <p:nvPr/>
              </p:nvSpPr>
              <p:spPr>
                <a:xfrm>
                  <a:off x="4987926" y="38449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75" name="Freeform 682"/>
                <p:cNvSpPr/>
                <p:nvPr/>
              </p:nvSpPr>
              <p:spPr>
                <a:xfrm>
                  <a:off x="4965701" y="3832226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3" h="2">
                      <a:moveTo>
                        <a:pt x="3" y="1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1" y="1"/>
                      </a:cubicBezTo>
                      <a:cubicBezTo>
                        <a:pt x="2" y="1"/>
                        <a:pt x="2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76" name="Freeform 683"/>
                <p:cNvSpPr/>
                <p:nvPr/>
              </p:nvSpPr>
              <p:spPr>
                <a:xfrm>
                  <a:off x="4965701" y="3840164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77" name="Oval 684"/>
                <p:cNvSpPr/>
                <p:nvPr/>
              </p:nvSpPr>
              <p:spPr>
                <a:xfrm>
                  <a:off x="4965701" y="38449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78" name="Freeform 685"/>
                <p:cNvSpPr/>
                <p:nvPr/>
              </p:nvSpPr>
              <p:spPr>
                <a:xfrm>
                  <a:off x="4957763" y="3757614"/>
                  <a:ext cx="22225" cy="254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6" h="7">
                      <a:moveTo>
                        <a:pt x="0" y="6"/>
                      </a:moveTo>
                      <a:cubicBezTo>
                        <a:pt x="0" y="6"/>
                        <a:pt x="1" y="7"/>
                        <a:pt x="1" y="7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4" y="6"/>
                        <a:pt x="4" y="6"/>
                        <a:pt x="5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2"/>
                        <a:pt x="6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1"/>
                        <a:pt x="6" y="1"/>
                      </a:cubicBezTo>
                      <a:cubicBezTo>
                        <a:pt x="6" y="1"/>
                        <a:pt x="6" y="2"/>
                        <a:pt x="6" y="2"/>
                      </a:cubicBezTo>
                      <a:cubicBezTo>
                        <a:pt x="6" y="3"/>
                        <a:pt x="5" y="4"/>
                        <a:pt x="5" y="5"/>
                      </a:cubicBezTo>
                      <a:cubicBezTo>
                        <a:pt x="4" y="6"/>
                        <a:pt x="3" y="6"/>
                        <a:pt x="3" y="7"/>
                      </a:cubicBezTo>
                      <a:cubicBezTo>
                        <a:pt x="2" y="7"/>
                        <a:pt x="1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79" name="Freeform 686"/>
                <p:cNvSpPr/>
                <p:nvPr/>
              </p:nvSpPr>
              <p:spPr>
                <a:xfrm>
                  <a:off x="4954588" y="3768726"/>
                  <a:ext cx="2222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4">
                      <a:moveTo>
                        <a:pt x="6" y="2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2"/>
                      </a:cubicBezTo>
                      <a:cubicBezTo>
                        <a:pt x="5" y="2"/>
                        <a:pt x="5" y="3"/>
                        <a:pt x="4" y="3"/>
                      </a:cubicBezTo>
                      <a:cubicBezTo>
                        <a:pt x="3" y="3"/>
                        <a:pt x="1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5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80" name="Freeform 687"/>
                <p:cNvSpPr/>
                <p:nvPr/>
              </p:nvSpPr>
              <p:spPr>
                <a:xfrm>
                  <a:off x="4976813" y="37687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81" name="Freeform 688"/>
                <p:cNvSpPr/>
                <p:nvPr/>
              </p:nvSpPr>
              <p:spPr>
                <a:xfrm>
                  <a:off x="4976813" y="37687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82" name="Oval 689"/>
                <p:cNvSpPr/>
                <p:nvPr/>
              </p:nvSpPr>
              <p:spPr>
                <a:xfrm>
                  <a:off x="4954588" y="37766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83" name="Freeform 690"/>
                <p:cNvSpPr/>
                <p:nvPr/>
              </p:nvSpPr>
              <p:spPr>
                <a:xfrm>
                  <a:off x="4965701" y="3768726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84" name="Freeform 691"/>
                <p:cNvSpPr/>
                <p:nvPr/>
              </p:nvSpPr>
              <p:spPr>
                <a:xfrm>
                  <a:off x="4960938" y="3768726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85" name="Freeform 692"/>
                <p:cNvSpPr/>
                <p:nvPr/>
              </p:nvSpPr>
              <p:spPr>
                <a:xfrm>
                  <a:off x="4960938" y="37687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86" name="Freeform 693"/>
                <p:cNvSpPr/>
                <p:nvPr/>
              </p:nvSpPr>
              <p:spPr>
                <a:xfrm>
                  <a:off x="4960938" y="37687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87" name="Freeform 694"/>
                <p:cNvSpPr/>
                <p:nvPr/>
              </p:nvSpPr>
              <p:spPr>
                <a:xfrm>
                  <a:off x="4957763" y="37687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88" name="Freeform 695"/>
                <p:cNvSpPr/>
                <p:nvPr/>
              </p:nvSpPr>
              <p:spPr>
                <a:xfrm>
                  <a:off x="4954588" y="3768726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89" name="Freeform 696"/>
                <p:cNvSpPr/>
                <p:nvPr/>
              </p:nvSpPr>
              <p:spPr>
                <a:xfrm>
                  <a:off x="4954588" y="37687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90" name="Freeform 697"/>
                <p:cNvSpPr/>
                <p:nvPr/>
              </p:nvSpPr>
              <p:spPr>
                <a:xfrm>
                  <a:off x="4960938" y="37766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91" name="Freeform 698"/>
                <p:cNvSpPr/>
                <p:nvPr/>
              </p:nvSpPr>
              <p:spPr>
                <a:xfrm>
                  <a:off x="4976813" y="37607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92" name="Oval 699"/>
                <p:cNvSpPr/>
                <p:nvPr/>
              </p:nvSpPr>
              <p:spPr>
                <a:xfrm>
                  <a:off x="4976813" y="37576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193" name="Freeform 700"/>
                <p:cNvSpPr/>
                <p:nvPr/>
              </p:nvSpPr>
              <p:spPr>
                <a:xfrm>
                  <a:off x="4941888" y="3763964"/>
                  <a:ext cx="7938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2" h="4">
                      <a:moveTo>
                        <a:pt x="0" y="4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94" name="Freeform 701"/>
                <p:cNvSpPr/>
                <p:nvPr/>
              </p:nvSpPr>
              <p:spPr>
                <a:xfrm>
                  <a:off x="4972051" y="38131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95" name="Freeform 702"/>
                <p:cNvSpPr/>
                <p:nvPr/>
              </p:nvSpPr>
              <p:spPr>
                <a:xfrm>
                  <a:off x="4968876" y="38131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96" name="Freeform 703"/>
                <p:cNvSpPr/>
                <p:nvPr/>
              </p:nvSpPr>
              <p:spPr>
                <a:xfrm>
                  <a:off x="4941888" y="3779839"/>
                  <a:ext cx="26988" cy="333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9">
                      <a:moveTo>
                        <a:pt x="7" y="9"/>
                      </a:moveTo>
                      <a:cubicBezTo>
                        <a:pt x="6" y="9"/>
                        <a:pt x="5" y="8"/>
                        <a:pt x="4" y="8"/>
                      </a:cubicBezTo>
                      <a:cubicBezTo>
                        <a:pt x="3" y="7"/>
                        <a:pt x="3" y="6"/>
                        <a:pt x="2" y="6"/>
                      </a:cubicBezTo>
                      <a:cubicBezTo>
                        <a:pt x="1" y="4"/>
                        <a:pt x="0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1" y="4"/>
                        <a:pt x="2" y="5"/>
                      </a:cubicBezTo>
                      <a:cubicBezTo>
                        <a:pt x="3" y="6"/>
                        <a:pt x="3" y="7"/>
                        <a:pt x="4" y="8"/>
                      </a:cubicBezTo>
                      <a:cubicBezTo>
                        <a:pt x="5" y="8"/>
                        <a:pt x="6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97" name="Freeform 704"/>
                <p:cNvSpPr/>
                <p:nvPr/>
              </p:nvSpPr>
              <p:spPr>
                <a:xfrm>
                  <a:off x="4949826" y="3760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98" name="Freeform 705"/>
                <p:cNvSpPr/>
                <p:nvPr/>
              </p:nvSpPr>
              <p:spPr>
                <a:xfrm>
                  <a:off x="4930776" y="3779839"/>
                  <a:ext cx="4763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199" name="Freeform 706"/>
                <p:cNvSpPr/>
                <p:nvPr/>
              </p:nvSpPr>
              <p:spPr>
                <a:xfrm>
                  <a:off x="4927601" y="3776664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00" name="Freeform 707"/>
                <p:cNvSpPr/>
                <p:nvPr/>
              </p:nvSpPr>
              <p:spPr>
                <a:xfrm>
                  <a:off x="4927601" y="3779839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3">
                      <a:moveTo>
                        <a:pt x="0" y="0"/>
                      </a:moveTo>
                      <a:cubicBezTo>
                        <a:pt x="1" y="0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01" name="Freeform 708"/>
                <p:cNvSpPr/>
                <p:nvPr/>
              </p:nvSpPr>
              <p:spPr>
                <a:xfrm>
                  <a:off x="4924426" y="3776664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02" name="Freeform 709"/>
                <p:cNvSpPr/>
                <p:nvPr/>
              </p:nvSpPr>
              <p:spPr>
                <a:xfrm>
                  <a:off x="4972051" y="3749676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03" name="Oval 710"/>
                <p:cNvSpPr/>
                <p:nvPr/>
              </p:nvSpPr>
              <p:spPr>
                <a:xfrm>
                  <a:off x="4968876" y="3749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04" name="Freeform 711"/>
                <p:cNvSpPr/>
                <p:nvPr/>
              </p:nvSpPr>
              <p:spPr>
                <a:xfrm>
                  <a:off x="4941888" y="3760789"/>
                  <a:ext cx="158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05" name="Freeform 712"/>
                <p:cNvSpPr/>
                <p:nvPr/>
              </p:nvSpPr>
              <p:spPr>
                <a:xfrm>
                  <a:off x="4941888" y="37719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06" name="Freeform 713"/>
                <p:cNvSpPr/>
                <p:nvPr/>
              </p:nvSpPr>
              <p:spPr>
                <a:xfrm>
                  <a:off x="4968876" y="3821114"/>
                  <a:ext cx="38100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1">
                      <a:moveTo>
                        <a:pt x="5" y="1"/>
                      </a:moveTo>
                      <a:cubicBezTo>
                        <a:pt x="6" y="1"/>
                        <a:pt x="7" y="1"/>
                        <a:pt x="8" y="1"/>
                      </a:cubicBezTo>
                      <a:cubicBezTo>
                        <a:pt x="9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8" y="1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07" name="Freeform 714"/>
                <p:cNvSpPr/>
                <p:nvPr/>
              </p:nvSpPr>
              <p:spPr>
                <a:xfrm>
                  <a:off x="4976813" y="3821114"/>
                  <a:ext cx="25400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1">
                      <a:moveTo>
                        <a:pt x="7" y="1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08" name="Oval 715"/>
                <p:cNvSpPr/>
                <p:nvPr/>
              </p:nvSpPr>
              <p:spPr>
                <a:xfrm>
                  <a:off x="4976813" y="38211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09" name="Freeform 716"/>
                <p:cNvSpPr/>
                <p:nvPr/>
              </p:nvSpPr>
              <p:spPr>
                <a:xfrm>
                  <a:off x="5029201" y="384016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10" name="Oval 717"/>
                <p:cNvSpPr/>
                <p:nvPr/>
              </p:nvSpPr>
              <p:spPr>
                <a:xfrm>
                  <a:off x="5026026" y="38449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11" name="Oval 718"/>
                <p:cNvSpPr/>
                <p:nvPr/>
              </p:nvSpPr>
              <p:spPr>
                <a:xfrm>
                  <a:off x="5037138" y="38290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12" name="Freeform 719"/>
                <p:cNvSpPr/>
                <p:nvPr/>
              </p:nvSpPr>
              <p:spPr>
                <a:xfrm>
                  <a:off x="5040313" y="38258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13" name="Freeform 720"/>
                <p:cNvSpPr/>
                <p:nvPr/>
              </p:nvSpPr>
              <p:spPr>
                <a:xfrm>
                  <a:off x="5084763" y="3813176"/>
                  <a:ext cx="15875" cy="3810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0">
                      <a:moveTo>
                        <a:pt x="3" y="0"/>
                      </a:move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2" y="9"/>
                        <a:pt x="2" y="10"/>
                        <a:pt x="2" y="10"/>
                      </a:cubicBezTo>
                      <a:cubicBezTo>
                        <a:pt x="2" y="10"/>
                        <a:pt x="2" y="9"/>
                        <a:pt x="1" y="9"/>
                      </a:cubicBezTo>
                      <a:cubicBezTo>
                        <a:pt x="1" y="9"/>
                        <a:pt x="1" y="8"/>
                        <a:pt x="0" y="8"/>
                      </a:cubicBezTo>
                      <a:cubicBezTo>
                        <a:pt x="0" y="7"/>
                        <a:pt x="0" y="6"/>
                        <a:pt x="0" y="5"/>
                      </a:cubicBezTo>
                      <a:cubicBezTo>
                        <a:pt x="0" y="4"/>
                        <a:pt x="0" y="2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14" name="Freeform 721"/>
                <p:cNvSpPr/>
                <p:nvPr/>
              </p:nvSpPr>
              <p:spPr>
                <a:xfrm>
                  <a:off x="5081588" y="3813176"/>
                  <a:ext cx="11113" cy="349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3" h="9">
                      <a:moveTo>
                        <a:pt x="2" y="1"/>
                      </a:move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8"/>
                        <a:pt x="1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8"/>
                        <a:pt x="1" y="7"/>
                      </a:cubicBezTo>
                      <a:cubicBezTo>
                        <a:pt x="0" y="7"/>
                        <a:pt x="1" y="6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2" y="1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15" name="Freeform 722"/>
                <p:cNvSpPr/>
                <p:nvPr/>
              </p:nvSpPr>
              <p:spPr>
                <a:xfrm>
                  <a:off x="5081588" y="3829051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2"/>
                      </a:move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16" name="Freeform 723"/>
                <p:cNvSpPr/>
                <p:nvPr/>
              </p:nvSpPr>
              <p:spPr>
                <a:xfrm>
                  <a:off x="5089526" y="38512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17" name="Oval 724"/>
                <p:cNvSpPr/>
                <p:nvPr/>
              </p:nvSpPr>
              <p:spPr>
                <a:xfrm>
                  <a:off x="5089526" y="38512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18" name="Freeform 725"/>
                <p:cNvSpPr/>
                <p:nvPr/>
              </p:nvSpPr>
              <p:spPr>
                <a:xfrm>
                  <a:off x="5073651" y="3813176"/>
                  <a:ext cx="7938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19" name="Freeform 726"/>
                <p:cNvSpPr/>
                <p:nvPr/>
              </p:nvSpPr>
              <p:spPr>
                <a:xfrm>
                  <a:off x="5070476" y="38179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20" name="Freeform 727"/>
                <p:cNvSpPr/>
                <p:nvPr/>
              </p:nvSpPr>
              <p:spPr>
                <a:xfrm>
                  <a:off x="5067301" y="38179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21" name="Freeform 728"/>
                <p:cNvSpPr/>
                <p:nvPr/>
              </p:nvSpPr>
              <p:spPr>
                <a:xfrm>
                  <a:off x="5097463" y="3810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22" name="Oval 729"/>
                <p:cNvSpPr/>
                <p:nvPr/>
              </p:nvSpPr>
              <p:spPr>
                <a:xfrm>
                  <a:off x="5092701" y="38131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23" name="Freeform 730"/>
                <p:cNvSpPr/>
                <p:nvPr/>
              </p:nvSpPr>
              <p:spPr>
                <a:xfrm>
                  <a:off x="5153026" y="3825876"/>
                  <a:ext cx="11113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24" name="Freeform 731"/>
                <p:cNvSpPr/>
                <p:nvPr/>
              </p:nvSpPr>
              <p:spPr>
                <a:xfrm>
                  <a:off x="5164138" y="3810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25" name="Freeform 732"/>
                <p:cNvSpPr/>
                <p:nvPr/>
              </p:nvSpPr>
              <p:spPr>
                <a:xfrm>
                  <a:off x="5164138" y="38131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26" name="Freeform 733"/>
                <p:cNvSpPr/>
                <p:nvPr/>
              </p:nvSpPr>
              <p:spPr>
                <a:xfrm>
                  <a:off x="5164138" y="381793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27" name="Freeform 734"/>
                <p:cNvSpPr/>
                <p:nvPr/>
              </p:nvSpPr>
              <p:spPr>
                <a:xfrm>
                  <a:off x="5153026" y="382111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28" name="Freeform 735"/>
                <p:cNvSpPr/>
                <p:nvPr/>
              </p:nvSpPr>
              <p:spPr>
                <a:xfrm>
                  <a:off x="5157788" y="382111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29" name="Freeform 736"/>
                <p:cNvSpPr/>
                <p:nvPr/>
              </p:nvSpPr>
              <p:spPr>
                <a:xfrm>
                  <a:off x="5160963" y="38258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30" name="Freeform 737"/>
                <p:cNvSpPr/>
                <p:nvPr/>
              </p:nvSpPr>
              <p:spPr>
                <a:xfrm>
                  <a:off x="5149851" y="3802064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31" name="Freeform 738"/>
                <p:cNvSpPr/>
                <p:nvPr/>
              </p:nvSpPr>
              <p:spPr>
                <a:xfrm>
                  <a:off x="5149851" y="380206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32" name="Freeform 739"/>
                <p:cNvSpPr/>
                <p:nvPr/>
              </p:nvSpPr>
              <p:spPr>
                <a:xfrm>
                  <a:off x="5149851" y="380206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33" name="Freeform 740"/>
                <p:cNvSpPr/>
                <p:nvPr/>
              </p:nvSpPr>
              <p:spPr>
                <a:xfrm>
                  <a:off x="5153026" y="38020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34" name="Oval 741"/>
                <p:cNvSpPr/>
                <p:nvPr/>
              </p:nvSpPr>
              <p:spPr>
                <a:xfrm>
                  <a:off x="5145088" y="37988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35" name="Freeform 742"/>
                <p:cNvSpPr/>
                <p:nvPr/>
              </p:nvSpPr>
              <p:spPr>
                <a:xfrm>
                  <a:off x="5141913" y="379888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36" name="Freeform 743"/>
                <p:cNvSpPr/>
                <p:nvPr/>
              </p:nvSpPr>
              <p:spPr>
                <a:xfrm>
                  <a:off x="5145088" y="38100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37" name="Freeform 744"/>
                <p:cNvSpPr/>
                <p:nvPr/>
              </p:nvSpPr>
              <p:spPr>
                <a:xfrm>
                  <a:off x="5145088" y="38100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38" name="Freeform 745"/>
                <p:cNvSpPr/>
                <p:nvPr/>
              </p:nvSpPr>
              <p:spPr>
                <a:xfrm>
                  <a:off x="5145088" y="3810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39" name="Freeform 746"/>
                <p:cNvSpPr/>
                <p:nvPr/>
              </p:nvSpPr>
              <p:spPr>
                <a:xfrm>
                  <a:off x="5138738" y="3802064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40" name="Freeform 747"/>
                <p:cNvSpPr/>
                <p:nvPr/>
              </p:nvSpPr>
              <p:spPr>
                <a:xfrm>
                  <a:off x="5138738" y="3802064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41" name="Freeform 748"/>
                <p:cNvSpPr/>
                <p:nvPr/>
              </p:nvSpPr>
              <p:spPr>
                <a:xfrm>
                  <a:off x="5157788" y="3802064"/>
                  <a:ext cx="635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42" name="Freeform 749"/>
                <p:cNvSpPr/>
                <p:nvPr/>
              </p:nvSpPr>
              <p:spPr>
                <a:xfrm>
                  <a:off x="5160963" y="37988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43" name="Oval 750"/>
                <p:cNvSpPr/>
                <p:nvPr/>
              </p:nvSpPr>
              <p:spPr>
                <a:xfrm>
                  <a:off x="5160963" y="37988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44" name="Freeform 751"/>
                <p:cNvSpPr/>
                <p:nvPr/>
              </p:nvSpPr>
              <p:spPr>
                <a:xfrm>
                  <a:off x="5141913" y="3817939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45" name="Freeform 752"/>
                <p:cNvSpPr/>
                <p:nvPr/>
              </p:nvSpPr>
              <p:spPr>
                <a:xfrm>
                  <a:off x="5138738" y="3817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46" name="Freeform 753"/>
                <p:cNvSpPr/>
                <p:nvPr/>
              </p:nvSpPr>
              <p:spPr>
                <a:xfrm>
                  <a:off x="5172076" y="38258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47" name="Freeform 754"/>
                <p:cNvSpPr/>
                <p:nvPr/>
              </p:nvSpPr>
              <p:spPr>
                <a:xfrm>
                  <a:off x="5141913" y="3900489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48" name="Freeform 755"/>
                <p:cNvSpPr/>
                <p:nvPr/>
              </p:nvSpPr>
              <p:spPr>
                <a:xfrm>
                  <a:off x="5138738" y="3900489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49" name="Freeform 756"/>
                <p:cNvSpPr/>
                <p:nvPr/>
              </p:nvSpPr>
              <p:spPr>
                <a:xfrm>
                  <a:off x="5138738" y="3897314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50" name="Freeform 757"/>
                <p:cNvSpPr/>
                <p:nvPr/>
              </p:nvSpPr>
              <p:spPr>
                <a:xfrm>
                  <a:off x="5133976" y="3897314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51" name="Freeform 758"/>
                <p:cNvSpPr/>
                <p:nvPr/>
              </p:nvSpPr>
              <p:spPr>
                <a:xfrm>
                  <a:off x="5130801" y="389413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52" name="Freeform 759"/>
                <p:cNvSpPr/>
                <p:nvPr/>
              </p:nvSpPr>
              <p:spPr>
                <a:xfrm>
                  <a:off x="5127626" y="3894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53" name="Freeform 760"/>
                <p:cNvSpPr/>
                <p:nvPr/>
              </p:nvSpPr>
              <p:spPr>
                <a:xfrm>
                  <a:off x="5149851" y="39131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54" name="Freeform 761"/>
                <p:cNvSpPr/>
                <p:nvPr/>
              </p:nvSpPr>
              <p:spPr>
                <a:xfrm>
                  <a:off x="5145088" y="39131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55" name="Oval 762"/>
                <p:cNvSpPr/>
                <p:nvPr/>
              </p:nvSpPr>
              <p:spPr>
                <a:xfrm>
                  <a:off x="5138738" y="3913189"/>
                  <a:ext cx="3175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56" name="Freeform 763"/>
                <p:cNvSpPr/>
                <p:nvPr/>
              </p:nvSpPr>
              <p:spPr>
                <a:xfrm>
                  <a:off x="5133976" y="39084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57" name="Freeform 764"/>
                <p:cNvSpPr/>
                <p:nvPr/>
              </p:nvSpPr>
              <p:spPr>
                <a:xfrm>
                  <a:off x="5130801" y="39084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58" name="Freeform 765"/>
                <p:cNvSpPr>
                  <a:spLocks noEditPoints="1"/>
                </p:cNvSpPr>
                <p:nvPr/>
              </p:nvSpPr>
              <p:spPr>
                <a:xfrm>
                  <a:off x="5127626" y="390525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59" name="Freeform 766"/>
                <p:cNvSpPr/>
                <p:nvPr/>
              </p:nvSpPr>
              <p:spPr>
                <a:xfrm>
                  <a:off x="5127626" y="39052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60" name="Freeform 767"/>
                <p:cNvSpPr/>
                <p:nvPr/>
              </p:nvSpPr>
              <p:spPr>
                <a:xfrm>
                  <a:off x="5149851" y="3859214"/>
                  <a:ext cx="44450" cy="539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2" h="14">
                      <a:moveTo>
                        <a:pt x="0" y="1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4"/>
                        <a:pt x="2" y="13"/>
                        <a:pt x="2" y="13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2"/>
                        <a:pt x="4" y="12"/>
                        <a:pt x="5" y="12"/>
                      </a:cubicBezTo>
                      <a:cubicBezTo>
                        <a:pt x="5" y="12"/>
                        <a:pt x="6" y="11"/>
                        <a:pt x="7" y="11"/>
                      </a:cubicBezTo>
                      <a:cubicBezTo>
                        <a:pt x="7" y="10"/>
                        <a:pt x="8" y="9"/>
                        <a:pt x="9" y="9"/>
                      </a:cubicBezTo>
                      <a:cubicBezTo>
                        <a:pt x="10" y="7"/>
                        <a:pt x="10" y="6"/>
                        <a:pt x="11" y="4"/>
                      </a:cubicBezTo>
                      <a:cubicBezTo>
                        <a:pt x="11" y="3"/>
                        <a:pt x="11" y="3"/>
                        <a:pt x="11" y="2"/>
                      </a:cubicBezTo>
                      <a:cubicBezTo>
                        <a:pt x="12" y="1"/>
                        <a:pt x="11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1"/>
                        <a:pt x="12" y="1"/>
                      </a:cubicBezTo>
                      <a:cubicBezTo>
                        <a:pt x="12" y="1"/>
                        <a:pt x="11" y="2"/>
                        <a:pt x="11" y="2"/>
                      </a:cubicBezTo>
                      <a:cubicBezTo>
                        <a:pt x="11" y="3"/>
                        <a:pt x="11" y="4"/>
                        <a:pt x="11" y="5"/>
                      </a:cubicBezTo>
                      <a:cubicBezTo>
                        <a:pt x="10" y="6"/>
                        <a:pt x="10" y="8"/>
                        <a:pt x="8" y="9"/>
                      </a:cubicBezTo>
                      <a:cubicBezTo>
                        <a:pt x="8" y="9"/>
                        <a:pt x="8" y="10"/>
                        <a:pt x="8" y="10"/>
                      </a:cubicBezTo>
                      <a:cubicBezTo>
                        <a:pt x="7" y="10"/>
                        <a:pt x="7" y="10"/>
                        <a:pt x="7" y="11"/>
                      </a:cubicBezTo>
                      <a:cubicBezTo>
                        <a:pt x="6" y="11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3" y="13"/>
                      </a:cubicBezTo>
                      <a:cubicBezTo>
                        <a:pt x="3" y="13"/>
                        <a:pt x="3" y="13"/>
                        <a:pt x="2" y="13"/>
                      </a:cubicBezTo>
                      <a:cubicBezTo>
                        <a:pt x="2" y="13"/>
                        <a:pt x="1" y="14"/>
                        <a:pt x="0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61" name="Freeform 768"/>
                <p:cNvSpPr/>
                <p:nvPr/>
              </p:nvSpPr>
              <p:spPr>
                <a:xfrm>
                  <a:off x="5153026" y="3859214"/>
                  <a:ext cx="41275" cy="539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1" h="14">
                      <a:moveTo>
                        <a:pt x="0" y="14"/>
                      </a:moveTo>
                      <a:cubicBezTo>
                        <a:pt x="1" y="14"/>
                        <a:pt x="2" y="13"/>
                        <a:pt x="2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5" y="12"/>
                        <a:pt x="6" y="11"/>
                        <a:pt x="6" y="11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9" y="9"/>
                        <a:pt x="9" y="8"/>
                        <a:pt x="9" y="7"/>
                      </a:cubicBezTo>
                      <a:cubicBezTo>
                        <a:pt x="10" y="7"/>
                        <a:pt x="10" y="6"/>
                        <a:pt x="10" y="5"/>
                      </a:cubicBezTo>
                      <a:cubicBezTo>
                        <a:pt x="11" y="4"/>
                        <a:pt x="11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1"/>
                        <a:pt x="11" y="2"/>
                        <a:pt x="11" y="3"/>
                      </a:cubicBezTo>
                      <a:cubicBezTo>
                        <a:pt x="11" y="4"/>
                        <a:pt x="11" y="4"/>
                        <a:pt x="10" y="5"/>
                      </a:cubicBezTo>
                      <a:cubicBezTo>
                        <a:pt x="10" y="6"/>
                        <a:pt x="10" y="7"/>
                        <a:pt x="9" y="7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7" y="10"/>
                        <a:pt x="7" y="10"/>
                        <a:pt x="6" y="11"/>
                      </a:cubicBezTo>
                      <a:cubicBezTo>
                        <a:pt x="6" y="11"/>
                        <a:pt x="6" y="11"/>
                        <a:pt x="5" y="12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3"/>
                        <a:pt x="3" y="13"/>
                        <a:pt x="2" y="13"/>
                      </a:cubicBezTo>
                      <a:cubicBezTo>
                        <a:pt x="2" y="14"/>
                        <a:pt x="1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62" name="Freeform 769"/>
                <p:cNvSpPr/>
                <p:nvPr/>
              </p:nvSpPr>
              <p:spPr>
                <a:xfrm>
                  <a:off x="5157788" y="3867151"/>
                  <a:ext cx="36513" cy="460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0" h="12">
                      <a:moveTo>
                        <a:pt x="0" y="12"/>
                      </a:moveTo>
                      <a:cubicBezTo>
                        <a:pt x="1" y="12"/>
                        <a:pt x="1" y="12"/>
                        <a:pt x="2" y="11"/>
                      </a:cubicBezTo>
                      <a:cubicBezTo>
                        <a:pt x="3" y="11"/>
                        <a:pt x="3" y="11"/>
                        <a:pt x="4" y="10"/>
                      </a:cubicBezTo>
                      <a:cubicBezTo>
                        <a:pt x="5" y="10"/>
                        <a:pt x="5" y="10"/>
                        <a:pt x="6" y="9"/>
                      </a:cubicBezTo>
                      <a:cubicBezTo>
                        <a:pt x="6" y="9"/>
                        <a:pt x="7" y="8"/>
                        <a:pt x="7" y="8"/>
                      </a:cubicBezTo>
                      <a:cubicBezTo>
                        <a:pt x="8" y="7"/>
                        <a:pt x="8" y="6"/>
                        <a:pt x="9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9" y="5"/>
                        <a:pt x="9" y="4"/>
                        <a:pt x="10" y="4"/>
                      </a:cubicBezTo>
                      <a:cubicBezTo>
                        <a:pt x="10" y="3"/>
                        <a:pt x="10" y="3"/>
                        <a:pt x="10" y="2"/>
                      </a:cubicBezTo>
                      <a:cubicBezTo>
                        <a:pt x="10" y="1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3"/>
                        <a:pt x="10" y="4"/>
                      </a:cubicBezTo>
                      <a:cubicBezTo>
                        <a:pt x="10" y="4"/>
                        <a:pt x="10" y="4"/>
                        <a:pt x="9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8" y="6"/>
                        <a:pt x="8" y="7"/>
                        <a:pt x="7" y="8"/>
                      </a:cubicBezTo>
                      <a:cubicBezTo>
                        <a:pt x="7" y="8"/>
                        <a:pt x="6" y="9"/>
                        <a:pt x="6" y="9"/>
                      </a:cubicBezTo>
                      <a:cubicBezTo>
                        <a:pt x="6" y="9"/>
                        <a:pt x="5" y="10"/>
                        <a:pt x="5" y="10"/>
                      </a:cubicBezTo>
                      <a:cubicBezTo>
                        <a:pt x="5" y="10"/>
                        <a:pt x="4" y="10"/>
                        <a:pt x="4" y="11"/>
                      </a:cubicBezTo>
                      <a:cubicBezTo>
                        <a:pt x="3" y="11"/>
                        <a:pt x="3" y="11"/>
                        <a:pt x="2" y="12"/>
                      </a:cubicBezTo>
                      <a:cubicBezTo>
                        <a:pt x="2" y="12"/>
                        <a:pt x="1" y="12"/>
                        <a:pt x="1" y="12"/>
                      </a:cubicBezTo>
                      <a:cubicBezTo>
                        <a:pt x="1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63" name="Freeform 770"/>
                <p:cNvSpPr/>
                <p:nvPr/>
              </p:nvSpPr>
              <p:spPr>
                <a:xfrm>
                  <a:off x="5111751" y="3897314"/>
                  <a:ext cx="98425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6" h="7">
                      <a:moveTo>
                        <a:pt x="0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3" y="4"/>
                        <a:pt x="3" y="5"/>
                        <a:pt x="3" y="5"/>
                      </a:cubicBezTo>
                      <a:cubicBezTo>
                        <a:pt x="4" y="5"/>
                        <a:pt x="5" y="6"/>
                        <a:pt x="5" y="6"/>
                      </a:cubicBezTo>
                      <a:cubicBezTo>
                        <a:pt x="6" y="6"/>
                        <a:pt x="8" y="7"/>
                        <a:pt x="9" y="7"/>
                      </a:cubicBezTo>
                      <a:cubicBezTo>
                        <a:pt x="10" y="7"/>
                        <a:pt x="11" y="7"/>
                        <a:pt x="13" y="7"/>
                      </a:cubicBezTo>
                      <a:cubicBezTo>
                        <a:pt x="14" y="7"/>
                        <a:pt x="15" y="6"/>
                        <a:pt x="16" y="6"/>
                      </a:cubicBezTo>
                      <a:cubicBezTo>
                        <a:pt x="17" y="5"/>
                        <a:pt x="17" y="5"/>
                        <a:pt x="18" y="5"/>
                      </a:cubicBezTo>
                      <a:cubicBezTo>
                        <a:pt x="18" y="4"/>
                        <a:pt x="19" y="4"/>
                        <a:pt x="19" y="4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4" y="0"/>
                        <a:pt x="24" y="0"/>
                        <a:pt x="25" y="0"/>
                      </a:cubicBezTo>
                      <a:cubicBezTo>
                        <a:pt x="25" y="0"/>
                        <a:pt x="25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0"/>
                        <a:pt x="24" y="0"/>
                        <a:pt x="24" y="0"/>
                      </a:cubicBezTo>
                      <a:cubicBezTo>
                        <a:pt x="23" y="1"/>
                        <a:pt x="23" y="1"/>
                        <a:pt x="22" y="1"/>
                      </a:cubicBezTo>
                      <a:cubicBezTo>
                        <a:pt x="21" y="2"/>
                        <a:pt x="20" y="3"/>
                        <a:pt x="19" y="4"/>
                      </a:cubicBezTo>
                      <a:cubicBezTo>
                        <a:pt x="19" y="4"/>
                        <a:pt x="19" y="4"/>
                        <a:pt x="18" y="5"/>
                      </a:cubicBezTo>
                      <a:cubicBezTo>
                        <a:pt x="18" y="5"/>
                        <a:pt x="17" y="5"/>
                        <a:pt x="17" y="6"/>
                      </a:cubicBezTo>
                      <a:cubicBezTo>
                        <a:pt x="16" y="6"/>
                        <a:pt x="14" y="7"/>
                        <a:pt x="13" y="7"/>
                      </a:cubicBezTo>
                      <a:cubicBezTo>
                        <a:pt x="12" y="7"/>
                        <a:pt x="11" y="7"/>
                        <a:pt x="10" y="7"/>
                      </a:cubicBezTo>
                      <a:cubicBezTo>
                        <a:pt x="9" y="7"/>
                        <a:pt x="8" y="7"/>
                        <a:pt x="6" y="6"/>
                      </a:cubicBezTo>
                      <a:cubicBezTo>
                        <a:pt x="5" y="6"/>
                        <a:pt x="4" y="6"/>
                        <a:pt x="3" y="5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64" name="Freeform 771"/>
                <p:cNvSpPr/>
                <p:nvPr/>
              </p:nvSpPr>
              <p:spPr>
                <a:xfrm>
                  <a:off x="5119688" y="3900489"/>
                  <a:ext cx="79375" cy="190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1" h="5">
                      <a:moveTo>
                        <a:pt x="20" y="0"/>
                      </a:moveTo>
                      <a:cubicBezTo>
                        <a:pt x="19" y="1"/>
                        <a:pt x="19" y="1"/>
                        <a:pt x="18" y="1"/>
                      </a:cubicBezTo>
                      <a:cubicBezTo>
                        <a:pt x="17" y="2"/>
                        <a:pt x="17" y="3"/>
                        <a:pt x="16" y="3"/>
                      </a:cubicBezTo>
                      <a:cubicBezTo>
                        <a:pt x="15" y="4"/>
                        <a:pt x="15" y="4"/>
                        <a:pt x="14" y="4"/>
                      </a:cubicBezTo>
                      <a:cubicBezTo>
                        <a:pt x="14" y="4"/>
                        <a:pt x="14" y="5"/>
                        <a:pt x="13" y="5"/>
                      </a:cubicBezTo>
                      <a:cubicBezTo>
                        <a:pt x="12" y="5"/>
                        <a:pt x="11" y="5"/>
                        <a:pt x="10" y="5"/>
                      </a:cubicBezTo>
                      <a:cubicBezTo>
                        <a:pt x="9" y="5"/>
                        <a:pt x="8" y="5"/>
                        <a:pt x="7" y="5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1" y="3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4"/>
                        <a:pt x="3" y="4"/>
                        <a:pt x="4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8" y="5"/>
                        <a:pt x="10" y="5"/>
                        <a:pt x="11" y="5"/>
                      </a:cubicBezTo>
                      <a:cubicBezTo>
                        <a:pt x="11" y="5"/>
                        <a:pt x="12" y="5"/>
                        <a:pt x="12" y="5"/>
                      </a:cubicBezTo>
                      <a:cubicBezTo>
                        <a:pt x="13" y="5"/>
                        <a:pt x="13" y="5"/>
                        <a:pt x="14" y="4"/>
                      </a:cubicBezTo>
                      <a:cubicBezTo>
                        <a:pt x="14" y="4"/>
                        <a:pt x="15" y="4"/>
                        <a:pt x="16" y="3"/>
                      </a:cubicBezTo>
                      <a:cubicBezTo>
                        <a:pt x="17" y="2"/>
                        <a:pt x="18" y="2"/>
                        <a:pt x="19" y="1"/>
                      </a:cubicBezTo>
                      <a:cubicBezTo>
                        <a:pt x="19" y="1"/>
                        <a:pt x="19" y="0"/>
                        <a:pt x="20" y="0"/>
                      </a:cubicBezTo>
                      <a:cubicBezTo>
                        <a:pt x="20" y="0"/>
                        <a:pt x="20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65" name="Oval 772"/>
                <p:cNvSpPr/>
                <p:nvPr/>
              </p:nvSpPr>
              <p:spPr>
                <a:xfrm>
                  <a:off x="5114926" y="39004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66" name="Oval 773"/>
                <p:cNvSpPr/>
                <p:nvPr/>
              </p:nvSpPr>
              <p:spPr>
                <a:xfrm>
                  <a:off x="5111751" y="38973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67" name="Oval 774"/>
                <p:cNvSpPr/>
                <p:nvPr/>
              </p:nvSpPr>
              <p:spPr>
                <a:xfrm>
                  <a:off x="5108576" y="38941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68" name="Freeform 775"/>
                <p:cNvSpPr/>
                <p:nvPr/>
              </p:nvSpPr>
              <p:spPr>
                <a:xfrm>
                  <a:off x="5127626" y="3878264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5">
                      <a:moveTo>
                        <a:pt x="5" y="4"/>
                      </a:moveTo>
                      <a:cubicBezTo>
                        <a:pt x="4" y="5"/>
                        <a:pt x="4" y="4"/>
                        <a:pt x="3" y="4"/>
                      </a:cubicBezTo>
                      <a:cubicBezTo>
                        <a:pt x="3" y="4"/>
                        <a:pt x="2" y="4"/>
                        <a:pt x="2" y="3"/>
                      </a:cubicBezTo>
                      <a:cubicBezTo>
                        <a:pt x="1" y="3"/>
                        <a:pt x="0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4" y="4"/>
                        <a:pt x="4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69" name="Freeform 776"/>
                <p:cNvSpPr/>
                <p:nvPr/>
              </p:nvSpPr>
              <p:spPr>
                <a:xfrm>
                  <a:off x="5127626" y="3886201"/>
                  <a:ext cx="14288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2" y="2"/>
                        <a:pt x="3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2"/>
                        <a:pt x="2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70" name="Freeform 777"/>
                <p:cNvSpPr/>
                <p:nvPr/>
              </p:nvSpPr>
              <p:spPr>
                <a:xfrm>
                  <a:off x="5127626" y="3889376"/>
                  <a:ext cx="635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71" name="Freeform 778"/>
                <p:cNvSpPr/>
                <p:nvPr/>
              </p:nvSpPr>
              <p:spPr>
                <a:xfrm>
                  <a:off x="5138738" y="3870326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72" name="Freeform 779"/>
                <p:cNvSpPr/>
                <p:nvPr/>
              </p:nvSpPr>
              <p:spPr>
                <a:xfrm>
                  <a:off x="5133976" y="3870326"/>
                  <a:ext cx="4763" cy="158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4">
                      <a:moveTo>
                        <a:pt x="1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73" name="Freeform 780"/>
                <p:cNvSpPr/>
                <p:nvPr/>
              </p:nvSpPr>
              <p:spPr>
                <a:xfrm>
                  <a:off x="5153026" y="3867151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6" h="8">
                      <a:moveTo>
                        <a:pt x="1" y="8"/>
                      </a:moveTo>
                      <a:cubicBezTo>
                        <a:pt x="1" y="8"/>
                        <a:pt x="2" y="7"/>
                        <a:pt x="2" y="7"/>
                      </a:cubicBezTo>
                      <a:cubicBezTo>
                        <a:pt x="3" y="7"/>
                        <a:pt x="4" y="6"/>
                        <a:pt x="4" y="6"/>
                      </a:cubicBezTo>
                      <a:cubicBezTo>
                        <a:pt x="5" y="5"/>
                        <a:pt x="5" y="4"/>
                        <a:pt x="5" y="3"/>
                      </a:cubicBezTo>
                      <a:cubicBezTo>
                        <a:pt x="6" y="2"/>
                        <a:pt x="6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2"/>
                        <a:pt x="6" y="4"/>
                        <a:pt x="4" y="5"/>
                      </a:cubicBezTo>
                      <a:cubicBezTo>
                        <a:pt x="3" y="7"/>
                        <a:pt x="2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1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74" name="Freeform 781"/>
                <p:cNvSpPr/>
                <p:nvPr/>
              </p:nvSpPr>
              <p:spPr>
                <a:xfrm>
                  <a:off x="5157788" y="3859214"/>
                  <a:ext cx="17463" cy="349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5" h="9">
                      <a:moveTo>
                        <a:pt x="4" y="6"/>
                      </a:moveTo>
                      <a:cubicBezTo>
                        <a:pt x="3" y="7"/>
                        <a:pt x="3" y="8"/>
                        <a:pt x="2" y="8"/>
                      </a:cubicBezTo>
                      <a:cubicBezTo>
                        <a:pt x="2" y="8"/>
                        <a:pt x="1" y="9"/>
                        <a:pt x="1" y="9"/>
                      </a:cubicBezTo>
                      <a:cubicBezTo>
                        <a:pt x="1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9"/>
                        <a:pt x="2" y="8"/>
                        <a:pt x="2" y="8"/>
                      </a:cubicBezTo>
                      <a:cubicBezTo>
                        <a:pt x="3" y="7"/>
                        <a:pt x="3" y="7"/>
                        <a:pt x="4" y="6"/>
                      </a:cubicBezTo>
                      <a:cubicBezTo>
                        <a:pt x="4" y="4"/>
                        <a:pt x="4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2"/>
                        <a:pt x="5" y="4"/>
                        <a:pt x="4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75" name="Freeform 782"/>
                <p:cNvSpPr/>
                <p:nvPr/>
              </p:nvSpPr>
              <p:spPr>
                <a:xfrm>
                  <a:off x="5168901" y="3867151"/>
                  <a:ext cx="3175" cy="190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5">
                      <a:moveTo>
                        <a:pt x="0" y="0"/>
                      </a:move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76" name="Freeform 783"/>
                <p:cNvSpPr/>
                <p:nvPr/>
              </p:nvSpPr>
              <p:spPr>
                <a:xfrm>
                  <a:off x="5164138" y="38862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77" name="Oval 784"/>
                <p:cNvSpPr/>
                <p:nvPr/>
              </p:nvSpPr>
              <p:spPr>
                <a:xfrm>
                  <a:off x="5122863" y="38750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78" name="Oval 785"/>
                <p:cNvSpPr/>
                <p:nvPr/>
              </p:nvSpPr>
              <p:spPr>
                <a:xfrm>
                  <a:off x="5122863" y="38782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79" name="Freeform 786"/>
                <p:cNvSpPr/>
                <p:nvPr/>
              </p:nvSpPr>
              <p:spPr>
                <a:xfrm>
                  <a:off x="5122863" y="38814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80" name="Freeform 787"/>
                <p:cNvSpPr/>
                <p:nvPr/>
              </p:nvSpPr>
              <p:spPr>
                <a:xfrm>
                  <a:off x="5175251" y="3875089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81" name="Oval 788"/>
                <p:cNvSpPr/>
                <p:nvPr/>
              </p:nvSpPr>
              <p:spPr>
                <a:xfrm>
                  <a:off x="5175251" y="38862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82" name="Freeform 789"/>
                <p:cNvSpPr/>
                <p:nvPr/>
              </p:nvSpPr>
              <p:spPr>
                <a:xfrm>
                  <a:off x="5018088" y="3881439"/>
                  <a:ext cx="3175" cy="238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6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1" y="6"/>
                        <a:pt x="0" y="6"/>
                        <a:pt x="0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83" name="Freeform 790"/>
                <p:cNvSpPr/>
                <p:nvPr/>
              </p:nvSpPr>
              <p:spPr>
                <a:xfrm>
                  <a:off x="5021263" y="38703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84" name="Freeform 791"/>
                <p:cNvSpPr/>
                <p:nvPr/>
              </p:nvSpPr>
              <p:spPr>
                <a:xfrm>
                  <a:off x="5021263" y="38671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85" name="Freeform 792"/>
                <p:cNvSpPr/>
                <p:nvPr/>
              </p:nvSpPr>
              <p:spPr>
                <a:xfrm>
                  <a:off x="5021263" y="386238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86" name="Oval 793"/>
                <p:cNvSpPr/>
                <p:nvPr/>
              </p:nvSpPr>
              <p:spPr>
                <a:xfrm>
                  <a:off x="5026026" y="38623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87" name="Oval 794"/>
                <p:cNvSpPr/>
                <p:nvPr/>
              </p:nvSpPr>
              <p:spPr>
                <a:xfrm>
                  <a:off x="5026026" y="38592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88" name="Freeform 795"/>
                <p:cNvSpPr/>
                <p:nvPr/>
              </p:nvSpPr>
              <p:spPr>
                <a:xfrm>
                  <a:off x="5013326" y="38671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89" name="Freeform 796"/>
                <p:cNvSpPr/>
                <p:nvPr/>
              </p:nvSpPr>
              <p:spPr>
                <a:xfrm>
                  <a:off x="5013326" y="386238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90" name="Freeform 797"/>
                <p:cNvSpPr/>
                <p:nvPr/>
              </p:nvSpPr>
              <p:spPr>
                <a:xfrm>
                  <a:off x="5013326" y="386238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91" name="Freeform 798"/>
                <p:cNvSpPr/>
                <p:nvPr/>
              </p:nvSpPr>
              <p:spPr>
                <a:xfrm>
                  <a:off x="5018088" y="3859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92" name="Freeform 799"/>
                <p:cNvSpPr/>
                <p:nvPr/>
              </p:nvSpPr>
              <p:spPr>
                <a:xfrm>
                  <a:off x="5006976" y="3862389"/>
                  <a:ext cx="3175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93" name="Freeform 800"/>
                <p:cNvSpPr/>
                <p:nvPr/>
              </p:nvSpPr>
              <p:spPr>
                <a:xfrm>
                  <a:off x="5037138" y="3900489"/>
                  <a:ext cx="41275" cy="190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1" h="5">
                      <a:moveTo>
                        <a:pt x="11" y="0"/>
                      </a:move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9" y="3"/>
                        <a:pt x="8" y="4"/>
                        <a:pt x="7" y="4"/>
                      </a:cubicBezTo>
                      <a:cubicBezTo>
                        <a:pt x="6" y="4"/>
                        <a:pt x="6" y="5"/>
                        <a:pt x="5" y="5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3" y="5"/>
                        <a:pt x="2" y="5"/>
                        <a:pt x="1" y="5"/>
                      </a:cubicBezTo>
                      <a:cubicBezTo>
                        <a:pt x="1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5"/>
                        <a:pt x="3" y="5"/>
                      </a:cubicBezTo>
                      <a:cubicBezTo>
                        <a:pt x="3" y="5"/>
                        <a:pt x="4" y="5"/>
                        <a:pt x="5" y="5"/>
                      </a:cubicBezTo>
                      <a:cubicBezTo>
                        <a:pt x="5" y="5"/>
                        <a:pt x="6" y="4"/>
                        <a:pt x="7" y="4"/>
                      </a:cubicBezTo>
                      <a:cubicBezTo>
                        <a:pt x="8" y="4"/>
                        <a:pt x="9" y="3"/>
                        <a:pt x="9" y="3"/>
                      </a:cubicBezTo>
                      <a:cubicBezTo>
                        <a:pt x="10" y="2"/>
                        <a:pt x="10" y="2"/>
                        <a:pt x="11" y="1"/>
                      </a:cubicBezTo>
                      <a:cubicBezTo>
                        <a:pt x="11" y="1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94" name="Oval 801"/>
                <p:cNvSpPr/>
                <p:nvPr/>
              </p:nvSpPr>
              <p:spPr>
                <a:xfrm>
                  <a:off x="5032376" y="39163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95" name="Freeform 802"/>
                <p:cNvSpPr/>
                <p:nvPr/>
              </p:nvSpPr>
              <p:spPr>
                <a:xfrm>
                  <a:off x="5051426" y="3916364"/>
                  <a:ext cx="1111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96" name="Oval 803"/>
                <p:cNvSpPr/>
                <p:nvPr/>
              </p:nvSpPr>
              <p:spPr>
                <a:xfrm>
                  <a:off x="5048251" y="39163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297" name="Freeform 804"/>
                <p:cNvSpPr/>
                <p:nvPr/>
              </p:nvSpPr>
              <p:spPr>
                <a:xfrm>
                  <a:off x="5056188" y="3886201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98" name="Freeform 805"/>
                <p:cNvSpPr/>
                <p:nvPr/>
              </p:nvSpPr>
              <p:spPr>
                <a:xfrm>
                  <a:off x="5048251" y="3886201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299" name="Freeform 806"/>
                <p:cNvSpPr/>
                <p:nvPr/>
              </p:nvSpPr>
              <p:spPr>
                <a:xfrm>
                  <a:off x="5048251" y="3881439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00" name="Freeform 807"/>
                <p:cNvSpPr/>
                <p:nvPr/>
              </p:nvSpPr>
              <p:spPr>
                <a:xfrm>
                  <a:off x="5059363" y="3881439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01" name="Oval 808"/>
                <p:cNvSpPr/>
                <p:nvPr/>
              </p:nvSpPr>
              <p:spPr>
                <a:xfrm>
                  <a:off x="5056188" y="3878264"/>
                  <a:ext cx="1588" cy="317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02" name="Freeform 809"/>
                <p:cNvSpPr/>
                <p:nvPr/>
              </p:nvSpPr>
              <p:spPr>
                <a:xfrm>
                  <a:off x="5056188" y="3878264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03" name="Freeform 810"/>
                <p:cNvSpPr/>
                <p:nvPr/>
              </p:nvSpPr>
              <p:spPr>
                <a:xfrm>
                  <a:off x="5056188" y="3878264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04" name="Freeform 811"/>
                <p:cNvSpPr/>
                <p:nvPr/>
              </p:nvSpPr>
              <p:spPr>
                <a:xfrm>
                  <a:off x="5056188" y="3878264"/>
                  <a:ext cx="6350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05" name="Freeform 812"/>
                <p:cNvSpPr/>
                <p:nvPr/>
              </p:nvSpPr>
              <p:spPr>
                <a:xfrm>
                  <a:off x="4954588" y="3813176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2">
                      <a:moveTo>
                        <a:pt x="0" y="0"/>
                      </a:moveTo>
                      <a:cubicBezTo>
                        <a:pt x="1" y="1"/>
                        <a:pt x="2" y="1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06" name="Freeform 813"/>
                <p:cNvSpPr/>
                <p:nvPr/>
              </p:nvSpPr>
              <p:spPr>
                <a:xfrm>
                  <a:off x="4949826" y="381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07" name="Freeform 814"/>
                <p:cNvSpPr/>
                <p:nvPr/>
              </p:nvSpPr>
              <p:spPr>
                <a:xfrm>
                  <a:off x="4949826" y="381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08" name="Freeform 815"/>
                <p:cNvSpPr/>
                <p:nvPr/>
              </p:nvSpPr>
              <p:spPr>
                <a:xfrm>
                  <a:off x="4949826" y="38131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09" name="Oval 816"/>
                <p:cNvSpPr/>
                <p:nvPr/>
              </p:nvSpPr>
              <p:spPr>
                <a:xfrm>
                  <a:off x="4946651" y="38100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10" name="Freeform 817"/>
                <p:cNvSpPr/>
                <p:nvPr/>
              </p:nvSpPr>
              <p:spPr>
                <a:xfrm>
                  <a:off x="4867276" y="3790951"/>
                  <a:ext cx="38100" cy="22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0" h="6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3"/>
                        <a:pt x="3" y="4"/>
                        <a:pt x="4" y="5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8" y="6"/>
                        <a:pt x="8" y="6"/>
                        <a:pt x="9" y="6"/>
                      </a:cubicBezTo>
                      <a:cubicBezTo>
                        <a:pt x="9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7" y="6"/>
                      </a:cubicBezTo>
                      <a:cubicBezTo>
                        <a:pt x="6" y="6"/>
                        <a:pt x="5" y="6"/>
                        <a:pt x="4" y="5"/>
                      </a:cubicBezTo>
                      <a:cubicBezTo>
                        <a:pt x="3" y="4"/>
                        <a:pt x="3" y="4"/>
                        <a:pt x="2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11" name="Freeform 818"/>
                <p:cNvSpPr/>
                <p:nvPr/>
              </p:nvSpPr>
              <p:spPr>
                <a:xfrm>
                  <a:off x="4867276" y="37877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12" name="Freeform 819"/>
                <p:cNvSpPr/>
                <p:nvPr/>
              </p:nvSpPr>
              <p:spPr>
                <a:xfrm>
                  <a:off x="4878388" y="3802064"/>
                  <a:ext cx="158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13" name="Freeform 820"/>
                <p:cNvSpPr/>
                <p:nvPr/>
              </p:nvSpPr>
              <p:spPr>
                <a:xfrm>
                  <a:off x="4875213" y="3798889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14" name="Freeform 821"/>
                <p:cNvSpPr/>
                <p:nvPr/>
              </p:nvSpPr>
              <p:spPr>
                <a:xfrm>
                  <a:off x="4784726" y="3787776"/>
                  <a:ext cx="71438" cy="714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9" h="19">
                      <a:moveTo>
                        <a:pt x="19" y="3"/>
                      </a:moveTo>
                      <a:cubicBezTo>
                        <a:pt x="18" y="1"/>
                        <a:pt x="15" y="0"/>
                        <a:pt x="13" y="0"/>
                      </a:cubicBezTo>
                      <a:cubicBezTo>
                        <a:pt x="13" y="0"/>
                        <a:pt x="12" y="0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3" y="4"/>
                        <a:pt x="3" y="5"/>
                        <a:pt x="2" y="5"/>
                      </a:cubicBezTo>
                      <a:cubicBezTo>
                        <a:pt x="2" y="6"/>
                        <a:pt x="2" y="7"/>
                        <a:pt x="2" y="7"/>
                      </a:cubicBezTo>
                      <a:cubicBezTo>
                        <a:pt x="1" y="9"/>
                        <a:pt x="1" y="12"/>
                        <a:pt x="1" y="14"/>
                      </a:cubicBezTo>
                      <a:cubicBezTo>
                        <a:pt x="1" y="16"/>
                        <a:pt x="2" y="18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0" y="16"/>
                        <a:pt x="0" y="12"/>
                        <a:pt x="1" y="8"/>
                      </a:cubicBezTo>
                      <a:cubicBezTo>
                        <a:pt x="2" y="7"/>
                        <a:pt x="2" y="5"/>
                        <a:pt x="3" y="4"/>
                      </a:cubicBezTo>
                      <a:cubicBezTo>
                        <a:pt x="3" y="4"/>
                        <a:pt x="3" y="4"/>
                        <a:pt x="4" y="3"/>
                      </a:cubicBezTo>
                      <a:cubicBezTo>
                        <a:pt x="4" y="3"/>
                        <a:pt x="5" y="2"/>
                        <a:pt x="5" y="2"/>
                      </a:cubicBezTo>
                      <a:cubicBezTo>
                        <a:pt x="6" y="1"/>
                        <a:pt x="7" y="1"/>
                        <a:pt x="8" y="0"/>
                      </a:cubicBezTo>
                      <a:cubicBezTo>
                        <a:pt x="9" y="0"/>
                        <a:pt x="10" y="0"/>
                        <a:pt x="11" y="0"/>
                      </a:cubicBezTo>
                      <a:cubicBezTo>
                        <a:pt x="12" y="0"/>
                        <a:pt x="13" y="0"/>
                        <a:pt x="14" y="0"/>
                      </a:cubicBezTo>
                      <a:cubicBezTo>
                        <a:pt x="14" y="0"/>
                        <a:pt x="15" y="0"/>
                        <a:pt x="16" y="0"/>
                      </a:cubicBezTo>
                      <a:cubicBezTo>
                        <a:pt x="17" y="1"/>
                        <a:pt x="18" y="1"/>
                        <a:pt x="19" y="2"/>
                      </a:cubicBezTo>
                      <a:cubicBezTo>
                        <a:pt x="19" y="3"/>
                        <a:pt x="19" y="3"/>
                        <a:pt x="19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15" name="Freeform 822"/>
                <p:cNvSpPr/>
                <p:nvPr/>
              </p:nvSpPr>
              <p:spPr>
                <a:xfrm>
                  <a:off x="4787901" y="3787776"/>
                  <a:ext cx="34925" cy="523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9" h="14">
                      <a:moveTo>
                        <a:pt x="0" y="11"/>
                      </a:move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3"/>
                        <a:pt x="0" y="12"/>
                        <a:pt x="0" y="11"/>
                      </a:cubicBezTo>
                      <a:cubicBezTo>
                        <a:pt x="0" y="11"/>
                        <a:pt x="0" y="10"/>
                        <a:pt x="0" y="9"/>
                      </a:cubicBezTo>
                      <a:cubicBezTo>
                        <a:pt x="0" y="9"/>
                        <a:pt x="1" y="8"/>
                        <a:pt x="1" y="7"/>
                      </a:cubicBezTo>
                      <a:cubicBezTo>
                        <a:pt x="1" y="6"/>
                        <a:pt x="2" y="6"/>
                        <a:pt x="2" y="5"/>
                      </a:cubicBezTo>
                      <a:cubicBezTo>
                        <a:pt x="3" y="4"/>
                        <a:pt x="4" y="3"/>
                        <a:pt x="5" y="2"/>
                      </a:cubicBezTo>
                      <a:cubicBezTo>
                        <a:pt x="5" y="2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8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6" y="1"/>
                        <a:pt x="6" y="2"/>
                        <a:pt x="5" y="2"/>
                      </a:cubicBezTo>
                      <a:cubicBezTo>
                        <a:pt x="4" y="2"/>
                        <a:pt x="4" y="3"/>
                        <a:pt x="3" y="3"/>
                      </a:cubicBezTo>
                      <a:cubicBezTo>
                        <a:pt x="3" y="4"/>
                        <a:pt x="2" y="4"/>
                        <a:pt x="2" y="5"/>
                      </a:cubicBezTo>
                      <a:cubicBezTo>
                        <a:pt x="2" y="6"/>
                        <a:pt x="1" y="6"/>
                        <a:pt x="1" y="7"/>
                      </a:cubicBezTo>
                      <a:cubicBezTo>
                        <a:pt x="1" y="8"/>
                        <a:pt x="1" y="8"/>
                        <a:pt x="0" y="9"/>
                      </a:cubicBezTo>
                      <a:cubicBezTo>
                        <a:pt x="0" y="10"/>
                        <a:pt x="0" y="11"/>
                        <a:pt x="0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16" name="Freeform 823"/>
                <p:cNvSpPr/>
                <p:nvPr/>
              </p:nvSpPr>
              <p:spPr>
                <a:xfrm>
                  <a:off x="4784726" y="3790951"/>
                  <a:ext cx="22225" cy="539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6" h="14">
                      <a:moveTo>
                        <a:pt x="6" y="0"/>
                      </a:move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4" y="1"/>
                        <a:pt x="4" y="2"/>
                        <a:pt x="3" y="2"/>
                      </a:cubicBezTo>
                      <a:cubicBezTo>
                        <a:pt x="2" y="3"/>
                        <a:pt x="2" y="5"/>
                        <a:pt x="1" y="6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8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3"/>
                        <a:pt x="0" y="12"/>
                        <a:pt x="0" y="12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9"/>
                        <a:pt x="0" y="8"/>
                        <a:pt x="1" y="7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2" y="4"/>
                        <a:pt x="2" y="3"/>
                        <a:pt x="3" y="2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17" name="Freeform 824"/>
                <p:cNvSpPr/>
                <p:nvPr/>
              </p:nvSpPr>
              <p:spPr>
                <a:xfrm>
                  <a:off x="4814888" y="3783014"/>
                  <a:ext cx="3810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2">
                      <a:moveTo>
                        <a:pt x="8" y="1"/>
                      </a:move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0"/>
                        <a:pt x="4" y="0"/>
                        <a:pt x="5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8" y="1"/>
                        <a:pt x="9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8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18" name="Freeform 825"/>
                <p:cNvSpPr/>
                <p:nvPr/>
              </p:nvSpPr>
              <p:spPr>
                <a:xfrm>
                  <a:off x="4814888" y="3787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19" name="Oval 826"/>
                <p:cNvSpPr/>
                <p:nvPr/>
              </p:nvSpPr>
              <p:spPr>
                <a:xfrm>
                  <a:off x="4810126" y="37909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20" name="Freeform 827"/>
                <p:cNvSpPr/>
                <p:nvPr/>
              </p:nvSpPr>
              <p:spPr>
                <a:xfrm>
                  <a:off x="4806951" y="37909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21" name="Freeform 828"/>
                <p:cNvSpPr/>
                <p:nvPr/>
              </p:nvSpPr>
              <p:spPr>
                <a:xfrm>
                  <a:off x="4773613" y="3810001"/>
                  <a:ext cx="3175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6"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1" y="4"/>
                        <a:pt x="1" y="3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22" name="Freeform 829"/>
                <p:cNvSpPr/>
                <p:nvPr/>
              </p:nvSpPr>
              <p:spPr>
                <a:xfrm>
                  <a:off x="4773613" y="3810001"/>
                  <a:ext cx="0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6">
                      <a:moveTo>
                        <a:pt x="0" y="4"/>
                      </a:move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23" name="Freeform 830"/>
                <p:cNvSpPr/>
                <p:nvPr/>
              </p:nvSpPr>
              <p:spPr>
                <a:xfrm>
                  <a:off x="4773613" y="3817939"/>
                  <a:ext cx="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24" name="Freeform 831"/>
                <p:cNvSpPr/>
                <p:nvPr/>
              </p:nvSpPr>
              <p:spPr>
                <a:xfrm>
                  <a:off x="4773613" y="382905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25" name="Oval 832"/>
                <p:cNvSpPr/>
                <p:nvPr/>
              </p:nvSpPr>
              <p:spPr>
                <a:xfrm>
                  <a:off x="4792663" y="38750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26" name="Oval 833"/>
                <p:cNvSpPr/>
                <p:nvPr/>
              </p:nvSpPr>
              <p:spPr>
                <a:xfrm>
                  <a:off x="4787901" y="38703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27" name="Freeform 834"/>
                <p:cNvSpPr/>
                <p:nvPr/>
              </p:nvSpPr>
              <p:spPr>
                <a:xfrm>
                  <a:off x="4779963" y="386238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28" name="Freeform 835"/>
                <p:cNvSpPr/>
                <p:nvPr/>
              </p:nvSpPr>
              <p:spPr>
                <a:xfrm>
                  <a:off x="4822826" y="3875089"/>
                  <a:ext cx="14288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3">
                      <a:moveTo>
                        <a:pt x="2" y="2"/>
                      </a:moveTo>
                      <a:cubicBezTo>
                        <a:pt x="2" y="2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3"/>
                        <a:pt x="4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29" name="Freeform 836"/>
                <p:cNvSpPr/>
                <p:nvPr/>
              </p:nvSpPr>
              <p:spPr>
                <a:xfrm>
                  <a:off x="4826001" y="3878264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0" name="Freeform 837"/>
                <p:cNvSpPr/>
                <p:nvPr/>
              </p:nvSpPr>
              <p:spPr>
                <a:xfrm>
                  <a:off x="4840288" y="38814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1" name="Freeform 838"/>
                <p:cNvSpPr/>
                <p:nvPr/>
              </p:nvSpPr>
              <p:spPr>
                <a:xfrm>
                  <a:off x="4829176" y="388143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2" name="Freeform 839"/>
                <p:cNvSpPr/>
                <p:nvPr/>
              </p:nvSpPr>
              <p:spPr>
                <a:xfrm>
                  <a:off x="4826001" y="38814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3" name="Freeform 840"/>
                <p:cNvSpPr/>
                <p:nvPr/>
              </p:nvSpPr>
              <p:spPr>
                <a:xfrm>
                  <a:off x="5243513" y="3889376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4" name="Freeform 841"/>
                <p:cNvSpPr/>
                <p:nvPr/>
              </p:nvSpPr>
              <p:spPr>
                <a:xfrm>
                  <a:off x="5240338" y="3889376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5" name="Freeform 842"/>
                <p:cNvSpPr/>
                <p:nvPr/>
              </p:nvSpPr>
              <p:spPr>
                <a:xfrm>
                  <a:off x="5240338" y="3889376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6" name="Freeform 843"/>
                <p:cNvSpPr/>
                <p:nvPr/>
              </p:nvSpPr>
              <p:spPr>
                <a:xfrm>
                  <a:off x="5235576" y="3894139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7" name="Freeform 844"/>
                <p:cNvSpPr/>
                <p:nvPr/>
              </p:nvSpPr>
              <p:spPr>
                <a:xfrm>
                  <a:off x="5235576" y="3894139"/>
                  <a:ext cx="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8" name="Freeform 845"/>
                <p:cNvSpPr/>
                <p:nvPr/>
              </p:nvSpPr>
              <p:spPr>
                <a:xfrm>
                  <a:off x="5232401" y="3897314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39" name="Freeform 846"/>
                <p:cNvSpPr/>
                <p:nvPr/>
              </p:nvSpPr>
              <p:spPr>
                <a:xfrm>
                  <a:off x="5229226" y="3894139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40" name="Freeform 847"/>
                <p:cNvSpPr/>
                <p:nvPr/>
              </p:nvSpPr>
              <p:spPr>
                <a:xfrm>
                  <a:off x="5213351" y="3900489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41" name="Oval 848"/>
                <p:cNvSpPr/>
                <p:nvPr/>
              </p:nvSpPr>
              <p:spPr>
                <a:xfrm>
                  <a:off x="5235576" y="39084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42" name="Freeform 849"/>
                <p:cNvSpPr/>
                <p:nvPr/>
              </p:nvSpPr>
              <p:spPr>
                <a:xfrm>
                  <a:off x="5232401" y="39084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43" name="Freeform 850"/>
                <p:cNvSpPr/>
                <p:nvPr/>
              </p:nvSpPr>
              <p:spPr>
                <a:xfrm>
                  <a:off x="5229226" y="39084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44" name="Freeform 851"/>
                <p:cNvSpPr/>
                <p:nvPr/>
              </p:nvSpPr>
              <p:spPr>
                <a:xfrm>
                  <a:off x="5259388" y="3870326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3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45" name="Freeform 852"/>
                <p:cNvSpPr/>
                <p:nvPr/>
              </p:nvSpPr>
              <p:spPr>
                <a:xfrm>
                  <a:off x="5254626" y="386715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46" name="Freeform 853"/>
                <p:cNvSpPr/>
                <p:nvPr/>
              </p:nvSpPr>
              <p:spPr>
                <a:xfrm>
                  <a:off x="5213351" y="3832226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6" h="8">
                      <a:moveTo>
                        <a:pt x="2" y="6"/>
                      </a:moveTo>
                      <a:cubicBezTo>
                        <a:pt x="3" y="6"/>
                        <a:pt x="4" y="5"/>
                        <a:pt x="4" y="4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5" y="3"/>
                        <a:pt x="5" y="2"/>
                        <a:pt x="6" y="2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3"/>
                        <a:pt x="5" y="3"/>
                        <a:pt x="5" y="4"/>
                      </a:cubicBezTo>
                      <a:cubicBezTo>
                        <a:pt x="4" y="5"/>
                        <a:pt x="4" y="6"/>
                        <a:pt x="3" y="6"/>
                      </a:cubicBezTo>
                      <a:cubicBezTo>
                        <a:pt x="2" y="7"/>
                        <a:pt x="1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7"/>
                        <a:pt x="2" y="7"/>
                        <a:pt x="2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47" name="Oval 854"/>
                <p:cNvSpPr/>
                <p:nvPr/>
              </p:nvSpPr>
              <p:spPr>
                <a:xfrm>
                  <a:off x="5213351" y="38623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48" name="Oval 855"/>
                <p:cNvSpPr/>
                <p:nvPr/>
              </p:nvSpPr>
              <p:spPr>
                <a:xfrm>
                  <a:off x="5210176" y="3867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49" name="Freeform 856"/>
                <p:cNvSpPr/>
                <p:nvPr/>
              </p:nvSpPr>
              <p:spPr>
                <a:xfrm>
                  <a:off x="5224463" y="3832226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5">
                      <a:moveTo>
                        <a:pt x="2" y="3"/>
                      </a:move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4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50" name="Freeform 857"/>
                <p:cNvSpPr/>
                <p:nvPr/>
              </p:nvSpPr>
              <p:spPr>
                <a:xfrm>
                  <a:off x="5216526" y="3856039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51" name="Freeform 858"/>
                <p:cNvSpPr/>
                <p:nvPr/>
              </p:nvSpPr>
              <p:spPr>
                <a:xfrm>
                  <a:off x="5229226" y="382905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52" name="Freeform 859"/>
                <p:cNvSpPr/>
                <p:nvPr/>
              </p:nvSpPr>
              <p:spPr>
                <a:xfrm>
                  <a:off x="5287963" y="3894139"/>
                  <a:ext cx="49213" cy="25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3" h="7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3" y="3"/>
                      </a:cubicBezTo>
                      <a:cubicBezTo>
                        <a:pt x="3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6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8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1" y="7"/>
                      </a:cubicBezTo>
                      <a:cubicBezTo>
                        <a:pt x="11" y="7"/>
                        <a:pt x="12" y="7"/>
                        <a:pt x="12" y="7"/>
                      </a:cubicBezTo>
                      <a:cubicBezTo>
                        <a:pt x="12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1" y="7"/>
                        <a:pt x="10" y="6"/>
                        <a:pt x="10" y="6"/>
                      </a:cubicBezTo>
                      <a:cubicBezTo>
                        <a:pt x="9" y="6"/>
                        <a:pt x="8" y="6"/>
                        <a:pt x="8" y="6"/>
                      </a:cubicBezTo>
                      <a:cubicBezTo>
                        <a:pt x="7" y="5"/>
                        <a:pt x="6" y="5"/>
                        <a:pt x="6" y="5"/>
                      </a:cubicBezTo>
                      <a:cubicBezTo>
                        <a:pt x="5" y="5"/>
                        <a:pt x="5" y="4"/>
                        <a:pt x="4" y="4"/>
                      </a:cubicBezTo>
                      <a:cubicBezTo>
                        <a:pt x="4" y="4"/>
                        <a:pt x="3" y="3"/>
                        <a:pt x="3" y="3"/>
                      </a:cubicBezTo>
                      <a:cubicBezTo>
                        <a:pt x="2" y="2"/>
                        <a:pt x="2" y="2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53" name="Oval 860"/>
                <p:cNvSpPr/>
                <p:nvPr/>
              </p:nvSpPr>
              <p:spPr>
                <a:xfrm>
                  <a:off x="5284788" y="38893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54" name="Oval 861"/>
                <p:cNvSpPr/>
                <p:nvPr/>
              </p:nvSpPr>
              <p:spPr>
                <a:xfrm>
                  <a:off x="5281613" y="38862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55" name="Freeform 863"/>
                <p:cNvSpPr/>
                <p:nvPr/>
              </p:nvSpPr>
              <p:spPr>
                <a:xfrm>
                  <a:off x="5364163" y="389731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56" name="Freeform 864"/>
                <p:cNvSpPr/>
                <p:nvPr/>
              </p:nvSpPr>
              <p:spPr>
                <a:xfrm>
                  <a:off x="5360988" y="3900488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57" name="Freeform 865"/>
                <p:cNvSpPr/>
                <p:nvPr/>
              </p:nvSpPr>
              <p:spPr>
                <a:xfrm>
                  <a:off x="5345113" y="3908426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2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58" name="Freeform 866"/>
                <p:cNvSpPr/>
                <p:nvPr/>
              </p:nvSpPr>
              <p:spPr>
                <a:xfrm>
                  <a:off x="5341938" y="3916363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59" name="Freeform 867"/>
                <p:cNvSpPr/>
                <p:nvPr/>
              </p:nvSpPr>
              <p:spPr>
                <a:xfrm>
                  <a:off x="5356226" y="388620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60" name="Oval 868"/>
                <p:cNvSpPr/>
                <p:nvPr/>
              </p:nvSpPr>
              <p:spPr>
                <a:xfrm>
                  <a:off x="5356226" y="38862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61" name="Freeform 869"/>
                <p:cNvSpPr/>
                <p:nvPr/>
              </p:nvSpPr>
              <p:spPr>
                <a:xfrm>
                  <a:off x="5345113" y="3894138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5">
                      <a:moveTo>
                        <a:pt x="0" y="4"/>
                      </a:moveTo>
                      <a:cubicBezTo>
                        <a:pt x="0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5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62" name="Freeform 870"/>
                <p:cNvSpPr/>
                <p:nvPr/>
              </p:nvSpPr>
              <p:spPr>
                <a:xfrm>
                  <a:off x="5348288" y="3900488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63" name="Freeform 871"/>
                <p:cNvSpPr/>
                <p:nvPr/>
              </p:nvSpPr>
              <p:spPr>
                <a:xfrm>
                  <a:off x="5345113" y="39084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64" name="Oval 872"/>
                <p:cNvSpPr/>
                <p:nvPr/>
              </p:nvSpPr>
              <p:spPr>
                <a:xfrm>
                  <a:off x="5341938" y="39131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65" name="Freeform 873"/>
                <p:cNvSpPr/>
                <p:nvPr/>
              </p:nvSpPr>
              <p:spPr>
                <a:xfrm>
                  <a:off x="5262563" y="3859213"/>
                  <a:ext cx="19050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5" h="4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2"/>
                        <a:pt x="4" y="3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3"/>
                        <a:pt x="3" y="2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66" name="Freeform 874"/>
                <p:cNvSpPr/>
                <p:nvPr/>
              </p:nvSpPr>
              <p:spPr>
                <a:xfrm>
                  <a:off x="5254626" y="3856038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67" name="Oval 875"/>
                <p:cNvSpPr/>
                <p:nvPr/>
              </p:nvSpPr>
              <p:spPr>
                <a:xfrm>
                  <a:off x="5254626" y="38560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68" name="Freeform 876"/>
                <p:cNvSpPr/>
                <p:nvPr/>
              </p:nvSpPr>
              <p:spPr>
                <a:xfrm>
                  <a:off x="5284788" y="3878263"/>
                  <a:ext cx="15875" cy="158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4" h="4">
                      <a:moveTo>
                        <a:pt x="1" y="0"/>
                      </a:moveTo>
                      <a:cubicBezTo>
                        <a:pt x="1" y="1"/>
                        <a:pt x="2" y="1"/>
                        <a:pt x="3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69" name="Freeform 877"/>
                <p:cNvSpPr/>
                <p:nvPr/>
              </p:nvSpPr>
              <p:spPr>
                <a:xfrm>
                  <a:off x="5281613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0" name="Freeform 878"/>
                <p:cNvSpPr/>
                <p:nvPr/>
              </p:nvSpPr>
              <p:spPr>
                <a:xfrm>
                  <a:off x="5281613" y="38750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1" name="Freeform 879"/>
                <p:cNvSpPr/>
                <p:nvPr/>
              </p:nvSpPr>
              <p:spPr>
                <a:xfrm>
                  <a:off x="5284788" y="3875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2" name="Freeform 880"/>
                <p:cNvSpPr/>
                <p:nvPr/>
              </p:nvSpPr>
              <p:spPr>
                <a:xfrm>
                  <a:off x="5303838" y="3897313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3">
                      <a:moveTo>
                        <a:pt x="5" y="3"/>
                      </a:move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2"/>
                      </a:cubicBezTo>
                      <a:cubicBezTo>
                        <a:pt x="3" y="2"/>
                        <a:pt x="4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3" name="Freeform 881"/>
                <p:cNvSpPr/>
                <p:nvPr/>
              </p:nvSpPr>
              <p:spPr>
                <a:xfrm>
                  <a:off x="5300663" y="389413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4" name="Freeform 882"/>
                <p:cNvSpPr/>
                <p:nvPr/>
              </p:nvSpPr>
              <p:spPr>
                <a:xfrm>
                  <a:off x="5067301" y="3875088"/>
                  <a:ext cx="11113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2">
                      <a:moveTo>
                        <a:pt x="3" y="2"/>
                      </a:move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1"/>
                      </a:cubicBezTo>
                      <a:cubicBezTo>
                        <a:pt x="2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5" name="Freeform 883"/>
                <p:cNvSpPr/>
                <p:nvPr/>
              </p:nvSpPr>
              <p:spPr>
                <a:xfrm>
                  <a:off x="5059363" y="38703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6" name="Freeform 884"/>
                <p:cNvSpPr/>
                <p:nvPr/>
              </p:nvSpPr>
              <p:spPr>
                <a:xfrm>
                  <a:off x="5056188" y="38703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7" name="Freeform 885"/>
                <p:cNvSpPr/>
                <p:nvPr/>
              </p:nvSpPr>
              <p:spPr>
                <a:xfrm>
                  <a:off x="4908551" y="3798888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8" name="Freeform 886"/>
                <p:cNvSpPr/>
                <p:nvPr/>
              </p:nvSpPr>
              <p:spPr>
                <a:xfrm>
                  <a:off x="5043488" y="3806826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3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79" name="Oval 887"/>
                <p:cNvSpPr/>
                <p:nvPr/>
              </p:nvSpPr>
              <p:spPr>
                <a:xfrm>
                  <a:off x="5062538" y="38068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80" name="Freeform 888"/>
                <p:cNvSpPr/>
                <p:nvPr/>
              </p:nvSpPr>
              <p:spPr>
                <a:xfrm>
                  <a:off x="5048251" y="3806826"/>
                  <a:ext cx="14288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4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81" name="Freeform 889"/>
                <p:cNvSpPr/>
                <p:nvPr/>
              </p:nvSpPr>
              <p:spPr>
                <a:xfrm>
                  <a:off x="5043488" y="38020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82" name="Freeform 890"/>
                <p:cNvSpPr/>
                <p:nvPr/>
              </p:nvSpPr>
              <p:spPr>
                <a:xfrm>
                  <a:off x="5040313" y="38020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83" name="Oval 891"/>
                <p:cNvSpPr/>
                <p:nvPr/>
              </p:nvSpPr>
              <p:spPr>
                <a:xfrm>
                  <a:off x="5040313" y="38020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84" name="Freeform 892"/>
                <p:cNvSpPr/>
                <p:nvPr/>
              </p:nvSpPr>
              <p:spPr>
                <a:xfrm>
                  <a:off x="5032376" y="38020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85" name="Oval 893"/>
                <p:cNvSpPr/>
                <p:nvPr/>
              </p:nvSpPr>
              <p:spPr>
                <a:xfrm>
                  <a:off x="5032376" y="37988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86" name="Freeform 894"/>
                <p:cNvSpPr/>
                <p:nvPr/>
              </p:nvSpPr>
              <p:spPr>
                <a:xfrm>
                  <a:off x="4991101" y="3813176"/>
                  <a:ext cx="46038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2" h="1">
                      <a:moveTo>
                        <a:pt x="12" y="0"/>
                      </a:move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8" y="0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7" y="1"/>
                        <a:pt x="8" y="0"/>
                        <a:pt x="9" y="0"/>
                      </a:cubicBezTo>
                      <a:cubicBezTo>
                        <a:pt x="10" y="0"/>
                        <a:pt x="10" y="0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87" name="Oval 895"/>
                <p:cNvSpPr/>
                <p:nvPr/>
              </p:nvSpPr>
              <p:spPr>
                <a:xfrm>
                  <a:off x="4987926" y="38179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88" name="Freeform 896"/>
                <p:cNvSpPr/>
                <p:nvPr/>
              </p:nvSpPr>
              <p:spPr>
                <a:xfrm>
                  <a:off x="4924426" y="3776663"/>
                  <a:ext cx="17463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8">
                      <a:moveTo>
                        <a:pt x="5" y="8"/>
                      </a:moveTo>
                      <a:cubicBezTo>
                        <a:pt x="5" y="8"/>
                        <a:pt x="4" y="7"/>
                        <a:pt x="4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4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89" name="Oval 897"/>
                <p:cNvSpPr/>
                <p:nvPr/>
              </p:nvSpPr>
              <p:spPr>
                <a:xfrm>
                  <a:off x="4919663" y="37766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90" name="Freeform 898"/>
                <p:cNvSpPr/>
                <p:nvPr/>
              </p:nvSpPr>
              <p:spPr>
                <a:xfrm>
                  <a:off x="4930776" y="3744913"/>
                  <a:ext cx="34925" cy="317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9" h="8">
                      <a:moveTo>
                        <a:pt x="4" y="1"/>
                      </a:move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0" y="7"/>
                        <a:pt x="1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7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6"/>
                        <a:pt x="1" y="5"/>
                        <a:pt x="1" y="5"/>
                      </a:cubicBezTo>
                      <a:cubicBezTo>
                        <a:pt x="1" y="4"/>
                        <a:pt x="2" y="3"/>
                        <a:pt x="3" y="2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7" y="0"/>
                        <a:pt x="8" y="0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0"/>
                        <a:pt x="6" y="0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91" name="Freeform 899"/>
                <p:cNvSpPr/>
                <p:nvPr/>
              </p:nvSpPr>
              <p:spPr>
                <a:xfrm>
                  <a:off x="4806951" y="3771901"/>
                  <a:ext cx="98425" cy="3810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26" h="10">
                      <a:moveTo>
                        <a:pt x="8" y="0"/>
                      </a:move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2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1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3" y="1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7" y="0"/>
                        <a:pt x="7" y="0"/>
                        <a:pt x="8" y="0"/>
                      </a:cubicBezTo>
                      <a:cubicBezTo>
                        <a:pt x="8" y="0"/>
                        <a:pt x="9" y="0"/>
                        <a:pt x="10" y="0"/>
                      </a:cubicBezTo>
                      <a:cubicBezTo>
                        <a:pt x="11" y="0"/>
                        <a:pt x="12" y="1"/>
                        <a:pt x="13" y="1"/>
                      </a:cubicBezTo>
                      <a:cubicBezTo>
                        <a:pt x="14" y="2"/>
                        <a:pt x="15" y="2"/>
                        <a:pt x="16" y="3"/>
                      </a:cubicBezTo>
                      <a:cubicBezTo>
                        <a:pt x="17" y="4"/>
                        <a:pt x="18" y="5"/>
                        <a:pt x="18" y="5"/>
                      </a:cubicBezTo>
                      <a:cubicBezTo>
                        <a:pt x="20" y="7"/>
                        <a:pt x="22" y="9"/>
                        <a:pt x="24" y="9"/>
                      </a:cubicBezTo>
                      <a:cubicBezTo>
                        <a:pt x="25" y="10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4" y="10"/>
                        <a:pt x="22" y="9"/>
                        <a:pt x="20" y="8"/>
                      </a:cubicBezTo>
                      <a:cubicBezTo>
                        <a:pt x="20" y="7"/>
                        <a:pt x="19" y="6"/>
                        <a:pt x="18" y="5"/>
                      </a:cubicBezTo>
                      <a:cubicBezTo>
                        <a:pt x="17" y="4"/>
                        <a:pt x="16" y="4"/>
                        <a:pt x="15" y="3"/>
                      </a:cubicBezTo>
                      <a:cubicBezTo>
                        <a:pt x="15" y="3"/>
                        <a:pt x="14" y="2"/>
                        <a:pt x="14" y="2"/>
                      </a:cubicBezTo>
                      <a:cubicBezTo>
                        <a:pt x="13" y="2"/>
                        <a:pt x="13" y="1"/>
                        <a:pt x="12" y="1"/>
                      </a:cubicBezTo>
                      <a:cubicBezTo>
                        <a:pt x="11" y="1"/>
                        <a:pt x="10" y="0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92" name="Oval 900"/>
                <p:cNvSpPr/>
                <p:nvPr/>
              </p:nvSpPr>
              <p:spPr>
                <a:xfrm>
                  <a:off x="4799013" y="37830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93" name="Freeform 901"/>
                <p:cNvSpPr/>
                <p:nvPr/>
              </p:nvSpPr>
              <p:spPr>
                <a:xfrm>
                  <a:off x="4799013" y="3867151"/>
                  <a:ext cx="15875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4" h="3">
                      <a:moveTo>
                        <a:pt x="0" y="0"/>
                      </a:moveTo>
                      <a:cubicBezTo>
                        <a:pt x="1" y="1"/>
                        <a:pt x="3" y="2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94" name="Freeform 902"/>
                <p:cNvSpPr/>
                <p:nvPr/>
              </p:nvSpPr>
              <p:spPr>
                <a:xfrm>
                  <a:off x="4795838" y="38623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95" name="Freeform 903"/>
                <p:cNvSpPr/>
                <p:nvPr/>
              </p:nvSpPr>
              <p:spPr>
                <a:xfrm>
                  <a:off x="4773613" y="3836988"/>
                  <a:ext cx="6350" cy="22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6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1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96" name="Freeform 904"/>
                <p:cNvSpPr/>
                <p:nvPr/>
              </p:nvSpPr>
              <p:spPr>
                <a:xfrm>
                  <a:off x="4768851" y="3802063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97" name="Oval 905"/>
                <p:cNvSpPr/>
                <p:nvPr/>
              </p:nvSpPr>
              <p:spPr>
                <a:xfrm>
                  <a:off x="4768851" y="38020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398" name="Freeform 906"/>
                <p:cNvSpPr/>
                <p:nvPr/>
              </p:nvSpPr>
              <p:spPr>
                <a:xfrm>
                  <a:off x="5108576" y="3856038"/>
                  <a:ext cx="33338" cy="381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9" h="10">
                      <a:moveTo>
                        <a:pt x="0" y="5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9"/>
                        <a:pt x="0" y="8"/>
                        <a:pt x="0" y="7"/>
                      </a:cubicBezTo>
                      <a:cubicBezTo>
                        <a:pt x="0" y="7"/>
                        <a:pt x="0" y="6"/>
                        <a:pt x="0" y="5"/>
                      </a:cubicBezTo>
                      <a:cubicBezTo>
                        <a:pt x="0" y="4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0"/>
                        <a:pt x="7" y="0"/>
                        <a:pt x="8" y="1"/>
                      </a:cubicBezTo>
                      <a:cubicBezTo>
                        <a:pt x="8" y="1"/>
                        <a:pt x="9" y="1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0"/>
                        <a:pt x="6" y="0"/>
                        <a:pt x="6" y="0"/>
                      </a:cubicBezTo>
                      <a:cubicBezTo>
                        <a:pt x="4" y="0"/>
                        <a:pt x="3" y="1"/>
                        <a:pt x="2" y="2"/>
                      </a:cubicBezTo>
                      <a:cubicBezTo>
                        <a:pt x="1" y="3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399" name="Freeform 907"/>
                <p:cNvSpPr/>
                <p:nvPr/>
              </p:nvSpPr>
              <p:spPr>
                <a:xfrm>
                  <a:off x="5108576" y="3875088"/>
                  <a:ext cx="3175" cy="1428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4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00" name="Freeform 908"/>
                <p:cNvSpPr/>
                <p:nvPr/>
              </p:nvSpPr>
              <p:spPr>
                <a:xfrm>
                  <a:off x="5111751" y="38941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01" name="Freeform 909"/>
                <p:cNvSpPr/>
                <p:nvPr/>
              </p:nvSpPr>
              <p:spPr>
                <a:xfrm>
                  <a:off x="4803776" y="37385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02" name="Oval 910"/>
                <p:cNvSpPr/>
                <p:nvPr/>
              </p:nvSpPr>
              <p:spPr>
                <a:xfrm>
                  <a:off x="4735513" y="37576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03" name="Oval 911"/>
                <p:cNvSpPr/>
                <p:nvPr/>
              </p:nvSpPr>
              <p:spPr>
                <a:xfrm>
                  <a:off x="4732338" y="37576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04" name="Oval 912"/>
                <p:cNvSpPr/>
                <p:nvPr/>
              </p:nvSpPr>
              <p:spPr>
                <a:xfrm>
                  <a:off x="4727576" y="37576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05" name="Freeform 913"/>
                <p:cNvSpPr/>
                <p:nvPr/>
              </p:nvSpPr>
              <p:spPr>
                <a:xfrm>
                  <a:off x="4724401" y="37528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06" name="Freeform 914"/>
                <p:cNvSpPr/>
                <p:nvPr/>
              </p:nvSpPr>
              <p:spPr>
                <a:xfrm>
                  <a:off x="4773613" y="37607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07" name="Freeform 915"/>
                <p:cNvSpPr/>
                <p:nvPr/>
              </p:nvSpPr>
              <p:spPr>
                <a:xfrm>
                  <a:off x="4746626" y="3760788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4" h="1">
                      <a:moveTo>
                        <a:pt x="4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4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08" name="Oval 916"/>
                <p:cNvSpPr/>
                <p:nvPr/>
              </p:nvSpPr>
              <p:spPr>
                <a:xfrm>
                  <a:off x="4633913" y="36163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09" name="Freeform 917"/>
                <p:cNvSpPr/>
                <p:nvPr/>
              </p:nvSpPr>
              <p:spPr>
                <a:xfrm>
                  <a:off x="4633913" y="36131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10" name="Freeform 918"/>
                <p:cNvSpPr/>
                <p:nvPr/>
              </p:nvSpPr>
              <p:spPr>
                <a:xfrm>
                  <a:off x="4672013" y="3703638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2">
                      <a:moveTo>
                        <a:pt x="0" y="0"/>
                      </a:moveTo>
                      <a:cubicBezTo>
                        <a:pt x="1" y="0"/>
                        <a:pt x="1" y="1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11" name="Freeform 919"/>
                <p:cNvSpPr/>
                <p:nvPr/>
              </p:nvSpPr>
              <p:spPr>
                <a:xfrm>
                  <a:off x="4678363" y="3711576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12" name="Freeform 920"/>
                <p:cNvSpPr/>
                <p:nvPr/>
              </p:nvSpPr>
              <p:spPr>
                <a:xfrm>
                  <a:off x="4672013" y="3714751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13" name="Freeform 921"/>
                <p:cNvSpPr/>
                <p:nvPr/>
              </p:nvSpPr>
              <p:spPr>
                <a:xfrm>
                  <a:off x="4667251" y="3711576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14" name="Freeform 922"/>
                <p:cNvSpPr/>
                <p:nvPr/>
              </p:nvSpPr>
              <p:spPr>
                <a:xfrm>
                  <a:off x="4667251" y="37115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15" name="Freeform 923"/>
                <p:cNvSpPr/>
                <p:nvPr/>
              </p:nvSpPr>
              <p:spPr>
                <a:xfrm>
                  <a:off x="4672013" y="37147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16" name="Oval 924"/>
                <p:cNvSpPr/>
                <p:nvPr/>
              </p:nvSpPr>
              <p:spPr>
                <a:xfrm>
                  <a:off x="4664076" y="37084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17" name="Freeform 925"/>
                <p:cNvSpPr/>
                <p:nvPr/>
              </p:nvSpPr>
              <p:spPr>
                <a:xfrm>
                  <a:off x="4721226" y="37004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18" name="Freeform 926"/>
                <p:cNvSpPr/>
                <p:nvPr/>
              </p:nvSpPr>
              <p:spPr>
                <a:xfrm>
                  <a:off x="4721226" y="37004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19" name="Oval 927"/>
                <p:cNvSpPr/>
                <p:nvPr/>
              </p:nvSpPr>
              <p:spPr>
                <a:xfrm>
                  <a:off x="4721226" y="36957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20" name="Freeform 928"/>
                <p:cNvSpPr/>
                <p:nvPr/>
              </p:nvSpPr>
              <p:spPr>
                <a:xfrm>
                  <a:off x="4697413" y="3708401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21" name="Freeform 929"/>
                <p:cNvSpPr/>
                <p:nvPr/>
              </p:nvSpPr>
              <p:spPr>
                <a:xfrm>
                  <a:off x="4702176" y="3719513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22" name="Freeform 930"/>
                <p:cNvSpPr/>
                <p:nvPr/>
              </p:nvSpPr>
              <p:spPr>
                <a:xfrm>
                  <a:off x="4705351" y="372586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23" name="Oval 931"/>
                <p:cNvSpPr/>
                <p:nvPr/>
              </p:nvSpPr>
              <p:spPr>
                <a:xfrm>
                  <a:off x="4713288" y="37338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24" name="Freeform 932"/>
                <p:cNvSpPr/>
                <p:nvPr/>
              </p:nvSpPr>
              <p:spPr>
                <a:xfrm>
                  <a:off x="4713288" y="373380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25" name="Oval 933"/>
                <p:cNvSpPr/>
                <p:nvPr/>
              </p:nvSpPr>
              <p:spPr>
                <a:xfrm>
                  <a:off x="4716463" y="37385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26" name="Oval 934"/>
                <p:cNvSpPr/>
                <p:nvPr/>
              </p:nvSpPr>
              <p:spPr>
                <a:xfrm>
                  <a:off x="4705351" y="37449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27" name="Oval 935"/>
                <p:cNvSpPr/>
                <p:nvPr/>
              </p:nvSpPr>
              <p:spPr>
                <a:xfrm>
                  <a:off x="4702176" y="37449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28" name="Freeform 936"/>
                <p:cNvSpPr/>
                <p:nvPr/>
              </p:nvSpPr>
              <p:spPr>
                <a:xfrm>
                  <a:off x="4779963" y="3752851"/>
                  <a:ext cx="158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4" h="1">
                      <a:moveTo>
                        <a:pt x="2" y="1"/>
                      </a:move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29" name="Freeform 937"/>
                <p:cNvSpPr/>
                <p:nvPr/>
              </p:nvSpPr>
              <p:spPr>
                <a:xfrm>
                  <a:off x="4746626" y="3725863"/>
                  <a:ext cx="26988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7">
                      <a:moveTo>
                        <a:pt x="7" y="6"/>
                      </a:moveTo>
                      <a:cubicBezTo>
                        <a:pt x="6" y="7"/>
                        <a:pt x="5" y="7"/>
                        <a:pt x="4" y="6"/>
                      </a:cubicBezTo>
                      <a:cubicBezTo>
                        <a:pt x="4" y="6"/>
                        <a:pt x="3" y="6"/>
                        <a:pt x="3" y="6"/>
                      </a:cubicBezTo>
                      <a:cubicBezTo>
                        <a:pt x="2" y="6"/>
                        <a:pt x="2" y="5"/>
                        <a:pt x="2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4"/>
                        <a:pt x="1" y="5"/>
                        <a:pt x="2" y="5"/>
                      </a:cubicBezTo>
                      <a:cubicBezTo>
                        <a:pt x="3" y="6"/>
                        <a:pt x="3" y="6"/>
                        <a:pt x="4" y="6"/>
                      </a:cubicBezTo>
                      <a:cubicBezTo>
                        <a:pt x="5" y="7"/>
                        <a:pt x="6" y="7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0" name="Freeform 938"/>
                <p:cNvSpPr/>
                <p:nvPr/>
              </p:nvSpPr>
              <p:spPr>
                <a:xfrm>
                  <a:off x="4751388" y="3741738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3">
                      <a:moveTo>
                        <a:pt x="0" y="0"/>
                      </a:moveTo>
                      <a:cubicBezTo>
                        <a:pt x="0" y="1"/>
                        <a:pt x="1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1" name="Freeform 939"/>
                <p:cNvSpPr/>
                <p:nvPr/>
              </p:nvSpPr>
              <p:spPr>
                <a:xfrm>
                  <a:off x="4762501" y="375285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2" name="Freeform 940"/>
                <p:cNvSpPr/>
                <p:nvPr/>
              </p:nvSpPr>
              <p:spPr>
                <a:xfrm>
                  <a:off x="4787901" y="3730626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3">
                      <a:moveTo>
                        <a:pt x="3" y="0"/>
                      </a:moveTo>
                      <a:cubicBezTo>
                        <a:pt x="3" y="2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3"/>
                        <a:pt x="2" y="2"/>
                      </a:cubicBezTo>
                      <a:cubicBezTo>
                        <a:pt x="2" y="2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3" name="Freeform 941"/>
                <p:cNvSpPr/>
                <p:nvPr/>
              </p:nvSpPr>
              <p:spPr>
                <a:xfrm>
                  <a:off x="4787901" y="37417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4" name="Freeform 942"/>
                <p:cNvSpPr/>
                <p:nvPr/>
              </p:nvSpPr>
              <p:spPr>
                <a:xfrm>
                  <a:off x="4787901" y="37417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5" name="Freeform 943"/>
                <p:cNvSpPr/>
                <p:nvPr/>
              </p:nvSpPr>
              <p:spPr>
                <a:xfrm>
                  <a:off x="4784726" y="3738563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6" name="Freeform 944"/>
                <p:cNvSpPr/>
                <p:nvPr/>
              </p:nvSpPr>
              <p:spPr>
                <a:xfrm>
                  <a:off x="4708526" y="3714751"/>
                  <a:ext cx="101600" cy="492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7" h="13">
                      <a:moveTo>
                        <a:pt x="24" y="9"/>
                      </a:moveTo>
                      <a:cubicBezTo>
                        <a:pt x="24" y="9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2" y="11"/>
                        <a:pt x="22" y="11"/>
                        <a:pt x="21" y="11"/>
                      </a:cubicBezTo>
                      <a:cubicBezTo>
                        <a:pt x="21" y="11"/>
                        <a:pt x="20" y="12"/>
                        <a:pt x="20" y="12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7" y="12"/>
                        <a:pt x="17" y="13"/>
                        <a:pt x="16" y="13"/>
                      </a:cubicBezTo>
                      <a:cubicBezTo>
                        <a:pt x="15" y="13"/>
                        <a:pt x="15" y="13"/>
                        <a:pt x="14" y="13"/>
                      </a:cubicBezTo>
                      <a:cubicBezTo>
                        <a:pt x="12" y="13"/>
                        <a:pt x="9" y="13"/>
                        <a:pt x="7" y="12"/>
                      </a:cubicBezTo>
                      <a:cubicBezTo>
                        <a:pt x="6" y="12"/>
                        <a:pt x="5" y="11"/>
                        <a:pt x="3" y="11"/>
                      </a:cubicBezTo>
                      <a:cubicBezTo>
                        <a:pt x="3" y="10"/>
                        <a:pt x="2" y="10"/>
                        <a:pt x="2" y="10"/>
                      </a:cubicBezTo>
                      <a:cubicBezTo>
                        <a:pt x="1" y="10"/>
                        <a:pt x="1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9"/>
                        <a:pt x="1" y="10"/>
                        <a:pt x="2" y="10"/>
                      </a:cubicBezTo>
                      <a:cubicBezTo>
                        <a:pt x="2" y="10"/>
                        <a:pt x="3" y="10"/>
                        <a:pt x="4" y="10"/>
                      </a:cubicBezTo>
                      <a:cubicBezTo>
                        <a:pt x="5" y="11"/>
                        <a:pt x="6" y="11"/>
                        <a:pt x="7" y="12"/>
                      </a:cubicBezTo>
                      <a:cubicBezTo>
                        <a:pt x="8" y="12"/>
                        <a:pt x="8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3"/>
                        <a:pt x="11" y="13"/>
                      </a:cubicBezTo>
                      <a:cubicBezTo>
                        <a:pt x="11" y="13"/>
                        <a:pt x="11" y="13"/>
                        <a:pt x="12" y="13"/>
                      </a:cubicBezTo>
                      <a:cubicBezTo>
                        <a:pt x="12" y="13"/>
                        <a:pt x="12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3"/>
                        <a:pt x="16" y="13"/>
                        <a:pt x="16" y="12"/>
                      </a:cubicBezTo>
                      <a:cubicBezTo>
                        <a:pt x="17" y="12"/>
                        <a:pt x="18" y="12"/>
                        <a:pt x="18" y="12"/>
                      </a:cubicBezTo>
                      <a:cubicBezTo>
                        <a:pt x="19" y="12"/>
                        <a:pt x="19" y="12"/>
                        <a:pt x="20" y="12"/>
                      </a:cubicBezTo>
                      <a:cubicBezTo>
                        <a:pt x="20" y="11"/>
                        <a:pt x="20" y="11"/>
                        <a:pt x="21" y="11"/>
                      </a:cubicBezTo>
                      <a:cubicBezTo>
                        <a:pt x="21" y="11"/>
                        <a:pt x="21" y="11"/>
                        <a:pt x="22" y="11"/>
                      </a:cubicBezTo>
                      <a:cubicBezTo>
                        <a:pt x="22" y="10"/>
                        <a:pt x="23" y="10"/>
                        <a:pt x="23" y="10"/>
                      </a:cubicBezTo>
                      <a:cubicBezTo>
                        <a:pt x="24" y="9"/>
                        <a:pt x="24" y="9"/>
                        <a:pt x="25" y="9"/>
                      </a:cubicBezTo>
                      <a:cubicBezTo>
                        <a:pt x="25" y="8"/>
                        <a:pt x="25" y="8"/>
                        <a:pt x="26" y="7"/>
                      </a:cubicBezTo>
                      <a:cubicBezTo>
                        <a:pt x="26" y="7"/>
                        <a:pt x="26" y="6"/>
                        <a:pt x="26" y="6"/>
                      </a:cubicBezTo>
                      <a:cubicBezTo>
                        <a:pt x="27" y="5"/>
                        <a:pt x="27" y="4"/>
                        <a:pt x="27" y="3"/>
                      </a:cubicBezTo>
                      <a:cubicBezTo>
                        <a:pt x="27" y="2"/>
                        <a:pt x="26" y="1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7" y="1"/>
                        <a:pt x="27" y="2"/>
                        <a:pt x="27" y="2"/>
                      </a:cubicBezTo>
                      <a:cubicBezTo>
                        <a:pt x="27" y="2"/>
                        <a:pt x="27" y="3"/>
                        <a:pt x="27" y="4"/>
                      </a:cubicBezTo>
                      <a:cubicBezTo>
                        <a:pt x="27" y="5"/>
                        <a:pt x="26" y="6"/>
                        <a:pt x="26" y="7"/>
                      </a:cubicBezTo>
                      <a:cubicBezTo>
                        <a:pt x="26" y="7"/>
                        <a:pt x="25" y="8"/>
                        <a:pt x="25" y="8"/>
                      </a:cubicBezTo>
                      <a:cubicBezTo>
                        <a:pt x="25" y="9"/>
                        <a:pt x="24" y="9"/>
                        <a:pt x="24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7" name="Freeform 945"/>
                <p:cNvSpPr/>
                <p:nvPr/>
              </p:nvSpPr>
              <p:spPr>
                <a:xfrm>
                  <a:off x="4738688" y="3708401"/>
                  <a:ext cx="68263" cy="523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8" h="14">
                      <a:moveTo>
                        <a:pt x="17" y="9"/>
                      </a:moveTo>
                      <a:cubicBezTo>
                        <a:pt x="17" y="10"/>
                        <a:pt x="16" y="11"/>
                        <a:pt x="15" y="11"/>
                      </a:cubicBezTo>
                      <a:cubicBezTo>
                        <a:pt x="14" y="12"/>
                        <a:pt x="14" y="12"/>
                        <a:pt x="13" y="12"/>
                      </a:cubicBezTo>
                      <a:cubicBezTo>
                        <a:pt x="13" y="13"/>
                        <a:pt x="12" y="13"/>
                        <a:pt x="12" y="13"/>
                      </a:cubicBezTo>
                      <a:cubicBezTo>
                        <a:pt x="11" y="13"/>
                        <a:pt x="10" y="14"/>
                        <a:pt x="8" y="14"/>
                      </a:cubicBez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3" y="14"/>
                        <a:pt x="2" y="14"/>
                        <a:pt x="2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4"/>
                        <a:pt x="0" y="14"/>
                        <a:pt x="0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6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9" y="14"/>
                        <a:pt x="10" y="14"/>
                        <a:pt x="10" y="13"/>
                      </a:cubicBezTo>
                      <a:cubicBezTo>
                        <a:pt x="11" y="13"/>
                        <a:pt x="13" y="13"/>
                        <a:pt x="13" y="12"/>
                      </a:cubicBezTo>
                      <a:cubicBezTo>
                        <a:pt x="14" y="12"/>
                        <a:pt x="14" y="12"/>
                        <a:pt x="15" y="11"/>
                      </a:cubicBezTo>
                      <a:cubicBezTo>
                        <a:pt x="15" y="11"/>
                        <a:pt x="16" y="11"/>
                        <a:pt x="16" y="10"/>
                      </a:cubicBezTo>
                      <a:cubicBezTo>
                        <a:pt x="17" y="9"/>
                        <a:pt x="18" y="8"/>
                        <a:pt x="18" y="7"/>
                      </a:cubicBezTo>
                      <a:cubicBezTo>
                        <a:pt x="18" y="6"/>
                        <a:pt x="18" y="6"/>
                        <a:pt x="18" y="5"/>
                      </a:cubicBezTo>
                      <a:cubicBezTo>
                        <a:pt x="18" y="5"/>
                        <a:pt x="18" y="4"/>
                        <a:pt x="18" y="3"/>
                      </a:cubicBezTo>
                      <a:cubicBezTo>
                        <a:pt x="18" y="3"/>
                        <a:pt x="17" y="2"/>
                        <a:pt x="17" y="2"/>
                      </a:cubicBezTo>
                      <a:cubicBezTo>
                        <a:pt x="17" y="2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"/>
                        <a:pt x="17" y="1"/>
                        <a:pt x="17" y="1"/>
                      </a:cubicBezTo>
                      <a:cubicBezTo>
                        <a:pt x="17" y="2"/>
                        <a:pt x="18" y="2"/>
                        <a:pt x="18" y="3"/>
                      </a:cubicBezTo>
                      <a:cubicBezTo>
                        <a:pt x="18" y="4"/>
                        <a:pt x="18" y="5"/>
                        <a:pt x="18" y="6"/>
                      </a:cubicBezTo>
                      <a:cubicBezTo>
                        <a:pt x="18" y="7"/>
                        <a:pt x="18" y="8"/>
                        <a:pt x="17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8" name="Freeform 946"/>
                <p:cNvSpPr/>
                <p:nvPr/>
              </p:nvSpPr>
              <p:spPr>
                <a:xfrm>
                  <a:off x="4792663" y="3703638"/>
                  <a:ext cx="6350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39" name="Freeform 947"/>
                <p:cNvSpPr/>
                <p:nvPr/>
              </p:nvSpPr>
              <p:spPr>
                <a:xfrm>
                  <a:off x="4792663" y="37036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0" name="Freeform 948"/>
                <p:cNvSpPr/>
                <p:nvPr/>
              </p:nvSpPr>
              <p:spPr>
                <a:xfrm>
                  <a:off x="4799013" y="3711576"/>
                  <a:ext cx="7938" cy="22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2" h="6">
                      <a:moveTo>
                        <a:pt x="0" y="0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2" y="4"/>
                        <a:pt x="2" y="5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2" y="4"/>
                        <a:pt x="2" y="3"/>
                      </a:cubicBezTo>
                      <a:cubicBezTo>
                        <a:pt x="2" y="3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1" name="Freeform 949"/>
                <p:cNvSpPr>
                  <a:spLocks noEditPoints="1"/>
                </p:cNvSpPr>
                <p:nvPr/>
              </p:nvSpPr>
              <p:spPr>
                <a:xfrm>
                  <a:off x="4630738" y="3563938"/>
                  <a:ext cx="184150" cy="2047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9" h="54">
                      <a:moveTo>
                        <a:pt x="48" y="41"/>
                      </a:moveTo>
                      <a:cubicBezTo>
                        <a:pt x="47" y="38"/>
                        <a:pt x="44" y="36"/>
                        <a:pt x="40" y="37"/>
                      </a:cubicBezTo>
                      <a:cubicBezTo>
                        <a:pt x="39" y="37"/>
                        <a:pt x="38" y="38"/>
                        <a:pt x="38" y="40"/>
                      </a:cubicBezTo>
                      <a:cubicBezTo>
                        <a:pt x="38" y="41"/>
                        <a:pt x="38" y="43"/>
                        <a:pt x="40" y="43"/>
                      </a:cubicBezTo>
                      <a:cubicBezTo>
                        <a:pt x="41" y="43"/>
                        <a:pt x="42" y="43"/>
                        <a:pt x="43" y="42"/>
                      </a:cubicBezTo>
                      <a:cubicBezTo>
                        <a:pt x="43" y="41"/>
                        <a:pt x="43" y="41"/>
                        <a:pt x="43" y="40"/>
                      </a:cubicBezTo>
                      <a:cubicBezTo>
                        <a:pt x="44" y="41"/>
                        <a:pt x="44" y="43"/>
                        <a:pt x="43" y="45"/>
                      </a:cubicBezTo>
                      <a:cubicBezTo>
                        <a:pt x="42" y="46"/>
                        <a:pt x="40" y="46"/>
                        <a:pt x="40" y="45"/>
                      </a:cubicBezTo>
                      <a:cubicBezTo>
                        <a:pt x="40" y="45"/>
                        <a:pt x="39" y="45"/>
                        <a:pt x="39" y="45"/>
                      </a:cubicBezTo>
                      <a:cubicBezTo>
                        <a:pt x="39" y="45"/>
                        <a:pt x="39" y="45"/>
                        <a:pt x="39" y="45"/>
                      </a:cubicBezTo>
                      <a:cubicBezTo>
                        <a:pt x="39" y="46"/>
                        <a:pt x="40" y="46"/>
                        <a:pt x="40" y="47"/>
                      </a:cubicBezTo>
                      <a:cubicBezTo>
                        <a:pt x="41" y="47"/>
                        <a:pt x="42" y="47"/>
                        <a:pt x="43" y="47"/>
                      </a:cubicBezTo>
                      <a:cubicBezTo>
                        <a:pt x="43" y="47"/>
                        <a:pt x="43" y="47"/>
                        <a:pt x="43" y="47"/>
                      </a:cubicBezTo>
                      <a:cubicBezTo>
                        <a:pt x="42" y="47"/>
                        <a:pt x="42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2" y="48"/>
                        <a:pt x="42" y="48"/>
                        <a:pt x="42" y="48"/>
                      </a:cubicBezTo>
                      <a:cubicBezTo>
                        <a:pt x="40" y="49"/>
                        <a:pt x="36" y="49"/>
                        <a:pt x="34" y="48"/>
                      </a:cubicBezTo>
                      <a:cubicBezTo>
                        <a:pt x="33" y="48"/>
                        <a:pt x="32" y="47"/>
                        <a:pt x="32" y="45"/>
                      </a:cubicBezTo>
                      <a:cubicBezTo>
                        <a:pt x="32" y="45"/>
                        <a:pt x="32" y="44"/>
                        <a:pt x="32" y="44"/>
                      </a:cubicBezTo>
                      <a:cubicBezTo>
                        <a:pt x="33" y="43"/>
                        <a:pt x="33" y="43"/>
                        <a:pt x="34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44"/>
                        <a:pt x="34" y="44"/>
                        <a:pt x="34" y="44"/>
                      </a:cubicBezTo>
                      <a:cubicBezTo>
                        <a:pt x="34" y="44"/>
                        <a:pt x="34" y="43"/>
                        <a:pt x="34" y="43"/>
                      </a:cubicBezTo>
                      <a:cubicBezTo>
                        <a:pt x="33" y="43"/>
                        <a:pt x="32" y="42"/>
                        <a:pt x="32" y="43"/>
                      </a:cubicBezTo>
                      <a:cubicBezTo>
                        <a:pt x="30" y="43"/>
                        <a:pt x="30" y="44"/>
                        <a:pt x="30" y="45"/>
                      </a:cubicBezTo>
                      <a:cubicBezTo>
                        <a:pt x="30" y="47"/>
                        <a:pt x="30" y="48"/>
                        <a:pt x="31" y="49"/>
                      </a:cubicBezTo>
                      <a:cubicBezTo>
                        <a:pt x="30" y="49"/>
                        <a:pt x="30" y="49"/>
                        <a:pt x="29" y="48"/>
                      </a:cubicBezTo>
                      <a:cubicBezTo>
                        <a:pt x="28" y="48"/>
                        <a:pt x="28" y="48"/>
                        <a:pt x="27" y="48"/>
                      </a:cubicBezTo>
                      <a:cubicBezTo>
                        <a:pt x="26" y="47"/>
                        <a:pt x="24" y="46"/>
                        <a:pt x="23" y="45"/>
                      </a:cubicBezTo>
                      <a:cubicBezTo>
                        <a:pt x="21" y="43"/>
                        <a:pt x="19" y="40"/>
                        <a:pt x="19" y="37"/>
                      </a:cubicBezTo>
                      <a:cubicBezTo>
                        <a:pt x="19" y="34"/>
                        <a:pt x="21" y="31"/>
                        <a:pt x="24" y="31"/>
                      </a:cubicBezTo>
                      <a:cubicBezTo>
                        <a:pt x="25" y="30"/>
                        <a:pt x="26" y="30"/>
                        <a:pt x="28" y="31"/>
                      </a:cubicBezTo>
                      <a:cubicBezTo>
                        <a:pt x="28" y="31"/>
                        <a:pt x="29" y="32"/>
                        <a:pt x="28" y="33"/>
                      </a:cubicBezTo>
                      <a:cubicBezTo>
                        <a:pt x="28" y="33"/>
                        <a:pt x="28" y="34"/>
                        <a:pt x="27" y="34"/>
                      </a:cubicBezTo>
                      <a:cubicBezTo>
                        <a:pt x="27" y="34"/>
                        <a:pt x="27" y="33"/>
                        <a:pt x="27" y="33"/>
                      </a:cubicBezTo>
                      <a:cubicBezTo>
                        <a:pt x="27" y="32"/>
                        <a:pt x="27" y="32"/>
                        <a:pt x="26" y="32"/>
                      </a:cubicBezTo>
                      <a:cubicBezTo>
                        <a:pt x="25" y="31"/>
                        <a:pt x="23" y="32"/>
                        <a:pt x="23" y="33"/>
                      </a:cubicBezTo>
                      <a:cubicBezTo>
                        <a:pt x="22" y="35"/>
                        <a:pt x="23" y="37"/>
                        <a:pt x="25" y="37"/>
                      </a:cubicBezTo>
                      <a:cubicBezTo>
                        <a:pt x="26" y="38"/>
                        <a:pt x="28" y="38"/>
                        <a:pt x="30" y="37"/>
                      </a:cubicBezTo>
                      <a:cubicBezTo>
                        <a:pt x="32" y="35"/>
                        <a:pt x="33" y="32"/>
                        <a:pt x="31" y="30"/>
                      </a:cubicBezTo>
                      <a:cubicBezTo>
                        <a:pt x="30" y="27"/>
                        <a:pt x="26" y="26"/>
                        <a:pt x="23" y="27"/>
                      </a:cubicBezTo>
                      <a:cubicBezTo>
                        <a:pt x="20" y="27"/>
                        <a:pt x="18" y="29"/>
                        <a:pt x="16" y="33"/>
                      </a:cubicBezTo>
                      <a:cubicBezTo>
                        <a:pt x="16" y="34"/>
                        <a:pt x="15" y="36"/>
                        <a:pt x="15" y="38"/>
                      </a:cubicBezTo>
                      <a:cubicBezTo>
                        <a:pt x="15" y="39"/>
                        <a:pt x="16" y="40"/>
                        <a:pt x="16" y="41"/>
                      </a:cubicBezTo>
                      <a:cubicBezTo>
                        <a:pt x="16" y="41"/>
                        <a:pt x="16" y="40"/>
                        <a:pt x="15" y="40"/>
                      </a:cubicBezTo>
                      <a:cubicBezTo>
                        <a:pt x="14" y="39"/>
                        <a:pt x="14" y="38"/>
                        <a:pt x="13" y="38"/>
                      </a:cubicBezTo>
                      <a:cubicBezTo>
                        <a:pt x="11" y="36"/>
                        <a:pt x="10" y="34"/>
                        <a:pt x="9" y="32"/>
                      </a:cubicBezTo>
                      <a:cubicBezTo>
                        <a:pt x="9" y="31"/>
                        <a:pt x="8" y="30"/>
                        <a:pt x="8" y="29"/>
                      </a:cubicBezTo>
                      <a:cubicBezTo>
                        <a:pt x="8" y="28"/>
                        <a:pt x="8" y="27"/>
                        <a:pt x="9" y="26"/>
                      </a:cubicBezTo>
                      <a:cubicBezTo>
                        <a:pt x="10" y="25"/>
                        <a:pt x="11" y="25"/>
                        <a:pt x="12" y="26"/>
                      </a:cubicBezTo>
                      <a:cubicBezTo>
                        <a:pt x="13" y="26"/>
                        <a:pt x="13" y="27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7"/>
                      </a:cubicBezTo>
                      <a:cubicBezTo>
                        <a:pt x="14" y="27"/>
                        <a:pt x="14" y="26"/>
                        <a:pt x="14" y="25"/>
                      </a:cubicBezTo>
                      <a:cubicBezTo>
                        <a:pt x="13" y="23"/>
                        <a:pt x="11" y="23"/>
                        <a:pt x="9" y="23"/>
                      </a:cubicBezTo>
                      <a:cubicBezTo>
                        <a:pt x="7" y="23"/>
                        <a:pt x="6" y="25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5" y="24"/>
                        <a:pt x="4" y="22"/>
                        <a:pt x="4" y="19"/>
                      </a:cubicBezTo>
                      <a:cubicBezTo>
                        <a:pt x="4" y="18"/>
                        <a:pt x="5" y="16"/>
                        <a:pt x="5" y="15"/>
                      </a:cubicBezTo>
                      <a:cubicBezTo>
                        <a:pt x="6" y="15"/>
                        <a:pt x="7" y="14"/>
                        <a:pt x="7" y="14"/>
                      </a:cubicBezTo>
                      <a:cubicBezTo>
                        <a:pt x="8" y="14"/>
                        <a:pt x="9" y="14"/>
                        <a:pt x="9" y="15"/>
                      </a:cubicBezTo>
                      <a:cubicBezTo>
                        <a:pt x="9" y="15"/>
                        <a:pt x="9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9" y="16"/>
                        <a:pt x="10" y="16"/>
                        <a:pt x="10" y="15"/>
                      </a:cubicBezTo>
                      <a:cubicBezTo>
                        <a:pt x="10" y="13"/>
                        <a:pt x="9" y="12"/>
                        <a:pt x="8" y="12"/>
                      </a:cubicBezTo>
                      <a:cubicBezTo>
                        <a:pt x="7" y="12"/>
                        <a:pt x="6" y="12"/>
                        <a:pt x="5" y="12"/>
                      </a:cubicBezTo>
                      <a:cubicBezTo>
                        <a:pt x="6" y="11"/>
                        <a:pt x="7" y="10"/>
                        <a:pt x="7" y="9"/>
                      </a:cubicBezTo>
                      <a:cubicBezTo>
                        <a:pt x="8" y="8"/>
                        <a:pt x="9" y="7"/>
                        <a:pt x="10" y="6"/>
                      </a:cubicBezTo>
                      <a:cubicBezTo>
                        <a:pt x="11" y="6"/>
                        <a:pt x="13" y="5"/>
                        <a:pt x="14" y="5"/>
                      </a:cubicBezTo>
                      <a:cubicBezTo>
                        <a:pt x="15" y="5"/>
                        <a:pt x="15" y="5"/>
                        <a:pt x="16" y="5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5"/>
                        <a:pt x="17" y="5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4"/>
                        <a:pt x="17" y="4"/>
                        <a:pt x="17" y="4"/>
                      </a:cubicBezTo>
                      <a:cubicBezTo>
                        <a:pt x="19" y="4"/>
                        <a:pt x="21" y="4"/>
                        <a:pt x="23" y="5"/>
                      </a:cubicBezTo>
                      <a:cubicBezTo>
                        <a:pt x="24" y="6"/>
                        <a:pt x="26" y="8"/>
                        <a:pt x="26" y="10"/>
                      </a:cubicBezTo>
                      <a:cubicBezTo>
                        <a:pt x="26" y="12"/>
                        <a:pt x="26" y="14"/>
                        <a:pt x="24" y="15"/>
                      </a:cubicBezTo>
                      <a:cubicBezTo>
                        <a:pt x="23" y="16"/>
                        <a:pt x="22" y="17"/>
                        <a:pt x="21" y="17"/>
                      </a:cubicBezTo>
                      <a:cubicBezTo>
                        <a:pt x="20" y="17"/>
                        <a:pt x="20" y="17"/>
                        <a:pt x="19" y="16"/>
                      </a:cubicBezTo>
                      <a:cubicBezTo>
                        <a:pt x="20" y="16"/>
                        <a:pt x="22" y="16"/>
                        <a:pt x="22" y="15"/>
                      </a:cubicBezTo>
                      <a:cubicBezTo>
                        <a:pt x="24" y="13"/>
                        <a:pt x="22" y="10"/>
                        <a:pt x="20" y="10"/>
                      </a:cubicBezTo>
                      <a:cubicBezTo>
                        <a:pt x="17" y="9"/>
                        <a:pt x="14" y="11"/>
                        <a:pt x="14" y="13"/>
                      </a:cubicBezTo>
                      <a:cubicBezTo>
                        <a:pt x="13" y="16"/>
                        <a:pt x="14" y="19"/>
                        <a:pt x="17" y="20"/>
                      </a:cubicBezTo>
                      <a:cubicBezTo>
                        <a:pt x="20" y="22"/>
                        <a:pt x="24" y="21"/>
                        <a:pt x="27" y="19"/>
                      </a:cubicBezTo>
                      <a:cubicBezTo>
                        <a:pt x="30" y="16"/>
                        <a:pt x="31" y="13"/>
                        <a:pt x="30" y="9"/>
                      </a:cubicBezTo>
                      <a:cubicBezTo>
                        <a:pt x="29" y="5"/>
                        <a:pt x="27" y="3"/>
                        <a:pt x="24" y="1"/>
                      </a:cubicBezTo>
                      <a:cubicBezTo>
                        <a:pt x="21" y="0"/>
                        <a:pt x="17" y="0"/>
                        <a:pt x="14" y="0"/>
                      </a:cubicBezTo>
                      <a:cubicBezTo>
                        <a:pt x="11" y="1"/>
                        <a:pt x="8" y="2"/>
                        <a:pt x="5" y="4"/>
                      </a:cubicBezTo>
                      <a:cubicBezTo>
                        <a:pt x="3" y="7"/>
                        <a:pt x="2" y="10"/>
                        <a:pt x="1" y="13"/>
                      </a:cubicBezTo>
                      <a:cubicBezTo>
                        <a:pt x="0" y="16"/>
                        <a:pt x="0" y="20"/>
                        <a:pt x="1" y="23"/>
                      </a:cubicBezTo>
                      <a:cubicBezTo>
                        <a:pt x="1" y="25"/>
                        <a:pt x="2" y="27"/>
                        <a:pt x="2" y="28"/>
                      </a:cubicBezTo>
                      <a:cubicBezTo>
                        <a:pt x="3" y="29"/>
                        <a:pt x="3" y="30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3"/>
                        <a:pt x="6" y="35"/>
                        <a:pt x="7" y="37"/>
                      </a:cubicBezTo>
                      <a:cubicBezTo>
                        <a:pt x="8" y="39"/>
                        <a:pt x="9" y="40"/>
                        <a:pt x="11" y="42"/>
                      </a:cubicBezTo>
                      <a:cubicBezTo>
                        <a:pt x="13" y="43"/>
                        <a:pt x="14" y="45"/>
                        <a:pt x="16" y="46"/>
                      </a:cubicBezTo>
                      <a:cubicBezTo>
                        <a:pt x="17" y="47"/>
                        <a:pt x="19" y="48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1" y="50"/>
                        <a:pt x="23" y="50"/>
                        <a:pt x="24" y="51"/>
                      </a:cubicBezTo>
                      <a:cubicBezTo>
                        <a:pt x="25" y="52"/>
                        <a:pt x="27" y="52"/>
                        <a:pt x="28" y="52"/>
                      </a:cubicBezTo>
                      <a:cubicBezTo>
                        <a:pt x="29" y="53"/>
                        <a:pt x="31" y="53"/>
                        <a:pt x="32" y="53"/>
                      </a:cubicBezTo>
                      <a:cubicBezTo>
                        <a:pt x="33" y="53"/>
                        <a:pt x="35" y="54"/>
                        <a:pt x="36" y="53"/>
                      </a:cubicBezTo>
                      <a:cubicBezTo>
                        <a:pt x="36" y="53"/>
                        <a:pt x="37" y="53"/>
                        <a:pt x="37" y="53"/>
                      </a:cubicBezTo>
                      <a:cubicBezTo>
                        <a:pt x="38" y="53"/>
                        <a:pt x="39" y="53"/>
                        <a:pt x="40" y="53"/>
                      </a:cubicBezTo>
                      <a:cubicBezTo>
                        <a:pt x="42" y="52"/>
                        <a:pt x="44" y="51"/>
                        <a:pt x="45" y="50"/>
                      </a:cubicBezTo>
                      <a:cubicBezTo>
                        <a:pt x="48" y="48"/>
                        <a:pt x="49" y="45"/>
                        <a:pt x="48" y="41"/>
                      </a:cubicBezTo>
                      <a:close/>
                      <a:moveTo>
                        <a:pt x="47" y="47"/>
                      </a:moveTo>
                      <a:cubicBezTo>
                        <a:pt x="47" y="48"/>
                        <a:pt x="46" y="49"/>
                        <a:pt x="44" y="50"/>
                      </a:cubicBezTo>
                      <a:cubicBezTo>
                        <a:pt x="43" y="51"/>
                        <a:pt x="41" y="52"/>
                        <a:pt x="40" y="52"/>
                      </a:cubicBezTo>
                      <a:cubicBezTo>
                        <a:pt x="38" y="53"/>
                        <a:pt x="37" y="53"/>
                        <a:pt x="35" y="53"/>
                      </a:cubicBezTo>
                      <a:cubicBezTo>
                        <a:pt x="33" y="53"/>
                        <a:pt x="30" y="53"/>
                        <a:pt x="28" y="52"/>
                      </a:cubicBezTo>
                      <a:cubicBezTo>
                        <a:pt x="26" y="52"/>
                        <a:pt x="25" y="51"/>
                        <a:pt x="24" y="51"/>
                      </a:cubicBezTo>
                      <a:cubicBezTo>
                        <a:pt x="23" y="50"/>
                        <a:pt x="22" y="50"/>
                        <a:pt x="21" y="49"/>
                      </a:cubicBezTo>
                      <a:cubicBezTo>
                        <a:pt x="20" y="49"/>
                        <a:pt x="19" y="48"/>
                        <a:pt x="19" y="48"/>
                      </a:cubicBezTo>
                      <a:cubicBezTo>
                        <a:pt x="18" y="47"/>
                        <a:pt x="17" y="46"/>
                        <a:pt x="16" y="46"/>
                      </a:cubicBezTo>
                      <a:cubicBezTo>
                        <a:pt x="14" y="44"/>
                        <a:pt x="13" y="43"/>
                        <a:pt x="11" y="41"/>
                      </a:cubicBezTo>
                      <a:cubicBezTo>
                        <a:pt x="10" y="40"/>
                        <a:pt x="8" y="38"/>
                        <a:pt x="7" y="36"/>
                      </a:cubicBezTo>
                      <a:cubicBezTo>
                        <a:pt x="6" y="36"/>
                        <a:pt x="6" y="35"/>
                        <a:pt x="5" y="34"/>
                      </a:cubicBezTo>
                      <a:cubicBezTo>
                        <a:pt x="5" y="33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1" y="27"/>
                        <a:pt x="0" y="21"/>
                        <a:pt x="1" y="16"/>
                      </a:cubicBezTo>
                      <a:cubicBezTo>
                        <a:pt x="1" y="12"/>
                        <a:pt x="2" y="9"/>
                        <a:pt x="4" y="6"/>
                      </a:cubicBezTo>
                      <a:cubicBezTo>
                        <a:pt x="7" y="3"/>
                        <a:pt x="10" y="2"/>
                        <a:pt x="13" y="1"/>
                      </a:cubicBezTo>
                      <a:cubicBezTo>
                        <a:pt x="17" y="0"/>
                        <a:pt x="20" y="0"/>
                        <a:pt x="24" y="1"/>
                      </a:cubicBezTo>
                      <a:cubicBezTo>
                        <a:pt x="27" y="3"/>
                        <a:pt x="30" y="7"/>
                        <a:pt x="30" y="11"/>
                      </a:cubicBezTo>
                      <a:cubicBezTo>
                        <a:pt x="30" y="15"/>
                        <a:pt x="27" y="19"/>
                        <a:pt x="23" y="20"/>
                      </a:cubicBezTo>
                      <a:cubicBezTo>
                        <a:pt x="21" y="21"/>
                        <a:pt x="19" y="21"/>
                        <a:pt x="17" y="20"/>
                      </a:cubicBezTo>
                      <a:cubicBezTo>
                        <a:pt x="15" y="19"/>
                        <a:pt x="14" y="17"/>
                        <a:pt x="14" y="15"/>
                      </a:cubicBezTo>
                      <a:cubicBezTo>
                        <a:pt x="14" y="14"/>
                        <a:pt x="14" y="12"/>
                        <a:pt x="16" y="11"/>
                      </a:cubicBezTo>
                      <a:cubicBezTo>
                        <a:pt x="17" y="10"/>
                        <a:pt x="20" y="9"/>
                        <a:pt x="21" y="11"/>
                      </a:cubicBezTo>
                      <a:cubicBezTo>
                        <a:pt x="22" y="11"/>
                        <a:pt x="22" y="12"/>
                        <a:pt x="22" y="13"/>
                      </a:cubicBezTo>
                      <a:cubicBezTo>
                        <a:pt x="22" y="13"/>
                        <a:pt x="22" y="13"/>
                        <a:pt x="22" y="12"/>
                      </a:cubicBezTo>
                      <a:cubicBezTo>
                        <a:pt x="22" y="12"/>
                        <a:pt x="22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2" y="11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3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2" y="12"/>
                        <a:pt x="21" y="12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2" y="12"/>
                        <a:pt x="22" y="13"/>
                      </a:cubicBezTo>
                      <a:cubicBezTo>
                        <a:pt x="22" y="13"/>
                        <a:pt x="22" y="14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5"/>
                        <a:pt x="22" y="14"/>
                        <a:pt x="22" y="14"/>
                      </a:cubicBezTo>
                      <a:cubicBezTo>
                        <a:pt x="22" y="14"/>
                        <a:pt x="21" y="13"/>
                        <a:pt x="21" y="13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3"/>
                        <a:pt x="21" y="14"/>
                      </a:cubicBezTo>
                      <a:cubicBezTo>
                        <a:pt x="21" y="14"/>
                        <a:pt x="22" y="15"/>
                        <a:pt x="21" y="15"/>
                      </a:cubicBezTo>
                      <a:cubicBezTo>
                        <a:pt x="21" y="15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5"/>
                        <a:pt x="21" y="15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3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3"/>
                        <a:pt x="20" y="13"/>
                        <a:pt x="21" y="14"/>
                      </a:cubicBezTo>
                      <a:cubicBezTo>
                        <a:pt x="21" y="14"/>
                        <a:pt x="21" y="15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0" y="16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4"/>
                      </a:cubicBezTo>
                      <a:cubicBezTo>
                        <a:pt x="20" y="14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20" y="14"/>
                        <a:pt x="20" y="14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5"/>
                        <a:pt x="19" y="15"/>
                        <a:pt x="19" y="15"/>
                      </a:cubicBezTo>
                      <a:cubicBezTo>
                        <a:pt x="19" y="14"/>
                        <a:pt x="19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9" y="14"/>
                        <a:pt x="19" y="15"/>
                      </a:cubicBezTo>
                      <a:cubicBezTo>
                        <a:pt x="19" y="15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8" y="14"/>
                        <a:pt x="18" y="14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8" y="15"/>
                        <a:pt x="19" y="15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6"/>
                        <a:pt x="19" y="16"/>
                        <a:pt x="18" y="16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4"/>
                        <a:pt x="17" y="14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8" y="15"/>
                        <a:pt x="18" y="15"/>
                        <a:pt x="18" y="16"/>
                      </a:cubicBezTo>
                      <a:cubicBezTo>
                        <a:pt x="19" y="17"/>
                        <a:pt x="22" y="17"/>
                        <a:pt x="24" y="16"/>
                      </a:cubicBezTo>
                      <a:cubicBezTo>
                        <a:pt x="26" y="15"/>
                        <a:pt x="26" y="13"/>
                        <a:pt x="26" y="11"/>
                      </a:cubicBezTo>
                      <a:cubicBezTo>
                        <a:pt x="26" y="9"/>
                        <a:pt x="25" y="6"/>
                        <a:pt x="23" y="5"/>
                      </a:cubicBezTo>
                      <a:cubicBezTo>
                        <a:pt x="21" y="4"/>
                        <a:pt x="18" y="3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4"/>
                        <a:pt x="17" y="4"/>
                        <a:pt x="17" y="5"/>
                      </a:cubicBezTo>
                      <a:cubicBezTo>
                        <a:pt x="17" y="5"/>
                        <a:pt x="17" y="5"/>
                        <a:pt x="17" y="4"/>
                      </a:cubicBezTo>
                      <a:cubicBezTo>
                        <a:pt x="17" y="4"/>
                        <a:pt x="16" y="4"/>
                        <a:pt x="16" y="4"/>
                      </a:cubicBezTo>
                      <a:cubicBezTo>
                        <a:pt x="15" y="5"/>
                        <a:pt x="14" y="5"/>
                        <a:pt x="14" y="5"/>
                      </a:cubicBezTo>
                      <a:cubicBezTo>
                        <a:pt x="12" y="5"/>
                        <a:pt x="11" y="5"/>
                        <a:pt x="10" y="6"/>
                      </a:cubicBezTo>
                      <a:cubicBezTo>
                        <a:pt x="9" y="7"/>
                        <a:pt x="8" y="8"/>
                        <a:pt x="7" y="9"/>
                      </a:cubicBezTo>
                      <a:cubicBezTo>
                        <a:pt x="6" y="10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1"/>
                        <a:pt x="6" y="10"/>
                        <a:pt x="7" y="9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10" y="6"/>
                        <a:pt x="10" y="6"/>
                        <a:pt x="11" y="5"/>
                      </a:cubicBezTo>
                      <a:cubicBezTo>
                        <a:pt x="11" y="5"/>
                        <a:pt x="12" y="5"/>
                        <a:pt x="13" y="5"/>
                      </a:cubicBezTo>
                      <a:cubicBezTo>
                        <a:pt x="13" y="4"/>
                        <a:pt x="14" y="4"/>
                        <a:pt x="14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4" y="4"/>
                      </a:cubicBezTo>
                      <a:cubicBezTo>
                        <a:pt x="14" y="4"/>
                        <a:pt x="13" y="4"/>
                        <a:pt x="12" y="5"/>
                      </a:cubicBezTo>
                      <a:cubicBezTo>
                        <a:pt x="12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9" y="6"/>
                      </a:cubicBezTo>
                      <a:cubicBezTo>
                        <a:pt x="8" y="7"/>
                        <a:pt x="7" y="8"/>
                        <a:pt x="7" y="9"/>
                      </a:cubicBezTo>
                      <a:cubicBezTo>
                        <a:pt x="6" y="10"/>
                        <a:pt x="5" y="11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5" y="11"/>
                        <a:pt x="5" y="11"/>
                      </a:cubicBezTo>
                      <a:cubicBezTo>
                        <a:pt x="5" y="10"/>
                        <a:pt x="6" y="9"/>
                        <a:pt x="7" y="8"/>
                      </a:cubicBezTo>
                      <a:cubicBezTo>
                        <a:pt x="7" y="8"/>
                        <a:pt x="8" y="7"/>
                        <a:pt x="9" y="6"/>
                      </a:cubicBezTo>
                      <a:cubicBezTo>
                        <a:pt x="9" y="6"/>
                        <a:pt x="9" y="6"/>
                        <a:pt x="10" y="6"/>
                      </a:cubicBezTo>
                      <a:cubicBezTo>
                        <a:pt x="10" y="6"/>
                        <a:pt x="10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8"/>
                        <a:pt x="7" y="8"/>
                      </a:cubicBezTo>
                      <a:cubicBezTo>
                        <a:pt x="6" y="9"/>
                        <a:pt x="5" y="10"/>
                        <a:pt x="5" y="11"/>
                      </a:cubicBezTo>
                      <a:cubicBezTo>
                        <a:pt x="5" y="11"/>
                        <a:pt x="4" y="11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3"/>
                        <a:pt x="4" y="1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1"/>
                        <a:pt x="4" y="11"/>
                      </a:cubicBezTo>
                      <a:cubicBezTo>
                        <a:pt x="5" y="10"/>
                        <a:pt x="5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9"/>
                        <a:pt x="5" y="10"/>
                        <a:pt x="4" y="10"/>
                      </a:cubicBezTo>
                      <a:cubicBezTo>
                        <a:pt x="4" y="11"/>
                        <a:pt x="4" y="11"/>
                        <a:pt x="4" y="12"/>
                      </a:cubicBezTo>
                      <a:cubicBezTo>
                        <a:pt x="4" y="12"/>
                        <a:pt x="4" y="12"/>
                        <a:pt x="4" y="13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3"/>
                        <a:pt x="5" y="12"/>
                        <a:pt x="5" y="12"/>
                      </a:cubicBezTo>
                      <a:cubicBezTo>
                        <a:pt x="6" y="12"/>
                        <a:pt x="7" y="12"/>
                        <a:pt x="8" y="12"/>
                      </a:cubicBezTo>
                      <a:cubicBezTo>
                        <a:pt x="9" y="12"/>
                        <a:pt x="10" y="13"/>
                        <a:pt x="10" y="14"/>
                      </a:cubicBezTo>
                      <a:cubicBezTo>
                        <a:pt x="10" y="14"/>
                        <a:pt x="10" y="15"/>
                        <a:pt x="10" y="15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9" y="16"/>
                      </a:cubicBezTo>
                      <a:cubicBezTo>
                        <a:pt x="10" y="16"/>
                        <a:pt x="10" y="15"/>
                        <a:pt x="10" y="15"/>
                      </a:cubicBezTo>
                      <a:cubicBezTo>
                        <a:pt x="10" y="15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10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5"/>
                        <a:pt x="9" y="15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6" y="14"/>
                        <a:pt x="5" y="15"/>
                        <a:pt x="4" y="16"/>
                      </a:cubicBezTo>
                      <a:cubicBezTo>
                        <a:pt x="4" y="18"/>
                        <a:pt x="4" y="20"/>
                        <a:pt x="4" y="21"/>
                      </a:cubicBezTo>
                      <a:cubicBezTo>
                        <a:pt x="5" y="24"/>
                        <a:pt x="5" y="26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7"/>
                        <a:pt x="5" y="26"/>
                        <a:pt x="5" y="25"/>
                      </a:cubicBezTo>
                      <a:cubicBezTo>
                        <a:pt x="5" y="25"/>
                        <a:pt x="5" y="24"/>
                        <a:pt x="5" y="23"/>
                      </a:cubicBezTo>
                      <a:cubicBezTo>
                        <a:pt x="4" y="23"/>
                        <a:pt x="4" y="22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2"/>
                        <a:pt x="4" y="23"/>
                        <a:pt x="5" y="24"/>
                      </a:cubicBezTo>
                      <a:cubicBezTo>
                        <a:pt x="5" y="24"/>
                        <a:pt x="5" y="25"/>
                        <a:pt x="5" y="26"/>
                      </a:cubicBezTo>
                      <a:cubicBezTo>
                        <a:pt x="5" y="27"/>
                        <a:pt x="6" y="28"/>
                        <a:pt x="6" y="29"/>
                      </a:cubicBezTo>
                      <a:cubicBezTo>
                        <a:pt x="6" y="29"/>
                        <a:pt x="6" y="29"/>
                        <a:pt x="6" y="30"/>
                      </a:cubicBezTo>
                      <a:cubicBezTo>
                        <a:pt x="6" y="29"/>
                        <a:pt x="6" y="29"/>
                        <a:pt x="6" y="28"/>
                      </a:cubicBezTo>
                      <a:cubicBezTo>
                        <a:pt x="5" y="27"/>
                        <a:pt x="5" y="26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7"/>
                        <a:pt x="6" y="28"/>
                      </a:cubicBezTo>
                      <a:cubicBezTo>
                        <a:pt x="6" y="29"/>
                        <a:pt x="6" y="29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7" y="31"/>
                        <a:pt x="7" y="32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2"/>
                        <a:pt x="7" y="31"/>
                        <a:pt x="7" y="31"/>
                      </a:cubicBezTo>
                      <a:cubicBezTo>
                        <a:pt x="7" y="30"/>
                        <a:pt x="6" y="29"/>
                        <a:pt x="6" y="28"/>
                      </a:cubicBezTo>
                      <a:cubicBezTo>
                        <a:pt x="6" y="27"/>
                        <a:pt x="6" y="25"/>
                        <a:pt x="8" y="24"/>
                      </a:cubicBezTo>
                      <a:cubicBezTo>
                        <a:pt x="9" y="24"/>
                        <a:pt x="10" y="24"/>
                        <a:pt x="10" y="24"/>
                      </a:cubicBezTo>
                      <a:cubicBezTo>
                        <a:pt x="11" y="24"/>
                        <a:pt x="12" y="24"/>
                        <a:pt x="13" y="24"/>
                      </a:cubicBezTo>
                      <a:cubicBezTo>
                        <a:pt x="13" y="25"/>
                        <a:pt x="14" y="26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6"/>
                        <a:pt x="13" y="26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6"/>
                        <a:pt x="13" y="27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6"/>
                      </a:cubicBezTo>
                      <a:cubicBezTo>
                        <a:pt x="13" y="26"/>
                        <a:pt x="13" y="26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6"/>
                        <a:pt x="12" y="25"/>
                        <a:pt x="12" y="25"/>
                      </a:cubicBezTo>
                      <a:cubicBezTo>
                        <a:pt x="11" y="25"/>
                        <a:pt x="10" y="25"/>
                        <a:pt x="9" y="26"/>
                      </a:cubicBezTo>
                      <a:cubicBezTo>
                        <a:pt x="8" y="26"/>
                        <a:pt x="8" y="27"/>
                        <a:pt x="8" y="28"/>
                      </a:cubicBezTo>
                      <a:cubicBezTo>
                        <a:pt x="8" y="31"/>
                        <a:pt x="9" y="34"/>
                        <a:pt x="11" y="36"/>
                      </a:cubicBezTo>
                      <a:cubicBezTo>
                        <a:pt x="12" y="37"/>
                        <a:pt x="13" y="38"/>
                        <a:pt x="14" y="39"/>
                      </a:cubicBezTo>
                      <a:cubicBezTo>
                        <a:pt x="15" y="40"/>
                        <a:pt x="16" y="41"/>
                        <a:pt x="16" y="41"/>
                      </a:cubicBezTo>
                      <a:cubicBezTo>
                        <a:pt x="16" y="41"/>
                        <a:pt x="17" y="41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1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6" y="40"/>
                        <a:pt x="16" y="38"/>
                        <a:pt x="16" y="37"/>
                      </a:cubicBezTo>
                      <a:cubicBezTo>
                        <a:pt x="16" y="35"/>
                        <a:pt x="16" y="33"/>
                        <a:pt x="17" y="31"/>
                      </a:cubicBezTo>
                      <a:cubicBezTo>
                        <a:pt x="18" y="30"/>
                        <a:pt x="19" y="28"/>
                        <a:pt x="21" y="28"/>
                      </a:cubicBezTo>
                      <a:cubicBezTo>
                        <a:pt x="23" y="27"/>
                        <a:pt x="25" y="27"/>
                        <a:pt x="26" y="27"/>
                      </a:cubicBezTo>
                      <a:cubicBezTo>
                        <a:pt x="28" y="27"/>
                        <a:pt x="30" y="28"/>
                        <a:pt x="31" y="30"/>
                      </a:cubicBezTo>
                      <a:cubicBezTo>
                        <a:pt x="32" y="31"/>
                        <a:pt x="32" y="33"/>
                        <a:pt x="31" y="35"/>
                      </a:cubicBezTo>
                      <a:cubicBezTo>
                        <a:pt x="31" y="36"/>
                        <a:pt x="29" y="37"/>
                        <a:pt x="28" y="37"/>
                      </a:cubicBezTo>
                      <a:cubicBezTo>
                        <a:pt x="26" y="37"/>
                        <a:pt x="25" y="37"/>
                        <a:pt x="24" y="36"/>
                      </a:cubicBezTo>
                      <a:cubicBezTo>
                        <a:pt x="23" y="35"/>
                        <a:pt x="23" y="33"/>
                        <a:pt x="24" y="32"/>
                      </a:cubicBezTo>
                      <a:cubicBezTo>
                        <a:pt x="25" y="32"/>
                        <a:pt x="26" y="32"/>
                        <a:pt x="27" y="32"/>
                      </a:cubicBezTo>
                      <a:cubicBezTo>
                        <a:pt x="27" y="32"/>
                        <a:pt x="27" y="33"/>
                        <a:pt x="27" y="34"/>
                      </a:cubicBezTo>
                      <a:cubicBezTo>
                        <a:pt x="27" y="34"/>
                        <a:pt x="27" y="34"/>
                        <a:pt x="27" y="33"/>
                      </a:cubicBezTo>
                      <a:cubicBezTo>
                        <a:pt x="27" y="33"/>
                        <a:pt x="27" y="33"/>
                        <a:pt x="27" y="32"/>
                      </a:cubicBezTo>
                      <a:cubicBezTo>
                        <a:pt x="27" y="32"/>
                        <a:pt x="27" y="32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7" y="34"/>
                        <a:pt x="26" y="33"/>
                        <a:pt x="26" y="33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3"/>
                        <a:pt x="26" y="34"/>
                        <a:pt x="27" y="34"/>
                      </a:cubicBezTo>
                      <a:cubicBezTo>
                        <a:pt x="26" y="34"/>
                        <a:pt x="26" y="34"/>
                        <a:pt x="27" y="34"/>
                      </a:cubicBezTo>
                      <a:cubicBezTo>
                        <a:pt x="27" y="34"/>
                        <a:pt x="27" y="34"/>
                        <a:pt x="28" y="34"/>
                      </a:cubicBezTo>
                      <a:cubicBezTo>
                        <a:pt x="29" y="34"/>
                        <a:pt x="29" y="33"/>
                        <a:pt x="28" y="32"/>
                      </a:cubicBezTo>
                      <a:cubicBezTo>
                        <a:pt x="28" y="30"/>
                        <a:pt x="26" y="30"/>
                        <a:pt x="25" y="30"/>
                      </a:cubicBezTo>
                      <a:cubicBezTo>
                        <a:pt x="22" y="30"/>
                        <a:pt x="20" y="32"/>
                        <a:pt x="19" y="35"/>
                      </a:cubicBezTo>
                      <a:cubicBezTo>
                        <a:pt x="18" y="39"/>
                        <a:pt x="20" y="42"/>
                        <a:pt x="22" y="45"/>
                      </a:cubicBezTo>
                      <a:cubicBezTo>
                        <a:pt x="23" y="46"/>
                        <a:pt x="25" y="47"/>
                        <a:pt x="26" y="47"/>
                      </a:cubicBezTo>
                      <a:cubicBezTo>
                        <a:pt x="27" y="48"/>
                        <a:pt x="28" y="48"/>
                        <a:pt x="29" y="49"/>
                      </a:cubicBezTo>
                      <a:cubicBezTo>
                        <a:pt x="30" y="49"/>
                        <a:pt x="30" y="49"/>
                        <a:pt x="31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9"/>
                        <a:pt x="31" y="49"/>
                        <a:pt x="30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1" y="49"/>
                        <a:pt x="30" y="49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9"/>
                        <a:pt x="30" y="49"/>
                        <a:pt x="31" y="49"/>
                      </a:cubicBezTo>
                      <a:cubicBezTo>
                        <a:pt x="31" y="50"/>
                        <a:pt x="32" y="50"/>
                        <a:pt x="32" y="50"/>
                      </a:cubicBezTo>
                      <a:cubicBezTo>
                        <a:pt x="32" y="50"/>
                        <a:pt x="32" y="50"/>
                        <a:pt x="33" y="50"/>
                      </a:cubicBezTo>
                      <a:cubicBezTo>
                        <a:pt x="32" y="50"/>
                        <a:pt x="32" y="50"/>
                        <a:pt x="31" y="50"/>
                      </a:cubicBezTo>
                      <a:cubicBezTo>
                        <a:pt x="31" y="50"/>
                        <a:pt x="30" y="50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50"/>
                        <a:pt x="31" y="50"/>
                        <a:pt x="31" y="50"/>
                      </a:cubicBezTo>
                      <a:cubicBezTo>
                        <a:pt x="32" y="50"/>
                        <a:pt x="32" y="50"/>
                        <a:pt x="33" y="50"/>
                      </a:cubicBezTo>
                      <a:cubicBezTo>
                        <a:pt x="34" y="51"/>
                        <a:pt x="35" y="51"/>
                        <a:pt x="36" y="51"/>
                      </a:cubicBezTo>
                      <a:cubicBezTo>
                        <a:pt x="36" y="51"/>
                        <a:pt x="36" y="50"/>
                        <a:pt x="36" y="50"/>
                      </a:cubicBezTo>
                      <a:cubicBezTo>
                        <a:pt x="34" y="50"/>
                        <a:pt x="31" y="50"/>
                        <a:pt x="30" y="47"/>
                      </a:cubicBezTo>
                      <a:cubicBezTo>
                        <a:pt x="30" y="46"/>
                        <a:pt x="30" y="45"/>
                        <a:pt x="31" y="44"/>
                      </a:cubicBezTo>
                      <a:cubicBezTo>
                        <a:pt x="31" y="43"/>
                        <a:pt x="32" y="43"/>
                        <a:pt x="32" y="43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33" y="43"/>
                        <a:pt x="32" y="43"/>
                        <a:pt x="32" y="44"/>
                      </a:cubicBezTo>
                      <a:cubicBezTo>
                        <a:pt x="31" y="45"/>
                        <a:pt x="32" y="47"/>
                        <a:pt x="32" y="47"/>
                      </a:cubicBezTo>
                      <a:cubicBezTo>
                        <a:pt x="34" y="49"/>
                        <a:pt x="35" y="49"/>
                        <a:pt x="37" y="49"/>
                      </a:cubicBezTo>
                      <a:cubicBezTo>
                        <a:pt x="38" y="49"/>
                        <a:pt x="39" y="49"/>
                        <a:pt x="40" y="49"/>
                      </a:cubicBezTo>
                      <a:cubicBezTo>
                        <a:pt x="40" y="49"/>
                        <a:pt x="40" y="49"/>
                        <a:pt x="41" y="49"/>
                      </a:cubicBezTo>
                      <a:cubicBezTo>
                        <a:pt x="41" y="48"/>
                        <a:pt x="42" y="48"/>
                        <a:pt x="42" y="48"/>
                      </a:cubicBezTo>
                      <a:cubicBezTo>
                        <a:pt x="42" y="48"/>
                        <a:pt x="43" y="47"/>
                        <a:pt x="43" y="47"/>
                      </a:cubicBezTo>
                      <a:cubicBezTo>
                        <a:pt x="44" y="47"/>
                        <a:pt x="46" y="46"/>
                        <a:pt x="45" y="44"/>
                      </a:cubicBezTo>
                      <a:cubicBezTo>
                        <a:pt x="45" y="44"/>
                        <a:pt x="45" y="44"/>
                        <a:pt x="45" y="44"/>
                      </a:cubicBezTo>
                      <a:cubicBezTo>
                        <a:pt x="45" y="46"/>
                        <a:pt x="44" y="47"/>
                        <a:pt x="43" y="47"/>
                      </a:cubicBezTo>
                      <a:cubicBezTo>
                        <a:pt x="41" y="47"/>
                        <a:pt x="40" y="47"/>
                        <a:pt x="40" y="45"/>
                      </a:cubicBezTo>
                      <a:cubicBezTo>
                        <a:pt x="40" y="46"/>
                        <a:pt x="41" y="46"/>
                        <a:pt x="41" y="46"/>
                      </a:cubicBezTo>
                      <a:cubicBezTo>
                        <a:pt x="42" y="46"/>
                        <a:pt x="43" y="46"/>
                        <a:pt x="44" y="45"/>
                      </a:cubicBezTo>
                      <a:cubicBezTo>
                        <a:pt x="44" y="44"/>
                        <a:pt x="44" y="42"/>
                        <a:pt x="44" y="41"/>
                      </a:cubicBezTo>
                      <a:cubicBezTo>
                        <a:pt x="44" y="41"/>
                        <a:pt x="43" y="40"/>
                        <a:pt x="42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40"/>
                        <a:pt x="43" y="41"/>
                        <a:pt x="43" y="42"/>
                      </a:cubicBezTo>
                      <a:cubicBezTo>
                        <a:pt x="43" y="42"/>
                        <a:pt x="43" y="41"/>
                        <a:pt x="42" y="41"/>
                      </a:cubicBezTo>
                      <a:cubicBezTo>
                        <a:pt x="42" y="41"/>
                        <a:pt x="42" y="40"/>
                        <a:pt x="42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41"/>
                        <a:pt x="43" y="41"/>
                        <a:pt x="42" y="42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2"/>
                        <a:pt x="42" y="42"/>
                        <a:pt x="42" y="41"/>
                      </a:cubicBezTo>
                      <a:cubicBezTo>
                        <a:pt x="42" y="41"/>
                        <a:pt x="42" y="41"/>
                        <a:pt x="42" y="40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42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2" y="42"/>
                      </a:cubicBezTo>
                      <a:cubicBezTo>
                        <a:pt x="42" y="42"/>
                        <a:pt x="42" y="42"/>
                        <a:pt x="42" y="43"/>
                      </a:cubicBezTo>
                      <a:cubicBezTo>
                        <a:pt x="42" y="43"/>
                        <a:pt x="41" y="43"/>
                        <a:pt x="41" y="43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1" y="42"/>
                        <a:pt x="41" y="42"/>
                        <a:pt x="41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1" y="42"/>
                        <a:pt x="40" y="42"/>
                        <a:pt x="40" y="42"/>
                      </a:cubicBezTo>
                      <a:cubicBezTo>
                        <a:pt x="40" y="42"/>
                        <a:pt x="40" y="41"/>
                        <a:pt x="40" y="41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40" y="41"/>
                        <a:pt x="40" y="42"/>
                        <a:pt x="41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0" y="42"/>
                        <a:pt x="40" y="42"/>
                        <a:pt x="40" y="42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40" y="41"/>
                        <a:pt x="40" y="41"/>
                        <a:pt x="40" y="41"/>
                      </a:cubicBezTo>
                      <a:cubicBezTo>
                        <a:pt x="40" y="41"/>
                        <a:pt x="39" y="41"/>
                        <a:pt x="39" y="41"/>
                      </a:cubicBezTo>
                      <a:cubicBezTo>
                        <a:pt x="39" y="41"/>
                        <a:pt x="40" y="42"/>
                        <a:pt x="40" y="42"/>
                      </a:cubicBezTo>
                      <a:cubicBezTo>
                        <a:pt x="40" y="42"/>
                        <a:pt x="40" y="42"/>
                        <a:pt x="40" y="43"/>
                      </a:cubicBezTo>
                      <a:cubicBezTo>
                        <a:pt x="40" y="42"/>
                        <a:pt x="39" y="42"/>
                        <a:pt x="39" y="42"/>
                      </a:cubicBezTo>
                      <a:cubicBezTo>
                        <a:pt x="39" y="42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2"/>
                        <a:pt x="39" y="42"/>
                      </a:cubicBezTo>
                      <a:cubicBezTo>
                        <a:pt x="39" y="42"/>
                        <a:pt x="39" y="42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8" y="40"/>
                        <a:pt x="38" y="39"/>
                        <a:pt x="39" y="38"/>
                      </a:cubicBezTo>
                      <a:cubicBezTo>
                        <a:pt x="42" y="35"/>
                        <a:pt x="47" y="38"/>
                        <a:pt x="48" y="41"/>
                      </a:cubicBezTo>
                      <a:cubicBezTo>
                        <a:pt x="48" y="43"/>
                        <a:pt x="48" y="45"/>
                        <a:pt x="47" y="4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2" name="Freeform 950"/>
                <p:cNvSpPr/>
                <p:nvPr/>
              </p:nvSpPr>
              <p:spPr>
                <a:xfrm>
                  <a:off x="4727576" y="3689351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3" name="Freeform 951"/>
                <p:cNvSpPr/>
                <p:nvPr/>
              </p:nvSpPr>
              <p:spPr>
                <a:xfrm>
                  <a:off x="4724401" y="3689351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4" name="Freeform 952"/>
                <p:cNvSpPr/>
                <p:nvPr/>
              </p:nvSpPr>
              <p:spPr>
                <a:xfrm>
                  <a:off x="4724401" y="3689351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5" name="Freeform 953"/>
                <p:cNvSpPr/>
                <p:nvPr/>
              </p:nvSpPr>
              <p:spPr>
                <a:xfrm>
                  <a:off x="4721226" y="3689351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6" name="Freeform 954"/>
                <p:cNvSpPr/>
                <p:nvPr/>
              </p:nvSpPr>
              <p:spPr>
                <a:xfrm>
                  <a:off x="4721226" y="3689351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7" name="Freeform 955"/>
                <p:cNvSpPr/>
                <p:nvPr/>
              </p:nvSpPr>
              <p:spPr>
                <a:xfrm>
                  <a:off x="4716463" y="368935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8" name="Freeform 956"/>
                <p:cNvSpPr/>
                <p:nvPr/>
              </p:nvSpPr>
              <p:spPr>
                <a:xfrm>
                  <a:off x="4724401" y="3676651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6" h="7">
                      <a:moveTo>
                        <a:pt x="0" y="7"/>
                      </a:move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3" y="7"/>
                        <a:pt x="4" y="7"/>
                        <a:pt x="4" y="6"/>
                      </a:cubicBezTo>
                      <a:cubicBezTo>
                        <a:pt x="4" y="6"/>
                        <a:pt x="5" y="6"/>
                        <a:pt x="5" y="5"/>
                      </a:cubicBezTo>
                      <a:cubicBezTo>
                        <a:pt x="6" y="5"/>
                        <a:pt x="6" y="4"/>
                        <a:pt x="6" y="3"/>
                      </a:cubicBezTo>
                      <a:cubicBezTo>
                        <a:pt x="6" y="2"/>
                        <a:pt x="6" y="2"/>
                        <a:pt x="6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1"/>
                      </a:cubicBezTo>
                      <a:cubicBezTo>
                        <a:pt x="6" y="1"/>
                        <a:pt x="6" y="2"/>
                        <a:pt x="6" y="2"/>
                      </a:cubicBezTo>
                      <a:cubicBezTo>
                        <a:pt x="6" y="3"/>
                        <a:pt x="6" y="4"/>
                        <a:pt x="6" y="5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2" y="7"/>
                        <a:pt x="2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49" name="Freeform 957"/>
                <p:cNvSpPr/>
                <p:nvPr/>
              </p:nvSpPr>
              <p:spPr>
                <a:xfrm>
                  <a:off x="4724401" y="3689351"/>
                  <a:ext cx="2222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4">
                      <a:moveTo>
                        <a:pt x="5" y="2"/>
                      </a:move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1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2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2" y="3"/>
                      </a:cubicBezTo>
                      <a:cubicBezTo>
                        <a:pt x="2" y="3"/>
                        <a:pt x="3" y="3"/>
                        <a:pt x="4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50" name="Freeform 958"/>
                <p:cNvSpPr/>
                <p:nvPr/>
              </p:nvSpPr>
              <p:spPr>
                <a:xfrm>
                  <a:off x="4697413" y="3673476"/>
                  <a:ext cx="38100" cy="349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0" h="9">
                      <a:moveTo>
                        <a:pt x="0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7"/>
                      </a:cubicBezTo>
                      <a:cubicBezTo>
                        <a:pt x="0" y="6"/>
                        <a:pt x="0" y="6"/>
                        <a:pt x="1" y="5"/>
                      </a:cubicBezTo>
                      <a:cubicBezTo>
                        <a:pt x="1" y="4"/>
                        <a:pt x="1" y="4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4" y="1"/>
                        <a:pt x="6" y="0"/>
                        <a:pt x="7" y="0"/>
                      </a:cubicBezTo>
                      <a:cubicBezTo>
                        <a:pt x="8" y="0"/>
                        <a:pt x="9" y="0"/>
                        <a:pt x="9" y="1"/>
                      </a:cubicBezTo>
                      <a:cubicBezTo>
                        <a:pt x="10" y="1"/>
                        <a:pt x="10" y="1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8" y="0"/>
                        <a:pt x="7" y="1"/>
                      </a:cubicBezTo>
                      <a:cubicBezTo>
                        <a:pt x="5" y="1"/>
                        <a:pt x="4" y="1"/>
                        <a:pt x="3" y="2"/>
                      </a:cubicBezTo>
                      <a:cubicBezTo>
                        <a:pt x="3" y="2"/>
                        <a:pt x="2" y="3"/>
                        <a:pt x="2" y="3"/>
                      </a:cubicBez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6"/>
                        <a:pt x="0" y="6"/>
                        <a:pt x="0" y="7"/>
                      </a:cubicBezTo>
                      <a:cubicBezTo>
                        <a:pt x="0" y="7"/>
                        <a:pt x="0" y="8"/>
                        <a:pt x="0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51" name="Freeform 959"/>
                <p:cNvSpPr/>
                <p:nvPr/>
              </p:nvSpPr>
              <p:spPr>
                <a:xfrm>
                  <a:off x="4705351" y="3673476"/>
                  <a:ext cx="26988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7" h="2">
                      <a:moveTo>
                        <a:pt x="7" y="0"/>
                      </a:moveTo>
                      <a:cubicBezTo>
                        <a:pt x="6" y="0"/>
                        <a:pt x="4" y="0"/>
                        <a:pt x="3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0"/>
                        <a:pt x="6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52" name="Freeform 960"/>
                <p:cNvSpPr/>
                <p:nvPr/>
              </p:nvSpPr>
              <p:spPr>
                <a:xfrm>
                  <a:off x="4702176" y="36845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53" name="Oval 961"/>
                <p:cNvSpPr/>
                <p:nvPr/>
              </p:nvSpPr>
              <p:spPr>
                <a:xfrm>
                  <a:off x="4702176" y="36893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54" name="Freeform 962"/>
                <p:cNvSpPr/>
                <p:nvPr/>
              </p:nvSpPr>
              <p:spPr>
                <a:xfrm>
                  <a:off x="4697413" y="36925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55" name="Freeform 963"/>
                <p:cNvSpPr/>
                <p:nvPr/>
              </p:nvSpPr>
              <p:spPr>
                <a:xfrm>
                  <a:off x="4697413" y="3692526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56" name="Freeform 964"/>
                <p:cNvSpPr/>
                <p:nvPr/>
              </p:nvSpPr>
              <p:spPr>
                <a:xfrm>
                  <a:off x="4656138" y="3654426"/>
                  <a:ext cx="34925" cy="650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9" h="17">
                      <a:moveTo>
                        <a:pt x="9" y="17"/>
                      </a:moveTo>
                      <a:cubicBezTo>
                        <a:pt x="8" y="17"/>
                        <a:pt x="7" y="16"/>
                        <a:pt x="7" y="16"/>
                      </a:cubicBezTo>
                      <a:cubicBezTo>
                        <a:pt x="6" y="15"/>
                        <a:pt x="5" y="14"/>
                        <a:pt x="5" y="13"/>
                      </a:cubicBezTo>
                      <a:cubicBezTo>
                        <a:pt x="3" y="12"/>
                        <a:pt x="2" y="10"/>
                        <a:pt x="1" y="8"/>
                      </a:cubicBezTo>
                      <a:cubicBezTo>
                        <a:pt x="1" y="7"/>
                        <a:pt x="1" y="6"/>
                        <a:pt x="1" y="5"/>
                      </a:cubicBez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7"/>
                        <a:pt x="1" y="8"/>
                        <a:pt x="2" y="9"/>
                      </a:cubicBezTo>
                      <a:cubicBezTo>
                        <a:pt x="3" y="10"/>
                        <a:pt x="4" y="12"/>
                        <a:pt x="5" y="13"/>
                      </a:cubicBezTo>
                      <a:cubicBezTo>
                        <a:pt x="6" y="14"/>
                        <a:pt x="6" y="15"/>
                        <a:pt x="7" y="16"/>
                      </a:cubicBezTo>
                      <a:cubicBezTo>
                        <a:pt x="8" y="16"/>
                        <a:pt x="8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57" name="Freeform 965"/>
                <p:cNvSpPr/>
                <p:nvPr/>
              </p:nvSpPr>
              <p:spPr>
                <a:xfrm>
                  <a:off x="4656138" y="3665538"/>
                  <a:ext cx="15875" cy="349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4" h="9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3"/>
                        <a:pt x="1" y="4"/>
                        <a:pt x="1" y="5"/>
                      </a:cubicBezTo>
                      <a:cubicBezTo>
                        <a:pt x="1" y="6"/>
                        <a:pt x="2" y="6"/>
                        <a:pt x="2" y="7"/>
                      </a:cubicBezTo>
                      <a:cubicBezTo>
                        <a:pt x="3" y="8"/>
                        <a:pt x="3" y="8"/>
                        <a:pt x="3" y="9"/>
                      </a:cubicBezTo>
                      <a:cubicBezTo>
                        <a:pt x="3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3" y="9"/>
                        <a:pt x="3" y="9"/>
                      </a:cubicBezTo>
                      <a:cubicBezTo>
                        <a:pt x="3" y="8"/>
                        <a:pt x="3" y="8"/>
                        <a:pt x="2" y="7"/>
                      </a:cubicBezTo>
                      <a:cubicBezTo>
                        <a:pt x="2" y="7"/>
                        <a:pt x="1" y="6"/>
                        <a:pt x="1" y="5"/>
                      </a:cubicBezTo>
                      <a:cubicBezTo>
                        <a:pt x="1" y="4"/>
                        <a:pt x="1" y="3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58" name="Freeform 966"/>
                <p:cNvSpPr/>
                <p:nvPr/>
              </p:nvSpPr>
              <p:spPr>
                <a:xfrm>
                  <a:off x="4652963" y="3695701"/>
                  <a:ext cx="44450" cy="460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2" h="12">
                      <a:moveTo>
                        <a:pt x="12" y="12"/>
                      </a:moveTo>
                      <a:cubicBezTo>
                        <a:pt x="12" y="12"/>
                        <a:pt x="11" y="11"/>
                        <a:pt x="10" y="11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8" y="9"/>
                        <a:pt x="8" y="8"/>
                        <a:pt x="7" y="8"/>
                      </a:cubicBezTo>
                      <a:cubicBezTo>
                        <a:pt x="7" y="7"/>
                        <a:pt x="6" y="7"/>
                        <a:pt x="5" y="6"/>
                      </a:cubicBezTo>
                      <a:cubicBezTo>
                        <a:pt x="4" y="5"/>
                        <a:pt x="4" y="4"/>
                        <a:pt x="3" y="3"/>
                      </a:cubicBezTo>
                      <a:cubicBezTo>
                        <a:pt x="2" y="3"/>
                        <a:pt x="2" y="2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3"/>
                      </a:cubicBezTo>
                      <a:cubicBezTo>
                        <a:pt x="3" y="4"/>
                        <a:pt x="4" y="4"/>
                        <a:pt x="4" y="5"/>
                      </a:cubicBezTo>
                      <a:cubicBezTo>
                        <a:pt x="5" y="5"/>
                        <a:pt x="5" y="6"/>
                        <a:pt x="6" y="6"/>
                      </a:cubicBezTo>
                      <a:cubicBezTo>
                        <a:pt x="6" y="7"/>
                        <a:pt x="7" y="7"/>
                        <a:pt x="7" y="8"/>
                      </a:cubicBezTo>
                      <a:cubicBezTo>
                        <a:pt x="8" y="8"/>
                        <a:pt x="8" y="9"/>
                        <a:pt x="9" y="9"/>
                      </a:cubicBezTo>
                      <a:cubicBezTo>
                        <a:pt x="9" y="10"/>
                        <a:pt x="10" y="10"/>
                        <a:pt x="11" y="11"/>
                      </a:cubicBezTo>
                      <a:cubicBezTo>
                        <a:pt x="11" y="11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59" name="Freeform 967"/>
                <p:cNvSpPr/>
                <p:nvPr/>
              </p:nvSpPr>
              <p:spPr>
                <a:xfrm>
                  <a:off x="4648201" y="36925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60" name="Freeform 968"/>
                <p:cNvSpPr/>
                <p:nvPr/>
              </p:nvSpPr>
              <p:spPr>
                <a:xfrm>
                  <a:off x="4645026" y="3613151"/>
                  <a:ext cx="19050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5" h="7">
                      <a:moveTo>
                        <a:pt x="0" y="7"/>
                      </a:move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2" y="1"/>
                        <a:pt x="3" y="0"/>
                        <a:pt x="4" y="1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1"/>
                      </a:cubicBezTo>
                      <a:cubicBezTo>
                        <a:pt x="5" y="1"/>
                        <a:pt x="4" y="1"/>
                        <a:pt x="4" y="1"/>
                      </a:cubicBezTo>
                      <a:cubicBezTo>
                        <a:pt x="3" y="1"/>
                        <a:pt x="2" y="1"/>
                        <a:pt x="1" y="2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61" name="Freeform 969"/>
                <p:cNvSpPr/>
                <p:nvPr/>
              </p:nvSpPr>
              <p:spPr>
                <a:xfrm>
                  <a:off x="4645026" y="36401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62" name="Freeform 970"/>
                <p:cNvSpPr/>
                <p:nvPr/>
              </p:nvSpPr>
              <p:spPr>
                <a:xfrm>
                  <a:off x="4645026" y="3616326"/>
                  <a:ext cx="3175" cy="539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4">
                      <a:moveTo>
                        <a:pt x="1" y="14"/>
                      </a:moveTo>
                      <a:cubicBezTo>
                        <a:pt x="1" y="13"/>
                        <a:pt x="1" y="12"/>
                        <a:pt x="1" y="12"/>
                      </a:cubicBezTo>
                      <a:cubicBezTo>
                        <a:pt x="0" y="11"/>
                        <a:pt x="0" y="11"/>
                        <a:pt x="0" y="10"/>
                      </a:cubicBezTo>
                      <a:cubicBezTo>
                        <a:pt x="0" y="9"/>
                        <a:pt x="0" y="9"/>
                        <a:pt x="0" y="8"/>
                      </a:cubicBezTo>
                      <a:cubicBezTo>
                        <a:pt x="0" y="7"/>
                        <a:pt x="0" y="7"/>
                        <a:pt x="0" y="6"/>
                      </a:cubicBez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" y="11"/>
                        <a:pt x="1" y="12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63" name="Freeform 971"/>
                <p:cNvSpPr/>
                <p:nvPr/>
              </p:nvSpPr>
              <p:spPr>
                <a:xfrm>
                  <a:off x="4648201" y="36703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64" name="Freeform 972"/>
                <p:cNvSpPr/>
                <p:nvPr/>
              </p:nvSpPr>
              <p:spPr>
                <a:xfrm>
                  <a:off x="4691063" y="3571876"/>
                  <a:ext cx="52388" cy="714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4" h="19">
                      <a:moveTo>
                        <a:pt x="9" y="0"/>
                      </a:moveTo>
                      <a:cubicBezTo>
                        <a:pt x="9" y="1"/>
                        <a:pt x="10" y="1"/>
                        <a:pt x="10" y="1"/>
                      </a:cubicBezTo>
                      <a:cubicBezTo>
                        <a:pt x="11" y="2"/>
                        <a:pt x="11" y="2"/>
                        <a:pt x="11" y="3"/>
                      </a:cubicBezTo>
                      <a:cubicBezTo>
                        <a:pt x="11" y="3"/>
                        <a:pt x="12" y="3"/>
                        <a:pt x="12" y="4"/>
                      </a:cubicBezTo>
                      <a:cubicBezTo>
                        <a:pt x="12" y="4"/>
                        <a:pt x="13" y="5"/>
                        <a:pt x="13" y="6"/>
                      </a:cubicBezTo>
                      <a:cubicBezTo>
                        <a:pt x="13" y="7"/>
                        <a:pt x="14" y="8"/>
                        <a:pt x="14" y="9"/>
                      </a:cubicBezTo>
                      <a:cubicBezTo>
                        <a:pt x="14" y="10"/>
                        <a:pt x="13" y="10"/>
                        <a:pt x="13" y="11"/>
                      </a:cubicBezTo>
                      <a:cubicBezTo>
                        <a:pt x="13" y="11"/>
                        <a:pt x="13" y="12"/>
                        <a:pt x="13" y="12"/>
                      </a:cubicBezTo>
                      <a:cubicBezTo>
                        <a:pt x="12" y="14"/>
                        <a:pt x="11" y="16"/>
                        <a:pt x="9" y="17"/>
                      </a:cubicBezTo>
                      <a:cubicBezTo>
                        <a:pt x="7" y="18"/>
                        <a:pt x="4" y="19"/>
                        <a:pt x="2" y="18"/>
                      </a:cubicBezTo>
                      <a:cubicBezTo>
                        <a:pt x="1" y="18"/>
                        <a:pt x="0" y="17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1" y="18"/>
                        <a:pt x="2" y="18"/>
                        <a:pt x="3" y="18"/>
                      </a:cubicBezTo>
                      <a:cubicBezTo>
                        <a:pt x="3" y="18"/>
                        <a:pt x="4" y="18"/>
                        <a:pt x="5" y="18"/>
                      </a:cubicBezTo>
                      <a:cubicBezTo>
                        <a:pt x="5" y="18"/>
                        <a:pt x="6" y="18"/>
                        <a:pt x="6" y="18"/>
                      </a:cubicBezTo>
                      <a:cubicBezTo>
                        <a:pt x="8" y="17"/>
                        <a:pt x="9" y="17"/>
                        <a:pt x="10" y="16"/>
                      </a:cubicBezTo>
                      <a:cubicBezTo>
                        <a:pt x="11" y="16"/>
                        <a:pt x="12" y="15"/>
                        <a:pt x="12" y="14"/>
                      </a:cubicBezTo>
                      <a:cubicBezTo>
                        <a:pt x="13" y="13"/>
                        <a:pt x="13" y="11"/>
                        <a:pt x="13" y="10"/>
                      </a:cubicBezTo>
                      <a:cubicBezTo>
                        <a:pt x="14" y="9"/>
                        <a:pt x="13" y="7"/>
                        <a:pt x="13" y="6"/>
                      </a:cubicBezTo>
                      <a:cubicBezTo>
                        <a:pt x="13" y="5"/>
                        <a:pt x="12" y="4"/>
                        <a:pt x="11" y="3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65" name="Freeform 973"/>
                <p:cNvSpPr/>
                <p:nvPr/>
              </p:nvSpPr>
              <p:spPr>
                <a:xfrm>
                  <a:off x="4705351" y="3582988"/>
                  <a:ext cx="38100" cy="571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15">
                      <a:moveTo>
                        <a:pt x="8" y="10"/>
                      </a:moveTo>
                      <a:cubicBezTo>
                        <a:pt x="9" y="8"/>
                        <a:pt x="9" y="6"/>
                        <a:pt x="9" y="5"/>
                      </a:cubicBezTo>
                      <a:cubicBezTo>
                        <a:pt x="9" y="4"/>
                        <a:pt x="9" y="3"/>
                        <a:pt x="8" y="2"/>
                      </a:cubicBezTo>
                      <a:cubicBezTo>
                        <a:pt x="8" y="2"/>
                        <a:pt x="8" y="2"/>
                        <a:pt x="8" y="1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9" y="3"/>
                        <a:pt x="10" y="7"/>
                        <a:pt x="8" y="10"/>
                      </a:cubicBezTo>
                      <a:cubicBezTo>
                        <a:pt x="8" y="11"/>
                        <a:pt x="6" y="12"/>
                        <a:pt x="5" y="13"/>
                      </a:cubicBezTo>
                      <a:cubicBezTo>
                        <a:pt x="5" y="13"/>
                        <a:pt x="4" y="14"/>
                        <a:pt x="4" y="14"/>
                      </a:cubicBezTo>
                      <a:cubicBezTo>
                        <a:pt x="4" y="14"/>
                        <a:pt x="3" y="14"/>
                        <a:pt x="3" y="14"/>
                      </a:cubicBezTo>
                      <a:cubicBezTo>
                        <a:pt x="2" y="14"/>
                        <a:pt x="1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4" y="14"/>
                        <a:pt x="4" y="13"/>
                        <a:pt x="5" y="13"/>
                      </a:cubicBezTo>
                      <a:cubicBezTo>
                        <a:pt x="6" y="12"/>
                        <a:pt x="7" y="11"/>
                        <a:pt x="8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66" name="Oval 974"/>
                <p:cNvSpPr/>
                <p:nvPr/>
              </p:nvSpPr>
              <p:spPr>
                <a:xfrm>
                  <a:off x="4697413" y="36353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67" name="Freeform 975"/>
                <p:cNvSpPr/>
                <p:nvPr/>
              </p:nvSpPr>
              <p:spPr>
                <a:xfrm>
                  <a:off x="4694238" y="3575051"/>
                  <a:ext cx="2222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4" y="1"/>
                      </a:cubicBezTo>
                      <a:cubicBezTo>
                        <a:pt x="5" y="1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68" name="Freeform 976"/>
                <p:cNvSpPr/>
                <p:nvPr/>
              </p:nvSpPr>
              <p:spPr>
                <a:xfrm>
                  <a:off x="4691063" y="35750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69" name="Oval 977"/>
                <p:cNvSpPr/>
                <p:nvPr/>
              </p:nvSpPr>
              <p:spPr>
                <a:xfrm>
                  <a:off x="4686301" y="35750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70" name="Oval 978"/>
                <p:cNvSpPr/>
                <p:nvPr/>
              </p:nvSpPr>
              <p:spPr>
                <a:xfrm>
                  <a:off x="4683126" y="35782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71" name="Freeform 979"/>
                <p:cNvSpPr/>
                <p:nvPr/>
              </p:nvSpPr>
              <p:spPr>
                <a:xfrm>
                  <a:off x="4675188" y="36576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72" name="Freeform 980"/>
                <p:cNvSpPr/>
                <p:nvPr/>
              </p:nvSpPr>
              <p:spPr>
                <a:xfrm>
                  <a:off x="4664076" y="3563938"/>
                  <a:ext cx="5715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5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5" y="1"/>
                        <a:pt x="6" y="1"/>
                        <a:pt x="7" y="0"/>
                      </a:cubicBezTo>
                      <a:cubicBezTo>
                        <a:pt x="8" y="0"/>
                        <a:pt x="9" y="0"/>
                        <a:pt x="9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2" y="1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1"/>
                        <a:pt x="13" y="1"/>
                      </a:cubicBezTo>
                      <a:cubicBezTo>
                        <a:pt x="13" y="1"/>
                        <a:pt x="12" y="1"/>
                        <a:pt x="11" y="1"/>
                      </a:cubicBezTo>
                      <a:cubicBezTo>
                        <a:pt x="10" y="0"/>
                        <a:pt x="9" y="0"/>
                        <a:pt x="7" y="0"/>
                      </a:cubicBezTo>
                      <a:cubicBezTo>
                        <a:pt x="6" y="1"/>
                        <a:pt x="5" y="1"/>
                        <a:pt x="3" y="1"/>
                      </a:cubicBezTo>
                      <a:cubicBezTo>
                        <a:pt x="3" y="1"/>
                        <a:pt x="2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73" name="Oval 981"/>
                <p:cNvSpPr/>
                <p:nvPr/>
              </p:nvSpPr>
              <p:spPr>
                <a:xfrm>
                  <a:off x="4656138" y="35782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74" name="Freeform 982"/>
                <p:cNvSpPr/>
                <p:nvPr/>
              </p:nvSpPr>
              <p:spPr>
                <a:xfrm>
                  <a:off x="4697413" y="3624263"/>
                  <a:ext cx="19050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1">
                      <a:moveTo>
                        <a:pt x="5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75" name="Freeform 983"/>
                <p:cNvSpPr/>
                <p:nvPr/>
              </p:nvSpPr>
              <p:spPr>
                <a:xfrm>
                  <a:off x="4694238" y="3624263"/>
                  <a:ext cx="1905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5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2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76" name="Freeform 984"/>
                <p:cNvSpPr/>
                <p:nvPr/>
              </p:nvSpPr>
              <p:spPr>
                <a:xfrm>
                  <a:off x="4694238" y="3624263"/>
                  <a:ext cx="7938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77" name="Freeform 985"/>
                <p:cNvSpPr/>
                <p:nvPr/>
              </p:nvSpPr>
              <p:spPr>
                <a:xfrm>
                  <a:off x="4691063" y="362108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78" name="Freeform 986"/>
                <p:cNvSpPr/>
                <p:nvPr/>
              </p:nvSpPr>
              <p:spPr>
                <a:xfrm>
                  <a:off x="4691063" y="36210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79" name="Freeform 987"/>
                <p:cNvSpPr/>
                <p:nvPr/>
              </p:nvSpPr>
              <p:spPr>
                <a:xfrm>
                  <a:off x="4694238" y="36210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80" name="Freeform 988"/>
                <p:cNvSpPr/>
                <p:nvPr/>
              </p:nvSpPr>
              <p:spPr>
                <a:xfrm>
                  <a:off x="4694238" y="36163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81" name="Freeform 989"/>
                <p:cNvSpPr/>
                <p:nvPr/>
              </p:nvSpPr>
              <p:spPr>
                <a:xfrm>
                  <a:off x="4743451" y="367665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82" name="Freeform 990"/>
                <p:cNvSpPr/>
                <p:nvPr/>
              </p:nvSpPr>
              <p:spPr>
                <a:xfrm>
                  <a:off x="4746626" y="36845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83" name="Freeform 991"/>
                <p:cNvSpPr/>
                <p:nvPr/>
              </p:nvSpPr>
              <p:spPr>
                <a:xfrm>
                  <a:off x="4633913" y="3621088"/>
                  <a:ext cx="14288" cy="682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18">
                      <a:moveTo>
                        <a:pt x="4" y="18"/>
                      </a:moveTo>
                      <a:cubicBezTo>
                        <a:pt x="4" y="17"/>
                        <a:pt x="3" y="17"/>
                        <a:pt x="3" y="16"/>
                      </a:cubicBezTo>
                      <a:cubicBezTo>
                        <a:pt x="3" y="15"/>
                        <a:pt x="2" y="15"/>
                        <a:pt x="2" y="14"/>
                      </a:cubicBezTo>
                      <a:cubicBezTo>
                        <a:pt x="2" y="13"/>
                        <a:pt x="1" y="13"/>
                        <a:pt x="1" y="12"/>
                      </a:cubicBezTo>
                      <a:cubicBezTo>
                        <a:pt x="1" y="11"/>
                        <a:pt x="1" y="10"/>
                        <a:pt x="1" y="9"/>
                      </a:cubicBezTo>
                      <a:cubicBezTo>
                        <a:pt x="0" y="8"/>
                        <a:pt x="0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1" y="10"/>
                        <a:pt x="1" y="11"/>
                        <a:pt x="1" y="12"/>
                      </a:cubicBezTo>
                      <a:cubicBezTo>
                        <a:pt x="1" y="13"/>
                        <a:pt x="2" y="13"/>
                        <a:pt x="2" y="14"/>
                      </a:cubicBezTo>
                      <a:cubicBezTo>
                        <a:pt x="2" y="15"/>
                        <a:pt x="3" y="15"/>
                        <a:pt x="3" y="16"/>
                      </a:cubicBezTo>
                      <a:cubicBezTo>
                        <a:pt x="3" y="17"/>
                        <a:pt x="4" y="17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84" name="Freeform 992"/>
                <p:cNvSpPr/>
                <p:nvPr/>
              </p:nvSpPr>
              <p:spPr>
                <a:xfrm>
                  <a:off x="4637088" y="3582988"/>
                  <a:ext cx="15875" cy="254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7"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2" y="3"/>
                        <a:pt x="2" y="2"/>
                        <a:pt x="3" y="1"/>
                      </a:cubicBezTo>
                      <a:cubicBezTo>
                        <a:pt x="3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1" y="5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85" name="Oval 993"/>
                <p:cNvSpPr/>
                <p:nvPr/>
              </p:nvSpPr>
              <p:spPr>
                <a:xfrm>
                  <a:off x="4637088" y="3613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86" name="Freeform 994"/>
                <p:cNvSpPr/>
                <p:nvPr/>
              </p:nvSpPr>
              <p:spPr>
                <a:xfrm>
                  <a:off x="4641851" y="3608388"/>
                  <a:ext cx="2222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6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4" y="0"/>
                        <a:pt x="6" y="0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87" name="Oval 995"/>
                <p:cNvSpPr/>
                <p:nvPr/>
              </p:nvSpPr>
              <p:spPr>
                <a:xfrm>
                  <a:off x="4641851" y="36210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488" name="Freeform 996"/>
                <p:cNvSpPr/>
                <p:nvPr/>
              </p:nvSpPr>
              <p:spPr>
                <a:xfrm>
                  <a:off x="4768851" y="37528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89" name="Freeform 997"/>
                <p:cNvSpPr/>
                <p:nvPr/>
              </p:nvSpPr>
              <p:spPr>
                <a:xfrm>
                  <a:off x="4773613" y="37528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0" name="Freeform 998"/>
                <p:cNvSpPr/>
                <p:nvPr/>
              </p:nvSpPr>
              <p:spPr>
                <a:xfrm>
                  <a:off x="4773613" y="375285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1" name="Freeform 999"/>
                <p:cNvSpPr/>
                <p:nvPr/>
              </p:nvSpPr>
              <p:spPr>
                <a:xfrm>
                  <a:off x="4776788" y="375285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2" name="Freeform 1000"/>
                <p:cNvSpPr>
                  <a:spLocks noEditPoints="1"/>
                </p:cNvSpPr>
                <p:nvPr/>
              </p:nvSpPr>
              <p:spPr>
                <a:xfrm>
                  <a:off x="4779963" y="37528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3" name="Freeform 1001"/>
                <p:cNvSpPr/>
                <p:nvPr/>
              </p:nvSpPr>
              <p:spPr>
                <a:xfrm>
                  <a:off x="4784726" y="37496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4" name="Freeform 1002"/>
                <p:cNvSpPr/>
                <p:nvPr/>
              </p:nvSpPr>
              <p:spPr>
                <a:xfrm>
                  <a:off x="4837113" y="38862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5" name="Freeform 1003"/>
                <p:cNvSpPr/>
                <p:nvPr/>
              </p:nvSpPr>
              <p:spPr>
                <a:xfrm>
                  <a:off x="4840288" y="388620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6" name="Freeform 1004"/>
                <p:cNvSpPr/>
                <p:nvPr/>
              </p:nvSpPr>
              <p:spPr>
                <a:xfrm>
                  <a:off x="4848226" y="38862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7" name="Freeform 1005"/>
                <p:cNvSpPr>
                  <a:spLocks noEditPoints="1"/>
                </p:cNvSpPr>
                <p:nvPr/>
              </p:nvSpPr>
              <p:spPr>
                <a:xfrm>
                  <a:off x="4852988" y="38893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8" name="Freeform 1006"/>
                <p:cNvSpPr/>
                <p:nvPr/>
              </p:nvSpPr>
              <p:spPr>
                <a:xfrm>
                  <a:off x="4856163" y="38893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499" name="Freeform 1007"/>
                <p:cNvSpPr/>
                <p:nvPr/>
              </p:nvSpPr>
              <p:spPr>
                <a:xfrm>
                  <a:off x="4678363" y="3810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00" name="Freeform 1008"/>
                <p:cNvSpPr/>
                <p:nvPr/>
              </p:nvSpPr>
              <p:spPr>
                <a:xfrm>
                  <a:off x="4652963" y="38068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01" name="Freeform 1009"/>
                <p:cNvSpPr/>
                <p:nvPr/>
              </p:nvSpPr>
              <p:spPr>
                <a:xfrm>
                  <a:off x="4652963" y="38068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02" name="Freeform 1010"/>
                <p:cNvSpPr/>
                <p:nvPr/>
              </p:nvSpPr>
              <p:spPr>
                <a:xfrm>
                  <a:off x="4652963" y="3810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03" name="Freeform 1011"/>
                <p:cNvSpPr/>
                <p:nvPr/>
              </p:nvSpPr>
              <p:spPr>
                <a:xfrm>
                  <a:off x="4648201" y="38131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04" name="Oval 1012"/>
                <p:cNvSpPr/>
                <p:nvPr/>
              </p:nvSpPr>
              <p:spPr>
                <a:xfrm>
                  <a:off x="4648201" y="38179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05" name="Freeform 1013"/>
                <p:cNvSpPr/>
                <p:nvPr/>
              </p:nvSpPr>
              <p:spPr>
                <a:xfrm>
                  <a:off x="4773613" y="38369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06" name="Freeform 1014"/>
                <p:cNvSpPr/>
                <p:nvPr/>
              </p:nvSpPr>
              <p:spPr>
                <a:xfrm>
                  <a:off x="4776788" y="38401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07" name="Freeform 1015"/>
                <p:cNvSpPr/>
                <p:nvPr/>
              </p:nvSpPr>
              <p:spPr>
                <a:xfrm>
                  <a:off x="4779963" y="38401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08" name="Freeform 1016"/>
                <p:cNvSpPr/>
                <p:nvPr/>
              </p:nvSpPr>
              <p:spPr>
                <a:xfrm>
                  <a:off x="4776788" y="38449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09" name="Freeform 1017"/>
                <p:cNvSpPr/>
                <p:nvPr/>
              </p:nvSpPr>
              <p:spPr>
                <a:xfrm>
                  <a:off x="4779963" y="38512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0" name="Freeform 1018"/>
                <p:cNvSpPr/>
                <p:nvPr/>
              </p:nvSpPr>
              <p:spPr>
                <a:xfrm>
                  <a:off x="4852988" y="377983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1" name="Freeform 1019"/>
                <p:cNvSpPr/>
                <p:nvPr/>
              </p:nvSpPr>
              <p:spPr>
                <a:xfrm>
                  <a:off x="4848226" y="377983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2" name="Freeform 1020"/>
                <p:cNvSpPr/>
                <p:nvPr/>
              </p:nvSpPr>
              <p:spPr>
                <a:xfrm>
                  <a:off x="4845051" y="3776663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3" name="Freeform 1021"/>
                <p:cNvSpPr/>
                <p:nvPr/>
              </p:nvSpPr>
              <p:spPr>
                <a:xfrm>
                  <a:off x="4840288" y="3776663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4" name="Freeform 1022"/>
                <p:cNvSpPr/>
                <p:nvPr/>
              </p:nvSpPr>
              <p:spPr>
                <a:xfrm>
                  <a:off x="4840288" y="377666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5" name="Freeform 1023"/>
                <p:cNvSpPr/>
                <p:nvPr/>
              </p:nvSpPr>
              <p:spPr>
                <a:xfrm>
                  <a:off x="4837113" y="37766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6" name="Freeform 1024"/>
                <p:cNvSpPr/>
                <p:nvPr/>
              </p:nvSpPr>
              <p:spPr>
                <a:xfrm>
                  <a:off x="4938713" y="37941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7" name="Freeform 1025"/>
                <p:cNvSpPr/>
                <p:nvPr/>
              </p:nvSpPr>
              <p:spPr>
                <a:xfrm>
                  <a:off x="4938713" y="37988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8" name="Freeform 1026"/>
                <p:cNvSpPr/>
                <p:nvPr/>
              </p:nvSpPr>
              <p:spPr>
                <a:xfrm>
                  <a:off x="4941888" y="3802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19" name="Freeform 1027"/>
                <p:cNvSpPr/>
                <p:nvPr/>
              </p:nvSpPr>
              <p:spPr>
                <a:xfrm>
                  <a:off x="4946651" y="3806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0" name="Freeform 1028"/>
                <p:cNvSpPr/>
                <p:nvPr/>
              </p:nvSpPr>
              <p:spPr>
                <a:xfrm>
                  <a:off x="4949826" y="3810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1" name="Freeform 1029"/>
                <p:cNvSpPr>
                  <a:spLocks noEditPoints="1"/>
                </p:cNvSpPr>
                <p:nvPr/>
              </p:nvSpPr>
              <p:spPr>
                <a:xfrm>
                  <a:off x="5010151" y="38258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2" name="Freeform 1030"/>
                <p:cNvSpPr/>
                <p:nvPr/>
              </p:nvSpPr>
              <p:spPr>
                <a:xfrm>
                  <a:off x="5013326" y="38258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3" name="Freeform 1031"/>
                <p:cNvSpPr/>
                <p:nvPr/>
              </p:nvSpPr>
              <p:spPr>
                <a:xfrm>
                  <a:off x="5018088" y="38258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4" name="Freeform 1032"/>
                <p:cNvSpPr/>
                <p:nvPr/>
              </p:nvSpPr>
              <p:spPr>
                <a:xfrm>
                  <a:off x="5021263" y="38258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5" name="Freeform 1033"/>
                <p:cNvSpPr>
                  <a:spLocks noEditPoints="1"/>
                </p:cNvSpPr>
                <p:nvPr/>
              </p:nvSpPr>
              <p:spPr>
                <a:xfrm>
                  <a:off x="5026026" y="38258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6" name="Freeform 1034"/>
                <p:cNvSpPr/>
                <p:nvPr/>
              </p:nvSpPr>
              <p:spPr>
                <a:xfrm>
                  <a:off x="5029201" y="382111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7" name="Freeform 1035"/>
                <p:cNvSpPr/>
                <p:nvPr/>
              </p:nvSpPr>
              <p:spPr>
                <a:xfrm>
                  <a:off x="5037138" y="38211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8" name="Freeform 1036"/>
                <p:cNvSpPr/>
                <p:nvPr/>
              </p:nvSpPr>
              <p:spPr>
                <a:xfrm>
                  <a:off x="5037138" y="3889376"/>
                  <a:ext cx="33338" cy="238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9" h="6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"/>
                        <a:pt x="9" y="1"/>
                        <a:pt x="9" y="2"/>
                      </a:cubicBezTo>
                      <a:cubicBezTo>
                        <a:pt x="9" y="2"/>
                        <a:pt x="9" y="3"/>
                        <a:pt x="9" y="3"/>
                      </a:cubicBezTo>
                      <a:cubicBezTo>
                        <a:pt x="8" y="4"/>
                        <a:pt x="8" y="5"/>
                        <a:pt x="7" y="6"/>
                      </a:cubicBezTo>
                      <a:cubicBezTo>
                        <a:pt x="6" y="6"/>
                        <a:pt x="5" y="6"/>
                        <a:pt x="4" y="6"/>
                      </a:cubicBezTo>
                      <a:cubicBezTo>
                        <a:pt x="2" y="6"/>
                        <a:pt x="1" y="6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3" y="6"/>
                        <a:pt x="3" y="6"/>
                      </a:cubicBezTo>
                      <a:cubicBezTo>
                        <a:pt x="4" y="6"/>
                        <a:pt x="5" y="6"/>
                        <a:pt x="7" y="6"/>
                      </a:cubicBezTo>
                      <a:cubicBezTo>
                        <a:pt x="7" y="6"/>
                        <a:pt x="7" y="5"/>
                        <a:pt x="8" y="5"/>
                      </a:cubicBezTo>
                      <a:cubicBezTo>
                        <a:pt x="8" y="5"/>
                        <a:pt x="8" y="4"/>
                        <a:pt x="9" y="3"/>
                      </a:cubicBezTo>
                      <a:cubicBezTo>
                        <a:pt x="9" y="3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29" name="Freeform 1037"/>
                <p:cNvSpPr/>
                <p:nvPr/>
              </p:nvSpPr>
              <p:spPr>
                <a:xfrm>
                  <a:off x="5032376" y="39084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30" name="Freeform 1038"/>
                <p:cNvSpPr/>
                <p:nvPr/>
              </p:nvSpPr>
              <p:spPr>
                <a:xfrm>
                  <a:off x="5070476" y="38862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31" name="Freeform 1039"/>
                <p:cNvSpPr/>
                <p:nvPr/>
              </p:nvSpPr>
              <p:spPr>
                <a:xfrm>
                  <a:off x="4708526" y="3813176"/>
                  <a:ext cx="26988" cy="2698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7" h="7">
                      <a:moveTo>
                        <a:pt x="6" y="0"/>
                      </a:moveTo>
                      <a:cubicBezTo>
                        <a:pt x="7" y="1"/>
                        <a:pt x="7" y="2"/>
                        <a:pt x="7" y="3"/>
                      </a:cubicBezTo>
                      <a:cubicBezTo>
                        <a:pt x="7" y="4"/>
                        <a:pt x="6" y="6"/>
                        <a:pt x="6" y="6"/>
                      </a:cubicBezTo>
                      <a:cubicBezTo>
                        <a:pt x="5" y="7"/>
                        <a:pt x="4" y="7"/>
                        <a:pt x="3" y="7"/>
                      </a:cubicBezTo>
                      <a:cubicBezTo>
                        <a:pt x="2" y="7"/>
                        <a:pt x="2" y="7"/>
                        <a:pt x="1" y="7"/>
                      </a:cubicBezTo>
                      <a:cubicBezTo>
                        <a:pt x="1" y="7"/>
                        <a:pt x="0" y="7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7"/>
                        <a:pt x="2" y="7"/>
                        <a:pt x="3" y="7"/>
                      </a:cubicBezTo>
                      <a:cubicBezTo>
                        <a:pt x="4" y="7"/>
                        <a:pt x="5" y="7"/>
                        <a:pt x="6" y="6"/>
                      </a:cubicBezTo>
                      <a:cubicBezTo>
                        <a:pt x="6" y="5"/>
                        <a:pt x="7" y="4"/>
                        <a:pt x="7" y="3"/>
                      </a:cubicBezTo>
                      <a:cubicBezTo>
                        <a:pt x="7" y="2"/>
                        <a:pt x="6" y="1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32" name="Oval 1040"/>
                <p:cNvSpPr/>
                <p:nvPr/>
              </p:nvSpPr>
              <p:spPr>
                <a:xfrm>
                  <a:off x="4705351" y="38369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33" name="Freeform 1041"/>
                <p:cNvSpPr/>
                <p:nvPr/>
              </p:nvSpPr>
              <p:spPr>
                <a:xfrm>
                  <a:off x="4652963" y="3840163"/>
                  <a:ext cx="22225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6" h="2">
                      <a:moveTo>
                        <a:pt x="3" y="0"/>
                      </a:move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34" name="Freeform 1042"/>
                <p:cNvSpPr/>
                <p:nvPr/>
              </p:nvSpPr>
              <p:spPr>
                <a:xfrm>
                  <a:off x="4694238" y="3813176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7">
                      <a:moveTo>
                        <a:pt x="1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5"/>
                        <a:pt x="0" y="3"/>
                        <a:pt x="1" y="2"/>
                      </a:cubicBezTo>
                      <a:cubicBezTo>
                        <a:pt x="2" y="0"/>
                        <a:pt x="5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1"/>
                        <a:pt x="4" y="1"/>
                        <a:pt x="3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grpSp>
            <p:nvGrpSpPr>
              <p:cNvPr id="46535" name="组合 8"/>
              <p:cNvGrpSpPr/>
              <p:nvPr/>
            </p:nvGrpSpPr>
            <p:grpSpPr>
              <a:xfrm>
                <a:off x="10065" y="-19050"/>
                <a:ext cx="2257622" cy="1123950"/>
                <a:chOff x="4630738" y="2919413"/>
                <a:chExt cx="736600" cy="366714"/>
              </a:xfrm>
            </p:grpSpPr>
            <p:sp>
              <p:nvSpPr>
                <p:cNvPr id="46536" name="Freeform 1043"/>
                <p:cNvSpPr>
                  <a:spLocks noEditPoints="1"/>
                </p:cNvSpPr>
                <p:nvPr/>
              </p:nvSpPr>
              <p:spPr>
                <a:xfrm>
                  <a:off x="4633913" y="2930526"/>
                  <a:ext cx="139700" cy="1857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7" h="49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3"/>
                        <a:pt x="1" y="24"/>
                        <a:pt x="1" y="25"/>
                      </a:cubicBezTo>
                      <a:cubicBezTo>
                        <a:pt x="2" y="26"/>
                        <a:pt x="2" y="27"/>
                        <a:pt x="2" y="28"/>
                      </a:cubicBezTo>
                      <a:cubicBezTo>
                        <a:pt x="3" y="30"/>
                        <a:pt x="4" y="31"/>
                        <a:pt x="5" y="33"/>
                      </a:cubicBezTo>
                      <a:cubicBezTo>
                        <a:pt x="7" y="36"/>
                        <a:pt x="10" y="39"/>
                        <a:pt x="10" y="43"/>
                      </a:cubicBezTo>
                      <a:cubicBezTo>
                        <a:pt x="10" y="43"/>
                        <a:pt x="10" y="44"/>
                        <a:pt x="10" y="44"/>
                      </a:cubicBezTo>
                      <a:cubicBezTo>
                        <a:pt x="9" y="45"/>
                        <a:pt x="9" y="45"/>
                        <a:pt x="8" y="45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5"/>
                        <a:pt x="9" y="45"/>
                        <a:pt x="9" y="44"/>
                      </a:cubicBezTo>
                      <a:cubicBezTo>
                        <a:pt x="9" y="44"/>
                        <a:pt x="8" y="43"/>
                        <a:pt x="8" y="42"/>
                      </a:cubicBezTo>
                      <a:cubicBezTo>
                        <a:pt x="5" y="41"/>
                        <a:pt x="3" y="42"/>
                        <a:pt x="3" y="45"/>
                      </a:cubicBezTo>
                      <a:cubicBezTo>
                        <a:pt x="3" y="46"/>
                        <a:pt x="3" y="47"/>
                        <a:pt x="4" y="48"/>
                      </a:cubicBezTo>
                      <a:cubicBezTo>
                        <a:pt x="5" y="49"/>
                        <a:pt x="6" y="49"/>
                        <a:pt x="7" y="49"/>
                      </a:cubicBezTo>
                      <a:cubicBezTo>
                        <a:pt x="8" y="49"/>
                        <a:pt x="9" y="49"/>
                        <a:pt x="10" y="48"/>
                      </a:cubicBezTo>
                      <a:cubicBezTo>
                        <a:pt x="11" y="48"/>
                        <a:pt x="11" y="48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5"/>
                        <a:pt x="14" y="43"/>
                        <a:pt x="13" y="42"/>
                      </a:cubicBezTo>
                      <a:cubicBezTo>
                        <a:pt x="13" y="40"/>
                        <a:pt x="13" y="39"/>
                        <a:pt x="12" y="38"/>
                      </a:cubicBezTo>
                      <a:cubicBezTo>
                        <a:pt x="12" y="37"/>
                        <a:pt x="11" y="36"/>
                        <a:pt x="11" y="36"/>
                      </a:cubicBezTo>
                      <a:cubicBezTo>
                        <a:pt x="11" y="35"/>
                        <a:pt x="10" y="35"/>
                        <a:pt x="10" y="35"/>
                      </a:cubicBezTo>
                      <a:cubicBezTo>
                        <a:pt x="10" y="35"/>
                        <a:pt x="11" y="35"/>
                        <a:pt x="11" y="35"/>
                      </a:cubicBezTo>
                      <a:cubicBezTo>
                        <a:pt x="12" y="35"/>
                        <a:pt x="12" y="36"/>
                        <a:pt x="13" y="36"/>
                      </a:cubicBezTo>
                      <a:cubicBezTo>
                        <a:pt x="15" y="36"/>
                        <a:pt x="17" y="36"/>
                        <a:pt x="19" y="36"/>
                      </a:cubicBezTo>
                      <a:cubicBezTo>
                        <a:pt x="21" y="35"/>
                        <a:pt x="23" y="35"/>
                        <a:pt x="24" y="34"/>
                      </a:cubicBezTo>
                      <a:cubicBezTo>
                        <a:pt x="26" y="33"/>
                        <a:pt x="27" y="32"/>
                        <a:pt x="28" y="31"/>
                      </a:cubicBezTo>
                      <a:cubicBezTo>
                        <a:pt x="29" y="30"/>
                        <a:pt x="30" y="29"/>
                        <a:pt x="30" y="27"/>
                      </a:cubicBezTo>
                      <a:cubicBezTo>
                        <a:pt x="31" y="26"/>
                        <a:pt x="31" y="25"/>
                        <a:pt x="31" y="23"/>
                      </a:cubicBezTo>
                      <a:cubicBezTo>
                        <a:pt x="31" y="22"/>
                        <a:pt x="31" y="21"/>
                        <a:pt x="31" y="19"/>
                      </a:cubicBezTo>
                      <a:cubicBezTo>
                        <a:pt x="31" y="18"/>
                        <a:pt x="31" y="17"/>
                        <a:pt x="30" y="15"/>
                      </a:cubicBezTo>
                      <a:cubicBezTo>
                        <a:pt x="30" y="14"/>
                        <a:pt x="30" y="13"/>
                        <a:pt x="30" y="11"/>
                      </a:cubicBezTo>
                      <a:cubicBezTo>
                        <a:pt x="30" y="10"/>
                        <a:pt x="31" y="9"/>
                        <a:pt x="32" y="8"/>
                      </a:cubicBezTo>
                      <a:cubicBezTo>
                        <a:pt x="33" y="8"/>
                        <a:pt x="34" y="8"/>
                        <a:pt x="34" y="9"/>
                      </a:cubicBezTo>
                      <a:cubicBezTo>
                        <a:pt x="34" y="9"/>
                        <a:pt x="34" y="9"/>
                        <a:pt x="35" y="9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6" y="10"/>
                        <a:pt x="37" y="9"/>
                        <a:pt x="36" y="8"/>
                      </a:cubicBezTo>
                      <a:cubicBezTo>
                        <a:pt x="36" y="7"/>
                        <a:pt x="36" y="6"/>
                        <a:pt x="35" y="6"/>
                      </a:cubicBezTo>
                      <a:cubicBezTo>
                        <a:pt x="34" y="5"/>
                        <a:pt x="32" y="5"/>
                        <a:pt x="31" y="6"/>
                      </a:cubicBezTo>
                      <a:cubicBezTo>
                        <a:pt x="29" y="6"/>
                        <a:pt x="28" y="9"/>
                        <a:pt x="27" y="11"/>
                      </a:cubicBezTo>
                      <a:cubicBezTo>
                        <a:pt x="27" y="12"/>
                        <a:pt x="27" y="13"/>
                        <a:pt x="27" y="15"/>
                      </a:cubicBezTo>
                      <a:cubicBezTo>
                        <a:pt x="27" y="15"/>
                        <a:pt x="27" y="16"/>
                        <a:pt x="28" y="16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7" y="16"/>
                        <a:pt x="26" y="16"/>
                        <a:pt x="25" y="16"/>
                      </a:cubicBezTo>
                      <a:cubicBezTo>
                        <a:pt x="24" y="16"/>
                        <a:pt x="23" y="16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2" y="17"/>
                        <a:pt x="22" y="17"/>
                        <a:pt x="21" y="17"/>
                      </a:cubicBezTo>
                      <a:cubicBezTo>
                        <a:pt x="20" y="17"/>
                        <a:pt x="20" y="17"/>
                        <a:pt x="19" y="17"/>
                      </a:cubicBezTo>
                      <a:cubicBezTo>
                        <a:pt x="18" y="18"/>
                        <a:pt x="17" y="19"/>
                        <a:pt x="16" y="20"/>
                      </a:cubicBezTo>
                      <a:cubicBezTo>
                        <a:pt x="16" y="21"/>
                        <a:pt x="16" y="23"/>
                        <a:pt x="16" y="24"/>
                      </a:cubicBezTo>
                      <a:cubicBezTo>
                        <a:pt x="16" y="25"/>
                        <a:pt x="17" y="27"/>
                        <a:pt x="18" y="27"/>
                      </a:cubicBezTo>
                      <a:cubicBezTo>
                        <a:pt x="19" y="28"/>
                        <a:pt x="20" y="28"/>
                        <a:pt x="21" y="27"/>
                      </a:cubicBezTo>
                      <a:cubicBezTo>
                        <a:pt x="22" y="27"/>
                        <a:pt x="23" y="26"/>
                        <a:pt x="23" y="25"/>
                      </a:cubicBezTo>
                      <a:cubicBezTo>
                        <a:pt x="23" y="24"/>
                        <a:pt x="22" y="23"/>
                        <a:pt x="22" y="22"/>
                      </a:cubicBezTo>
                      <a:cubicBezTo>
                        <a:pt x="21" y="22"/>
                        <a:pt x="20" y="22"/>
                        <a:pt x="20" y="23"/>
                      </a:cubicBezTo>
                      <a:cubicBezTo>
                        <a:pt x="20" y="21"/>
                        <a:pt x="23" y="21"/>
                        <a:pt x="24" y="22"/>
                      </a:cubicBezTo>
                      <a:cubicBezTo>
                        <a:pt x="25" y="22"/>
                        <a:pt x="26" y="23"/>
                        <a:pt x="26" y="23"/>
                      </a:cubicBezTo>
                      <a:cubicBezTo>
                        <a:pt x="26" y="24"/>
                        <a:pt x="26" y="24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8"/>
                        <a:pt x="24" y="30"/>
                        <a:pt x="21" y="31"/>
                      </a:cubicBezTo>
                      <a:cubicBezTo>
                        <a:pt x="19" y="32"/>
                        <a:pt x="18" y="32"/>
                        <a:pt x="16" y="32"/>
                      </a:cubicBezTo>
                      <a:cubicBezTo>
                        <a:pt x="14" y="32"/>
                        <a:pt x="13" y="32"/>
                        <a:pt x="11" y="31"/>
                      </a:cubicBezTo>
                      <a:cubicBezTo>
                        <a:pt x="12" y="31"/>
                        <a:pt x="12" y="30"/>
                        <a:pt x="13" y="30"/>
                      </a:cubicBezTo>
                      <a:cubicBezTo>
                        <a:pt x="13" y="29"/>
                        <a:pt x="14" y="28"/>
                        <a:pt x="13" y="27"/>
                      </a:cubicBezTo>
                      <a:cubicBezTo>
                        <a:pt x="12" y="26"/>
                        <a:pt x="12" y="26"/>
                        <a:pt x="11" y="26"/>
                      </a:cubicBezTo>
                      <a:cubicBezTo>
                        <a:pt x="11" y="26"/>
                        <a:pt x="11" y="26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27"/>
                        <a:pt x="12" y="28"/>
                        <a:pt x="11" y="28"/>
                      </a:cubicBezTo>
                      <a:cubicBezTo>
                        <a:pt x="11" y="29"/>
                        <a:pt x="10" y="29"/>
                        <a:pt x="10" y="29"/>
                      </a:cubicBezTo>
                      <a:cubicBezTo>
                        <a:pt x="9" y="29"/>
                        <a:pt x="8" y="28"/>
                        <a:pt x="7" y="28"/>
                      </a:cubicBezTo>
                      <a:cubicBezTo>
                        <a:pt x="6" y="27"/>
                        <a:pt x="6" y="26"/>
                        <a:pt x="5" y="25"/>
                      </a:cubicBezTo>
                      <a:cubicBezTo>
                        <a:pt x="5" y="24"/>
                        <a:pt x="5" y="24"/>
                        <a:pt x="5" y="23"/>
                      </a:cubicBezTo>
                      <a:cubicBezTo>
                        <a:pt x="5" y="23"/>
                        <a:pt x="5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5" y="21"/>
                        <a:pt x="5" y="21"/>
                        <a:pt x="5" y="20"/>
                      </a:cubicBezTo>
                      <a:cubicBezTo>
                        <a:pt x="7" y="22"/>
                        <a:pt x="10" y="22"/>
                        <a:pt x="12" y="20"/>
                      </a:cubicBezTo>
                      <a:cubicBezTo>
                        <a:pt x="13" y="19"/>
                        <a:pt x="13" y="17"/>
                        <a:pt x="12" y="16"/>
                      </a:cubicBezTo>
                      <a:cubicBezTo>
                        <a:pt x="12" y="16"/>
                        <a:pt x="11" y="15"/>
                        <a:pt x="11" y="15"/>
                      </a:cubicBezTo>
                      <a:cubicBezTo>
                        <a:pt x="11" y="15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11" y="16"/>
                        <a:pt x="11" y="17"/>
                      </a:cubicBezTo>
                      <a:cubicBezTo>
                        <a:pt x="11" y="17"/>
                        <a:pt x="10" y="18"/>
                        <a:pt x="10" y="18"/>
                      </a:cubicBezTo>
                      <a:cubicBezTo>
                        <a:pt x="9" y="18"/>
                        <a:pt x="8" y="18"/>
                        <a:pt x="8" y="18"/>
                      </a:cubicBezTo>
                      <a:cubicBezTo>
                        <a:pt x="6" y="17"/>
                        <a:pt x="6" y="16"/>
                        <a:pt x="6" y="14"/>
                      </a:cubicBezTo>
                      <a:cubicBezTo>
                        <a:pt x="6" y="13"/>
                        <a:pt x="7" y="12"/>
                        <a:pt x="8" y="11"/>
                      </a:cubicBezTo>
                      <a:cubicBezTo>
                        <a:pt x="9" y="10"/>
                        <a:pt x="10" y="8"/>
                        <a:pt x="11" y="8"/>
                      </a:cubicBezTo>
                      <a:cubicBezTo>
                        <a:pt x="11" y="9"/>
                        <a:pt x="11" y="9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2" y="9"/>
                        <a:pt x="13" y="8"/>
                        <a:pt x="15" y="9"/>
                      </a:cubicBezTo>
                      <a:cubicBezTo>
                        <a:pt x="16" y="9"/>
                        <a:pt x="18" y="11"/>
                        <a:pt x="17" y="12"/>
                      </a:cubicBezTo>
                      <a:cubicBezTo>
                        <a:pt x="17" y="12"/>
                        <a:pt x="16" y="11"/>
                        <a:pt x="16" y="11"/>
                      </a:cubicBezTo>
                      <a:cubicBezTo>
                        <a:pt x="15" y="10"/>
                        <a:pt x="13" y="11"/>
                        <a:pt x="13" y="13"/>
                      </a:cubicBezTo>
                      <a:cubicBezTo>
                        <a:pt x="13" y="14"/>
                        <a:pt x="13" y="15"/>
                        <a:pt x="14" y="16"/>
                      </a:cubicBezTo>
                      <a:cubicBezTo>
                        <a:pt x="15" y="17"/>
                        <a:pt x="17" y="17"/>
                        <a:pt x="18" y="16"/>
                      </a:cubicBezTo>
                      <a:cubicBezTo>
                        <a:pt x="20" y="16"/>
                        <a:pt x="21" y="14"/>
                        <a:pt x="21" y="13"/>
                      </a:cubicBezTo>
                      <a:cubicBezTo>
                        <a:pt x="22" y="12"/>
                        <a:pt x="22" y="10"/>
                        <a:pt x="21" y="9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8" y="4"/>
                        <a:pt x="16" y="3"/>
                        <a:pt x="14" y="2"/>
                      </a:cubicBezTo>
                      <a:cubicBezTo>
                        <a:pt x="14" y="2"/>
                        <a:pt x="13" y="2"/>
                        <a:pt x="12" y="2"/>
                      </a:cubicBezTo>
                      <a:cubicBezTo>
                        <a:pt x="11" y="1"/>
                        <a:pt x="11" y="1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10" y="1"/>
                        <a:pt x="10" y="2"/>
                        <a:pt x="10" y="2"/>
                      </a:cubicBezTo>
                      <a:cubicBezTo>
                        <a:pt x="10" y="3"/>
                        <a:pt x="11" y="4"/>
                        <a:pt x="11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0" y="5"/>
                        <a:pt x="9" y="5"/>
                      </a:cubicBezTo>
                      <a:cubicBezTo>
                        <a:pt x="8" y="6"/>
                        <a:pt x="7" y="6"/>
                        <a:pt x="6" y="7"/>
                      </a:cubicBezTo>
                      <a:cubicBezTo>
                        <a:pt x="5" y="8"/>
                        <a:pt x="4" y="10"/>
                        <a:pt x="3" y="11"/>
                      </a:cubicBezTo>
                      <a:cubicBezTo>
                        <a:pt x="1" y="14"/>
                        <a:pt x="0" y="18"/>
                        <a:pt x="1" y="22"/>
                      </a:cubicBezTo>
                      <a:close/>
                      <a:moveTo>
                        <a:pt x="5" y="24"/>
                      </a:moveTo>
                      <a:cubicBezTo>
                        <a:pt x="5" y="25"/>
                        <a:pt x="5" y="26"/>
                        <a:pt x="6" y="26"/>
                      </a:cubicBezTo>
                      <a:cubicBezTo>
                        <a:pt x="6" y="28"/>
                        <a:pt x="8" y="29"/>
                        <a:pt x="9" y="29"/>
                      </a:cubicBezTo>
                      <a:cubicBezTo>
                        <a:pt x="10" y="29"/>
                        <a:pt x="11" y="29"/>
                        <a:pt x="12" y="28"/>
                      </a:cubicBezTo>
                      <a:cubicBezTo>
                        <a:pt x="12" y="28"/>
                        <a:pt x="12" y="27"/>
                        <a:pt x="12" y="27"/>
                      </a:cubicBezTo>
                      <a:cubicBezTo>
                        <a:pt x="12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8"/>
                        <a:pt x="12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8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8"/>
                        <a:pt x="12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7"/>
                      </a:cubicBezTo>
                      <a:cubicBezTo>
                        <a:pt x="13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7"/>
                        <a:pt x="13" y="28"/>
                        <a:pt x="13" y="29"/>
                      </a:cubicBezTo>
                      <a:cubicBezTo>
                        <a:pt x="13" y="30"/>
                        <a:pt x="12" y="30"/>
                        <a:pt x="11" y="31"/>
                      </a:cubicBezTo>
                      <a:cubicBezTo>
                        <a:pt x="9" y="31"/>
                        <a:pt x="8" y="31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7" y="31"/>
                        <a:pt x="8" y="31"/>
                        <a:pt x="9" y="31"/>
                      </a:cubicBezTo>
                      <a:cubicBezTo>
                        <a:pt x="9" y="31"/>
                        <a:pt x="9" y="32"/>
                        <a:pt x="9" y="32"/>
                      </a:cubicBezTo>
                      <a:cubicBezTo>
                        <a:pt x="9" y="32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1" y="33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3"/>
                        <a:pt x="11" y="33"/>
                        <a:pt x="11" y="33"/>
                      </a:cubicBezTo>
                      <a:cubicBezTo>
                        <a:pt x="11" y="32"/>
                        <a:pt x="10" y="32"/>
                        <a:pt x="10" y="32"/>
                      </a:cubicBezTo>
                      <a:cubicBezTo>
                        <a:pt x="10" y="32"/>
                        <a:pt x="9" y="32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1" y="32"/>
                        <a:pt x="12" y="33"/>
                        <a:pt x="13" y="33"/>
                      </a:cubicBezTo>
                      <a:cubicBezTo>
                        <a:pt x="14" y="33"/>
                        <a:pt x="15" y="33"/>
                        <a:pt x="16" y="33"/>
                      </a:cubicBezTo>
                      <a:cubicBezTo>
                        <a:pt x="17" y="33"/>
                        <a:pt x="17" y="33"/>
                        <a:pt x="18" y="33"/>
                      </a:cubicBezTo>
                      <a:cubicBezTo>
                        <a:pt x="18" y="33"/>
                        <a:pt x="19" y="33"/>
                        <a:pt x="19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8" y="33"/>
                        <a:pt x="18" y="33"/>
                        <a:pt x="17" y="33"/>
                      </a:cubicBezTo>
                      <a:cubicBezTo>
                        <a:pt x="16" y="33"/>
                        <a:pt x="15" y="33"/>
                        <a:pt x="14" y="33"/>
                      </a:cubicBezTo>
                      <a:cubicBezTo>
                        <a:pt x="13" y="33"/>
                        <a:pt x="12" y="33"/>
                        <a:pt x="11" y="32"/>
                      </a:cubicBezTo>
                      <a:cubicBezTo>
                        <a:pt x="11" y="32"/>
                        <a:pt x="10" y="32"/>
                        <a:pt x="10" y="32"/>
                      </a:cubicBezTo>
                      <a:cubicBezTo>
                        <a:pt x="10" y="32"/>
                        <a:pt x="10" y="31"/>
                        <a:pt x="9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2"/>
                        <a:pt x="12" y="32"/>
                        <a:pt x="13" y="33"/>
                      </a:cubicBezTo>
                      <a:cubicBezTo>
                        <a:pt x="14" y="33"/>
                        <a:pt x="14" y="33"/>
                        <a:pt x="15" y="33"/>
                      </a:cubicBezTo>
                      <a:cubicBezTo>
                        <a:pt x="16" y="33"/>
                        <a:pt x="16" y="33"/>
                        <a:pt x="17" y="33"/>
                      </a:cubicBezTo>
                      <a:cubicBezTo>
                        <a:pt x="18" y="33"/>
                        <a:pt x="18" y="33"/>
                        <a:pt x="19" y="32"/>
                      </a:cubicBezTo>
                      <a:cubicBezTo>
                        <a:pt x="20" y="32"/>
                        <a:pt x="20" y="32"/>
                        <a:pt x="21" y="32"/>
                      </a:cubicBezTo>
                      <a:cubicBezTo>
                        <a:pt x="21" y="32"/>
                        <a:pt x="22" y="32"/>
                        <a:pt x="22" y="31"/>
                      </a:cubicBezTo>
                      <a:cubicBezTo>
                        <a:pt x="22" y="31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1"/>
                        <a:pt x="23" y="31"/>
                        <a:pt x="22" y="31"/>
                      </a:cubicBezTo>
                      <a:cubicBezTo>
                        <a:pt x="22" y="32"/>
                        <a:pt x="21" y="32"/>
                        <a:pt x="21" y="32"/>
                      </a:cubicBezTo>
                      <a:cubicBezTo>
                        <a:pt x="20" y="32"/>
                        <a:pt x="19" y="32"/>
                        <a:pt x="19" y="32"/>
                      </a:cubicBezTo>
                      <a:cubicBezTo>
                        <a:pt x="18" y="32"/>
                        <a:pt x="18" y="33"/>
                        <a:pt x="17" y="33"/>
                      </a:cubicBezTo>
                      <a:cubicBezTo>
                        <a:pt x="16" y="33"/>
                        <a:pt x="16" y="33"/>
                        <a:pt x="15" y="33"/>
                      </a:cubicBezTo>
                      <a:cubicBezTo>
                        <a:pt x="15" y="33"/>
                        <a:pt x="14" y="33"/>
                        <a:pt x="13" y="32"/>
                      </a:cubicBezTo>
                      <a:cubicBezTo>
                        <a:pt x="13" y="32"/>
                        <a:pt x="12" y="32"/>
                        <a:pt x="12" y="32"/>
                      </a:cubicBezTo>
                      <a:cubicBezTo>
                        <a:pt x="11" y="32"/>
                        <a:pt x="11" y="32"/>
                        <a:pt x="10" y="31"/>
                      </a:cubicBezTo>
                      <a:cubicBezTo>
                        <a:pt x="10" y="31"/>
                        <a:pt x="10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2" y="32"/>
                        <a:pt x="14" y="32"/>
                        <a:pt x="16" y="32"/>
                      </a:cubicBezTo>
                      <a:cubicBezTo>
                        <a:pt x="17" y="33"/>
                        <a:pt x="19" y="32"/>
                        <a:pt x="21" y="32"/>
                      </a:cubicBezTo>
                      <a:cubicBezTo>
                        <a:pt x="23" y="31"/>
                        <a:pt x="26" y="29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6"/>
                        <a:pt x="26" y="25"/>
                        <a:pt x="26" y="24"/>
                      </a:cubicBezTo>
                      <a:cubicBezTo>
                        <a:pt x="26" y="24"/>
                        <a:pt x="26" y="23"/>
                        <a:pt x="26" y="23"/>
                      </a:cubicBezTo>
                      <a:cubicBezTo>
                        <a:pt x="26" y="22"/>
                        <a:pt x="25" y="21"/>
                        <a:pt x="24" y="21"/>
                      </a:cubicBezTo>
                      <a:cubicBezTo>
                        <a:pt x="23" y="21"/>
                        <a:pt x="22" y="21"/>
                        <a:pt x="21" y="21"/>
                      </a:cubicBezTo>
                      <a:cubicBezTo>
                        <a:pt x="20" y="21"/>
                        <a:pt x="20" y="22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19" y="23"/>
                      </a:cubicBezTo>
                      <a:cubicBezTo>
                        <a:pt x="19" y="24"/>
                        <a:pt x="19" y="24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4"/>
                        <a:pt x="19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1" y="23"/>
                      </a:cubicBezTo>
                      <a:cubicBezTo>
                        <a:pt x="20" y="23"/>
                        <a:pt x="20" y="24"/>
                        <a:pt x="20" y="25"/>
                      </a:cubicBezTo>
                      <a:cubicBezTo>
                        <a:pt x="20" y="25"/>
                        <a:pt x="20" y="25"/>
                        <a:pt x="20" y="25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3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3"/>
                        <a:pt x="20" y="24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4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2" y="23"/>
                      </a:cubicBezTo>
                      <a:cubicBezTo>
                        <a:pt x="21" y="24"/>
                        <a:pt x="21" y="24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4"/>
                        <a:pt x="21" y="24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4"/>
                        <a:pt x="22" y="24"/>
                      </a:cubicBezTo>
                      <a:cubicBezTo>
                        <a:pt x="22" y="24"/>
                        <a:pt x="22" y="25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5"/>
                        <a:pt x="22" y="24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5"/>
                        <a:pt x="22" y="25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5"/>
                        <a:pt x="22" y="25"/>
                        <a:pt x="22" y="24"/>
                      </a:cubicBezTo>
                      <a:cubicBezTo>
                        <a:pt x="22" y="24"/>
                        <a:pt x="22" y="24"/>
                        <a:pt x="22" y="23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3" y="24"/>
                        <a:pt x="23" y="24"/>
                        <a:pt x="23" y="25"/>
                      </a:cubicBezTo>
                      <a:cubicBezTo>
                        <a:pt x="23" y="25"/>
                        <a:pt x="22" y="25"/>
                        <a:pt x="22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6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4"/>
                      </a:cubicBezTo>
                      <a:cubicBezTo>
                        <a:pt x="23" y="25"/>
                        <a:pt x="23" y="26"/>
                        <a:pt x="22" y="26"/>
                      </a:cubicBezTo>
                      <a:cubicBezTo>
                        <a:pt x="22" y="27"/>
                        <a:pt x="21" y="27"/>
                        <a:pt x="20" y="27"/>
                      </a:cubicBezTo>
                      <a:cubicBezTo>
                        <a:pt x="18" y="28"/>
                        <a:pt x="17" y="27"/>
                        <a:pt x="17" y="26"/>
                      </a:cubicBezTo>
                      <a:cubicBezTo>
                        <a:pt x="15" y="24"/>
                        <a:pt x="16" y="21"/>
                        <a:pt x="17" y="19"/>
                      </a:cubicBezTo>
                      <a:cubicBezTo>
                        <a:pt x="18" y="19"/>
                        <a:pt x="19" y="18"/>
                        <a:pt x="20" y="18"/>
                      </a:cubicBezTo>
                      <a:cubicBezTo>
                        <a:pt x="21" y="17"/>
                        <a:pt x="22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2" y="17"/>
                        <a:pt x="22" y="17"/>
                      </a:cubicBezTo>
                      <a:cubicBezTo>
                        <a:pt x="21" y="17"/>
                        <a:pt x="21" y="17"/>
                        <a:pt x="20" y="17"/>
                      </a:cubicBezTo>
                      <a:cubicBezTo>
                        <a:pt x="20" y="18"/>
                        <a:pt x="20" y="18"/>
                        <a:pt x="19" y="18"/>
                      </a:cubicBezTo>
                      <a:cubicBezTo>
                        <a:pt x="18" y="18"/>
                        <a:pt x="17" y="19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0"/>
                        <a:pt x="18" y="19"/>
                        <a:pt x="19" y="18"/>
                      </a:cubicBezTo>
                      <a:cubicBezTo>
                        <a:pt x="20" y="18"/>
                        <a:pt x="20" y="18"/>
                        <a:pt x="21" y="17"/>
                      </a:cubicBezTo>
                      <a:cubicBezTo>
                        <a:pt x="21" y="17"/>
                        <a:pt x="22" y="17"/>
                        <a:pt x="22" y="17"/>
                      </a:cubicBezTo>
                      <a:cubicBezTo>
                        <a:pt x="22" y="17"/>
                        <a:pt x="23" y="17"/>
                        <a:pt x="23" y="17"/>
                      </a:cubicBezTo>
                      <a:cubicBezTo>
                        <a:pt x="23" y="17"/>
                        <a:pt x="23" y="18"/>
                        <a:pt x="23" y="18"/>
                      </a:cubicBezTo>
                      <a:cubicBezTo>
                        <a:pt x="22" y="17"/>
                        <a:pt x="21" y="18"/>
                        <a:pt x="20" y="18"/>
                      </a:cubicBezTo>
                      <a:cubicBezTo>
                        <a:pt x="20" y="18"/>
                        <a:pt x="19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9" y="19"/>
                        <a:pt x="20" y="18"/>
                        <a:pt x="20" y="18"/>
                      </a:cubicBezTo>
                      <a:cubicBezTo>
                        <a:pt x="21" y="18"/>
                        <a:pt x="21" y="18"/>
                        <a:pt x="22" y="18"/>
                      </a:cubicBezTo>
                      <a:cubicBezTo>
                        <a:pt x="22" y="18"/>
                        <a:pt x="22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9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20"/>
                        <a:pt x="24" y="20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7" y="20"/>
                      </a:cubicBezTo>
                      <a:cubicBezTo>
                        <a:pt x="27" y="20"/>
                        <a:pt x="27" y="20"/>
                        <a:pt x="28" y="21"/>
                      </a:cubicBezTo>
                      <a:cubicBezTo>
                        <a:pt x="28" y="21"/>
                        <a:pt x="28" y="22"/>
                        <a:pt x="28" y="22"/>
                      </a:cubicBezTo>
                      <a:cubicBezTo>
                        <a:pt x="28" y="22"/>
                        <a:pt x="28" y="22"/>
                        <a:pt x="28" y="23"/>
                      </a:cubicBezTo>
                      <a:cubicBezTo>
                        <a:pt x="28" y="22"/>
                        <a:pt x="28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8" y="21"/>
                        <a:pt x="28" y="22"/>
                        <a:pt x="28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23"/>
                        <a:pt x="28" y="22"/>
                        <a:pt x="27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8" y="22"/>
                        <a:pt x="28" y="23"/>
                        <a:pt x="28" y="24"/>
                      </a:cubicBezTo>
                      <a:cubicBezTo>
                        <a:pt x="28" y="24"/>
                        <a:pt x="28" y="25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6"/>
                        <a:pt x="28" y="27"/>
                        <a:pt x="2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9" y="25"/>
                        <a:pt x="29" y="24"/>
                        <a:pt x="29" y="22"/>
                      </a:cubicBezTo>
                      <a:cubicBezTo>
                        <a:pt x="28" y="21"/>
                        <a:pt x="28" y="20"/>
                        <a:pt x="27" y="19"/>
                      </a:cubicBezTo>
                      <a:cubicBezTo>
                        <a:pt x="26" y="18"/>
                        <a:pt x="26" y="18"/>
                        <a:pt x="25" y="18"/>
                      </a:cubicBezTo>
                      <a:cubicBezTo>
                        <a:pt x="24" y="18"/>
                        <a:pt x="23" y="19"/>
                        <a:pt x="24" y="19"/>
                      </a:cubicBezTo>
                      <a:cubicBezTo>
                        <a:pt x="24" y="19"/>
                        <a:pt x="23" y="19"/>
                        <a:pt x="23" y="19"/>
                      </a:cubicBezTo>
                      <a:cubicBezTo>
                        <a:pt x="23" y="19"/>
                        <a:pt x="23" y="18"/>
                        <a:pt x="23" y="18"/>
                      </a:cubicBezTo>
                      <a:cubicBezTo>
                        <a:pt x="23" y="17"/>
                        <a:pt x="24" y="16"/>
                        <a:pt x="25" y="16"/>
                      </a:cubicBezTo>
                      <a:cubicBezTo>
                        <a:pt x="26" y="16"/>
                        <a:pt x="27" y="16"/>
                        <a:pt x="27" y="17"/>
                      </a:cubicBezTo>
                      <a:cubicBezTo>
                        <a:pt x="27" y="17"/>
                        <a:pt x="28" y="17"/>
                        <a:pt x="28" y="17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6"/>
                        <a:pt x="28" y="16"/>
                      </a:cubicBezTo>
                      <a:cubicBezTo>
                        <a:pt x="27" y="15"/>
                        <a:pt x="27" y="14"/>
                        <a:pt x="27" y="12"/>
                      </a:cubicBezTo>
                      <a:cubicBezTo>
                        <a:pt x="27" y="11"/>
                        <a:pt x="28" y="9"/>
                        <a:pt x="29" y="7"/>
                      </a:cubicBezTo>
                      <a:cubicBezTo>
                        <a:pt x="30" y="7"/>
                        <a:pt x="30" y="6"/>
                        <a:pt x="31" y="6"/>
                      </a:cubicBezTo>
                      <a:cubicBezTo>
                        <a:pt x="32" y="5"/>
                        <a:pt x="33" y="6"/>
                        <a:pt x="34" y="6"/>
                      </a:cubicBezTo>
                      <a:cubicBezTo>
                        <a:pt x="35" y="6"/>
                        <a:pt x="36" y="7"/>
                        <a:pt x="36" y="8"/>
                      </a:cubicBezTo>
                      <a:cubicBezTo>
                        <a:pt x="36" y="9"/>
                        <a:pt x="36" y="9"/>
                        <a:pt x="36" y="10"/>
                      </a:cubicBezTo>
                      <a:cubicBezTo>
                        <a:pt x="36" y="10"/>
                        <a:pt x="35" y="10"/>
                        <a:pt x="35" y="11"/>
                      </a:cubicBezTo>
                      <a:cubicBezTo>
                        <a:pt x="35" y="11"/>
                        <a:pt x="34" y="11"/>
                        <a:pt x="34" y="11"/>
                      </a:cubicBezTo>
                      <a:cubicBezTo>
                        <a:pt x="35" y="11"/>
                        <a:pt x="35" y="10"/>
                        <a:pt x="35" y="9"/>
                      </a:cubicBezTo>
                      <a:cubicBezTo>
                        <a:pt x="35" y="8"/>
                        <a:pt x="34" y="8"/>
                        <a:pt x="33" y="8"/>
                      </a:cubicBezTo>
                      <a:cubicBezTo>
                        <a:pt x="32" y="8"/>
                        <a:pt x="31" y="8"/>
                        <a:pt x="30" y="9"/>
                      </a:cubicBezTo>
                      <a:cubicBezTo>
                        <a:pt x="29" y="11"/>
                        <a:pt x="29" y="12"/>
                        <a:pt x="30" y="13"/>
                      </a:cubicBezTo>
                      <a:cubicBezTo>
                        <a:pt x="30" y="15"/>
                        <a:pt x="30" y="17"/>
                        <a:pt x="30" y="18"/>
                      </a:cubicBezTo>
                      <a:cubicBezTo>
                        <a:pt x="31" y="20"/>
                        <a:pt x="31" y="22"/>
                        <a:pt x="31" y="23"/>
                      </a:cubicBezTo>
                      <a:cubicBezTo>
                        <a:pt x="30" y="27"/>
                        <a:pt x="29" y="29"/>
                        <a:pt x="27" y="32"/>
                      </a:cubicBezTo>
                      <a:cubicBezTo>
                        <a:pt x="26" y="33"/>
                        <a:pt x="25" y="33"/>
                        <a:pt x="24" y="34"/>
                      </a:cubicBezTo>
                      <a:cubicBezTo>
                        <a:pt x="23" y="35"/>
                        <a:pt x="21" y="35"/>
                        <a:pt x="19" y="35"/>
                      </a:cubicBezTo>
                      <a:cubicBezTo>
                        <a:pt x="17" y="36"/>
                        <a:pt x="15" y="36"/>
                        <a:pt x="13" y="36"/>
                      </a:cubicBezTo>
                      <a:cubicBezTo>
                        <a:pt x="13" y="35"/>
                        <a:pt x="12" y="35"/>
                        <a:pt x="11" y="35"/>
                      </a:cubicBezTo>
                      <a:cubicBezTo>
                        <a:pt x="11" y="35"/>
                        <a:pt x="10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10" y="35"/>
                        <a:pt x="11" y="36"/>
                        <a:pt x="12" y="37"/>
                      </a:cubicBezTo>
                      <a:cubicBezTo>
                        <a:pt x="12" y="39"/>
                        <a:pt x="13" y="40"/>
                        <a:pt x="13" y="41"/>
                      </a:cubicBezTo>
                      <a:cubicBezTo>
                        <a:pt x="13" y="43"/>
                        <a:pt x="13" y="44"/>
                        <a:pt x="12" y="46"/>
                      </a:cubicBezTo>
                      <a:cubicBezTo>
                        <a:pt x="12" y="47"/>
                        <a:pt x="12" y="47"/>
                        <a:pt x="11" y="48"/>
                      </a:cubicBezTo>
                      <a:cubicBezTo>
                        <a:pt x="10" y="48"/>
                        <a:pt x="9" y="48"/>
                        <a:pt x="8" y="49"/>
                      </a:cubicBezTo>
                      <a:cubicBezTo>
                        <a:pt x="7" y="49"/>
                        <a:pt x="7" y="49"/>
                        <a:pt x="6" y="49"/>
                      </a:cubicBezTo>
                      <a:cubicBezTo>
                        <a:pt x="5" y="48"/>
                        <a:pt x="4" y="48"/>
                        <a:pt x="3" y="47"/>
                      </a:cubicBezTo>
                      <a:cubicBezTo>
                        <a:pt x="3" y="45"/>
                        <a:pt x="3" y="44"/>
                        <a:pt x="4" y="43"/>
                      </a:cubicBezTo>
                      <a:cubicBezTo>
                        <a:pt x="4" y="43"/>
                        <a:pt x="4" y="43"/>
                        <a:pt x="4" y="43"/>
                      </a:cubicBezTo>
                      <a:cubicBezTo>
                        <a:pt x="4" y="44"/>
                        <a:pt x="4" y="44"/>
                        <a:pt x="5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4" y="43"/>
                        <a:pt x="4" y="43"/>
                        <a:pt x="4" y="42"/>
                      </a:cubicBezTo>
                      <a:cubicBezTo>
                        <a:pt x="4" y="42"/>
                        <a:pt x="5" y="42"/>
                        <a:pt x="5" y="42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4"/>
                        <a:pt x="5" y="44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4"/>
                        <a:pt x="5" y="43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3"/>
                        <a:pt x="5" y="43"/>
                      </a:cubicBezTo>
                      <a:cubicBezTo>
                        <a:pt x="5" y="43"/>
                        <a:pt x="5" y="44"/>
                        <a:pt x="5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5" y="43"/>
                      </a:cubicBezTo>
                      <a:cubicBezTo>
                        <a:pt x="5" y="43"/>
                        <a:pt x="5" y="42"/>
                        <a:pt x="5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3"/>
                        <a:pt x="6" y="43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3"/>
                      </a:cubicBezTo>
                      <a:cubicBezTo>
                        <a:pt x="6" y="43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6" y="43"/>
                        <a:pt x="7" y="43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5"/>
                        <a:pt x="7" y="45"/>
                        <a:pt x="7" y="44"/>
                      </a:cubicBezTo>
                      <a:cubicBezTo>
                        <a:pt x="7" y="44"/>
                        <a:pt x="7" y="43"/>
                        <a:pt x="7" y="43"/>
                      </a:cubicBezTo>
                      <a:cubicBezTo>
                        <a:pt x="7" y="43"/>
                        <a:pt x="7" y="42"/>
                        <a:pt x="6" y="42"/>
                      </a:cubicBezTo>
                      <a:cubicBezTo>
                        <a:pt x="6" y="42"/>
                        <a:pt x="7" y="42"/>
                        <a:pt x="7" y="42"/>
                      </a:cubicBezTo>
                      <a:cubicBezTo>
                        <a:pt x="7" y="42"/>
                        <a:pt x="7" y="43"/>
                        <a:pt x="7" y="43"/>
                      </a:cubicBezTo>
                      <a:cubicBezTo>
                        <a:pt x="7" y="43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8" y="44"/>
                        <a:pt x="7" y="43"/>
                        <a:pt x="7" y="43"/>
                      </a:cubicBezTo>
                      <a:cubicBezTo>
                        <a:pt x="7" y="43"/>
                        <a:pt x="7" y="42"/>
                        <a:pt x="7" y="42"/>
                      </a:cubicBezTo>
                      <a:cubicBezTo>
                        <a:pt x="7" y="42"/>
                        <a:pt x="8" y="43"/>
                        <a:pt x="8" y="43"/>
                      </a:cubicBezTo>
                      <a:cubicBezTo>
                        <a:pt x="8" y="44"/>
                        <a:pt x="8" y="44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4"/>
                        <a:pt x="8" y="44"/>
                        <a:pt x="8" y="43"/>
                      </a:cubicBezTo>
                      <a:cubicBezTo>
                        <a:pt x="8" y="43"/>
                        <a:pt x="8" y="43"/>
                        <a:pt x="7" y="42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4"/>
                        <a:pt x="8" y="45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5"/>
                        <a:pt x="8" y="44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4"/>
                        <a:pt x="8" y="44"/>
                        <a:pt x="8" y="45"/>
                      </a:cubicBezTo>
                      <a:cubicBezTo>
                        <a:pt x="8" y="45"/>
                        <a:pt x="8" y="46"/>
                        <a:pt x="7" y="46"/>
                      </a:cubicBezTo>
                      <a:cubicBezTo>
                        <a:pt x="7" y="46"/>
                        <a:pt x="6" y="46"/>
                        <a:pt x="6" y="45"/>
                      </a:cubicBezTo>
                      <a:cubicBezTo>
                        <a:pt x="6" y="45"/>
                        <a:pt x="5" y="45"/>
                        <a:pt x="5" y="45"/>
                      </a:cubicBezTo>
                      <a:cubicBezTo>
                        <a:pt x="6" y="46"/>
                        <a:pt x="7" y="46"/>
                        <a:pt x="8" y="46"/>
                      </a:cubicBezTo>
                      <a:cubicBezTo>
                        <a:pt x="10" y="45"/>
                        <a:pt x="10" y="44"/>
                        <a:pt x="10" y="43"/>
                      </a:cubicBezTo>
                      <a:cubicBezTo>
                        <a:pt x="10" y="42"/>
                        <a:pt x="9" y="40"/>
                        <a:pt x="9" y="39"/>
                      </a:cubicBezTo>
                      <a:cubicBezTo>
                        <a:pt x="8" y="37"/>
                        <a:pt x="7" y="36"/>
                        <a:pt x="6" y="34"/>
                      </a:cubicBezTo>
                      <a:cubicBezTo>
                        <a:pt x="5" y="32"/>
                        <a:pt x="4" y="30"/>
                        <a:pt x="3" y="28"/>
                      </a:cubicBezTo>
                      <a:cubicBezTo>
                        <a:pt x="2" y="27"/>
                        <a:pt x="2" y="26"/>
                        <a:pt x="2" y="25"/>
                      </a:cubicBezTo>
                      <a:cubicBezTo>
                        <a:pt x="2" y="25"/>
                        <a:pt x="2" y="24"/>
                        <a:pt x="1" y="24"/>
                      </a:cubicBezTo>
                      <a:cubicBezTo>
                        <a:pt x="1" y="23"/>
                        <a:pt x="1" y="23"/>
                        <a:pt x="1" y="22"/>
                      </a:cubicBezTo>
                      <a:cubicBezTo>
                        <a:pt x="1" y="23"/>
                        <a:pt x="2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3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3"/>
                        <a:pt x="3" y="23"/>
                        <a:pt x="4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4" y="26"/>
                        <a:pt x="5" y="26"/>
                      </a:cubicBezTo>
                      <a:cubicBezTo>
                        <a:pt x="5" y="27"/>
                        <a:pt x="5" y="27"/>
                        <a:pt x="5" y="28"/>
                      </a:cubicBezTo>
                      <a:cubicBezTo>
                        <a:pt x="6" y="28"/>
                        <a:pt x="6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6" y="28"/>
                        <a:pt x="6" y="28"/>
                        <a:pt x="5" y="28"/>
                      </a:cubicBezTo>
                      <a:cubicBezTo>
                        <a:pt x="5" y="27"/>
                        <a:pt x="5" y="26"/>
                        <a:pt x="5" y="26"/>
                      </a:cubicBezTo>
                      <a:cubicBezTo>
                        <a:pt x="4" y="25"/>
                        <a:pt x="4" y="25"/>
                        <a:pt x="4" y="24"/>
                      </a:cubicBezTo>
                      <a:cubicBezTo>
                        <a:pt x="4" y="24"/>
                        <a:pt x="4" y="23"/>
                        <a:pt x="4" y="23"/>
                      </a:cubicBezTo>
                      <a:cubicBezTo>
                        <a:pt x="4" y="23"/>
                        <a:pt x="3" y="23"/>
                        <a:pt x="3" y="22"/>
                      </a:cubicBezTo>
                      <a:cubicBezTo>
                        <a:pt x="3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3"/>
                        <a:pt x="4" y="24"/>
                        <a:pt x="4" y="24"/>
                      </a:cubicBezTo>
                      <a:cubicBezTo>
                        <a:pt x="5" y="25"/>
                        <a:pt x="5" y="26"/>
                        <a:pt x="5" y="26"/>
                      </a:cubicBezTo>
                      <a:cubicBezTo>
                        <a:pt x="5" y="27"/>
                        <a:pt x="6" y="27"/>
                        <a:pt x="6" y="28"/>
                      </a:cubicBezTo>
                      <a:cubicBezTo>
                        <a:pt x="7" y="28"/>
                        <a:pt x="7" y="29"/>
                        <a:pt x="8" y="29"/>
                      </a:cubicBezTo>
                      <a:cubicBezTo>
                        <a:pt x="9" y="29"/>
                        <a:pt x="10" y="30"/>
                        <a:pt x="11" y="29"/>
                      </a:cubicBezTo>
                      <a:cubicBezTo>
                        <a:pt x="12" y="29"/>
                        <a:pt x="12" y="28"/>
                        <a:pt x="12" y="28"/>
                      </a:cubicBezTo>
                      <a:cubicBezTo>
                        <a:pt x="12" y="28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8"/>
                      </a:cubicBezTo>
                      <a:cubicBezTo>
                        <a:pt x="12" y="28"/>
                        <a:pt x="12" y="28"/>
                        <a:pt x="12" y="29"/>
                      </a:cubicBezTo>
                      <a:cubicBezTo>
                        <a:pt x="11" y="29"/>
                        <a:pt x="11" y="29"/>
                        <a:pt x="10" y="29"/>
                      </a:cubicBezTo>
                      <a:cubicBezTo>
                        <a:pt x="9" y="29"/>
                        <a:pt x="8" y="29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5" y="27"/>
                        <a:pt x="5" y="26"/>
                        <a:pt x="5" y="25"/>
                      </a:cubicBezTo>
                      <a:cubicBezTo>
                        <a:pt x="5" y="25"/>
                        <a:pt x="4" y="24"/>
                        <a:pt x="4" y="24"/>
                      </a:cubicBezTo>
                      <a:cubicBezTo>
                        <a:pt x="4" y="23"/>
                        <a:pt x="4" y="23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3"/>
                        <a:pt x="5" y="23"/>
                        <a:pt x="5" y="24"/>
                      </a:cubicBezTo>
                      <a:close/>
                      <a:moveTo>
                        <a:pt x="25" y="18"/>
                      </a:moveTo>
                      <a:cubicBezTo>
                        <a:pt x="25" y="18"/>
                        <a:pt x="26" y="19"/>
                        <a:pt x="26" y="19"/>
                      </a:cubicBezTo>
                      <a:cubicBezTo>
                        <a:pt x="26" y="19"/>
                        <a:pt x="27" y="19"/>
                        <a:pt x="27" y="19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19"/>
                      </a:cubicBezTo>
                      <a:cubicBezTo>
                        <a:pt x="27" y="19"/>
                        <a:pt x="27" y="19"/>
                        <a:pt x="26" y="19"/>
                      </a:cubicBezTo>
                      <a:cubicBezTo>
                        <a:pt x="26" y="19"/>
                        <a:pt x="26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6" y="18"/>
                        <a:pt x="26" y="19"/>
                      </a:cubicBezTo>
                      <a:cubicBezTo>
                        <a:pt x="26" y="19"/>
                        <a:pt x="27" y="19"/>
                        <a:pt x="27" y="19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6" y="19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8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6" y="19"/>
                      </a:cubicBezTo>
                      <a:cubicBezTo>
                        <a:pt x="26" y="19"/>
                        <a:pt x="25" y="19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lose/>
                      <a:moveTo>
                        <a:pt x="24" y="18"/>
                      </a:move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7" y="19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8" y="20"/>
                        <a:pt x="28" y="21"/>
                        <a:pt x="28" y="21"/>
                      </a:cubicBezTo>
                      <a:cubicBezTo>
                        <a:pt x="28" y="21"/>
                        <a:pt x="28" y="21"/>
                        <a:pt x="28" y="22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0"/>
                        <a:pt x="27" y="20"/>
                        <a:pt x="26" y="20"/>
                      </a:cubicBezTo>
                      <a:cubicBezTo>
                        <a:pt x="26" y="19"/>
                        <a:pt x="25" y="19"/>
                        <a:pt x="24" y="19"/>
                      </a:cubicBezTo>
                      <a:cubicBezTo>
                        <a:pt x="24" y="19"/>
                        <a:pt x="24" y="19"/>
                        <a:pt x="24" y="18"/>
                      </a:cubicBezTo>
                      <a:close/>
                      <a:moveTo>
                        <a:pt x="11" y="8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lose/>
                      <a:moveTo>
                        <a:pt x="14" y="12"/>
                      </a:move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lose/>
                      <a:moveTo>
                        <a:pt x="11" y="3"/>
                      </a:move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1" y="1"/>
                        <a:pt x="11" y="1"/>
                      </a:cubicBezTo>
                      <a:cubicBezTo>
                        <a:pt x="11" y="2"/>
                        <a:pt x="12" y="3"/>
                        <a:pt x="13" y="3"/>
                      </a:cubicBezTo>
                      <a:cubicBezTo>
                        <a:pt x="14" y="3"/>
                        <a:pt x="15" y="4"/>
                        <a:pt x="16" y="4"/>
                      </a:cubicBezTo>
                      <a:cubicBezTo>
                        <a:pt x="17" y="4"/>
                        <a:pt x="17" y="5"/>
                        <a:pt x="18" y="5"/>
                      </a:cubicBezTo>
                      <a:cubicBezTo>
                        <a:pt x="18" y="5"/>
                        <a:pt x="18" y="6"/>
                        <a:pt x="19" y="6"/>
                      </a:cubicBezTo>
                      <a:cubicBezTo>
                        <a:pt x="19" y="6"/>
                        <a:pt x="19" y="6"/>
                        <a:pt x="20" y="7"/>
                      </a:cubicBezTo>
                      <a:cubicBezTo>
                        <a:pt x="20" y="8"/>
                        <a:pt x="20" y="8"/>
                        <a:pt x="21" y="9"/>
                      </a:cubicBezTo>
                      <a:cubicBezTo>
                        <a:pt x="21" y="10"/>
                        <a:pt x="21" y="11"/>
                        <a:pt x="21" y="12"/>
                      </a:cubicBezTo>
                      <a:cubicBezTo>
                        <a:pt x="21" y="13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1" y="13"/>
                        <a:pt x="21" y="12"/>
                      </a:cubicBezTo>
                      <a:cubicBezTo>
                        <a:pt x="21" y="12"/>
                        <a:pt x="21" y="11"/>
                        <a:pt x="21" y="10"/>
                      </a:cubicBezTo>
                      <a:cubicBezTo>
                        <a:pt x="21" y="9"/>
                        <a:pt x="21" y="8"/>
                        <a:pt x="20" y="8"/>
                      </a:cubicBezTo>
                      <a:cubicBezTo>
                        <a:pt x="20" y="7"/>
                        <a:pt x="19" y="6"/>
                        <a:pt x="19" y="6"/>
                      </a:cubicBezTo>
                      <a:cubicBezTo>
                        <a:pt x="19" y="6"/>
                        <a:pt x="18" y="5"/>
                        <a:pt x="18" y="5"/>
                      </a:cubicBezTo>
                      <a:cubicBezTo>
                        <a:pt x="18" y="5"/>
                        <a:pt x="17" y="5"/>
                        <a:pt x="17" y="4"/>
                      </a:cubicBezTo>
                      <a:cubicBezTo>
                        <a:pt x="16" y="4"/>
                        <a:pt x="16" y="4"/>
                        <a:pt x="15" y="3"/>
                      </a:cubicBezTo>
                      <a:cubicBezTo>
                        <a:pt x="14" y="3"/>
                        <a:pt x="13" y="3"/>
                        <a:pt x="12" y="2"/>
                      </a:cubicBezTo>
                      <a:cubicBezTo>
                        <a:pt x="12" y="2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14" y="3"/>
                        <a:pt x="15" y="3"/>
                        <a:pt x="17" y="4"/>
                      </a:cubicBezTo>
                      <a:cubicBezTo>
                        <a:pt x="20" y="5"/>
                        <a:pt x="22" y="8"/>
                        <a:pt x="21" y="11"/>
                      </a:cubicBezTo>
                      <a:cubicBezTo>
                        <a:pt x="21" y="14"/>
                        <a:pt x="18" y="17"/>
                        <a:pt x="15" y="16"/>
                      </a:cubicBezTo>
                      <a:cubicBezTo>
                        <a:pt x="14" y="16"/>
                        <a:pt x="13" y="14"/>
                        <a:pt x="13" y="13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3" y="13"/>
                      </a:cubicBezTo>
                      <a:cubicBezTo>
                        <a:pt x="13" y="13"/>
                        <a:pt x="14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3"/>
                        <a:pt x="13" y="13"/>
                        <a:pt x="14" y="13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2"/>
                        <a:pt x="14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2"/>
                      </a:cubicBezTo>
                      <a:cubicBezTo>
                        <a:pt x="14" y="12"/>
                        <a:pt x="14" y="12"/>
                        <a:pt x="14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cubicBezTo>
                        <a:pt x="15" y="12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2"/>
                        <a:pt x="15" y="12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2"/>
                        <a:pt x="15" y="12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2"/>
                        <a:pt x="15" y="12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6" y="12"/>
                        <a:pt x="16" y="12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2"/>
                        <a:pt x="16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2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2"/>
                        <a:pt x="16" y="12"/>
                      </a:cubicBezTo>
                      <a:cubicBezTo>
                        <a:pt x="16" y="12"/>
                        <a:pt x="17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7" y="13"/>
                        <a:pt x="17" y="13"/>
                        <a:pt x="17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6" y="9"/>
                        <a:pt x="15" y="9"/>
                      </a:cubicBezTo>
                      <a:cubicBezTo>
                        <a:pt x="14" y="8"/>
                        <a:pt x="12" y="8"/>
                        <a:pt x="12" y="9"/>
                      </a:cubicBezTo>
                      <a:cubicBezTo>
                        <a:pt x="12" y="9"/>
                        <a:pt x="12" y="9"/>
                        <a:pt x="12" y="8"/>
                      </a:cubicBezTo>
                      <a:cubicBezTo>
                        <a:pt x="13" y="8"/>
                        <a:pt x="13" y="8"/>
                        <a:pt x="14" y="8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6" y="8"/>
                        <a:pt x="16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8"/>
                        <a:pt x="15" y="8"/>
                      </a:cubicBezTo>
                      <a:cubicBezTo>
                        <a:pt x="15" y="8"/>
                        <a:pt x="14" y="8"/>
                        <a:pt x="14" y="8"/>
                      </a:cubicBezTo>
                      <a:cubicBezTo>
                        <a:pt x="13" y="8"/>
                        <a:pt x="13" y="8"/>
                        <a:pt x="12" y="8"/>
                      </a:cubicBezTo>
                      <a:cubicBezTo>
                        <a:pt x="12" y="9"/>
                        <a:pt x="12" y="9"/>
                        <a:pt x="11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2" y="8"/>
                        <a:pt x="13" y="8"/>
                        <a:pt x="14" y="8"/>
                      </a:cubicBezTo>
                      <a:cubicBezTo>
                        <a:pt x="14" y="8"/>
                        <a:pt x="14" y="8"/>
                        <a:pt x="15" y="8"/>
                      </a:cubicBezTo>
                      <a:cubicBezTo>
                        <a:pt x="15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8"/>
                        <a:pt x="15" y="8"/>
                      </a:cubicBezTo>
                      <a:cubicBezTo>
                        <a:pt x="14" y="8"/>
                        <a:pt x="14" y="8"/>
                        <a:pt x="13" y="8"/>
                      </a:cubicBezTo>
                      <a:cubicBezTo>
                        <a:pt x="13" y="8"/>
                        <a:pt x="12" y="8"/>
                        <a:pt x="12" y="8"/>
                      </a:cubicBezTo>
                      <a:cubicBezTo>
                        <a:pt x="12" y="8"/>
                        <a:pt x="12" y="9"/>
                        <a:pt x="12" y="9"/>
                      </a:cubicBezTo>
                      <a:cubicBezTo>
                        <a:pt x="12" y="8"/>
                        <a:pt x="12" y="8"/>
                        <a:pt x="13" y="8"/>
                      </a:cubicBezTo>
                      <a:cubicBezTo>
                        <a:pt x="14" y="7"/>
                        <a:pt x="14" y="7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4" y="7"/>
                        <a:pt x="14" y="7"/>
                        <a:pt x="13" y="8"/>
                      </a:cubicBezTo>
                      <a:cubicBezTo>
                        <a:pt x="12" y="8"/>
                        <a:pt x="12" y="8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3" y="7"/>
                      </a:cubicBezTo>
                      <a:cubicBezTo>
                        <a:pt x="14" y="7"/>
                        <a:pt x="15" y="7"/>
                        <a:pt x="16" y="8"/>
                      </a:cubicBezTo>
                      <a:cubicBezTo>
                        <a:pt x="16" y="8"/>
                        <a:pt x="16" y="8"/>
                        <a:pt x="16" y="7"/>
                      </a:cubicBezTo>
                      <a:cubicBezTo>
                        <a:pt x="16" y="7"/>
                        <a:pt x="15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1" y="7"/>
                        <a:pt x="11" y="7"/>
                      </a:cubicBezTo>
                      <a:cubicBezTo>
                        <a:pt x="11" y="7"/>
                        <a:pt x="11" y="8"/>
                        <a:pt x="11" y="8"/>
                      </a:cubicBezTo>
                      <a:cubicBezTo>
                        <a:pt x="11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8"/>
                        <a:pt x="11" y="8"/>
                        <a:pt x="11" y="8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8"/>
                        <a:pt x="12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0" y="8"/>
                        <a:pt x="10" y="8"/>
                      </a:cubicBezTo>
                      <a:cubicBezTo>
                        <a:pt x="9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9" y="7"/>
                      </a:cubicBezTo>
                      <a:cubicBezTo>
                        <a:pt x="9" y="7"/>
                        <a:pt x="10" y="7"/>
                        <a:pt x="10" y="7"/>
                      </a:cubicBezTo>
                      <a:cubicBezTo>
                        <a:pt x="10" y="7"/>
                        <a:pt x="11" y="7"/>
                        <a:pt x="11" y="6"/>
                      </a:cubicBezTo>
                      <a:cubicBezTo>
                        <a:pt x="12" y="6"/>
                        <a:pt x="12" y="6"/>
                        <a:pt x="13" y="6"/>
                      </a:cubicBezTo>
                      <a:cubicBezTo>
                        <a:pt x="14" y="6"/>
                        <a:pt x="15" y="6"/>
                        <a:pt x="16" y="7"/>
                      </a:cubicBezTo>
                      <a:cubicBezTo>
                        <a:pt x="16" y="7"/>
                        <a:pt x="16" y="7"/>
                        <a:pt x="17" y="8"/>
                      </a:cubicBezTo>
                      <a:cubicBezTo>
                        <a:pt x="17" y="8"/>
                        <a:pt x="17" y="8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8"/>
                        <a:pt x="17" y="8"/>
                        <a:pt x="17" y="8"/>
                      </a:cubicBezTo>
                      <a:cubicBezTo>
                        <a:pt x="17" y="8"/>
                        <a:pt x="16" y="7"/>
                        <a:pt x="16" y="7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1" y="6"/>
                        <a:pt x="11" y="6"/>
                        <a:pt x="10" y="6"/>
                      </a:cubicBezTo>
                      <a:cubicBezTo>
                        <a:pt x="10" y="7"/>
                        <a:pt x="9" y="7"/>
                        <a:pt x="9" y="7"/>
                      </a:cubicBezTo>
                      <a:cubicBezTo>
                        <a:pt x="9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8" y="7"/>
                        <a:pt x="8" y="7"/>
                      </a:cubicBezTo>
                      <a:cubicBezTo>
                        <a:pt x="8" y="7"/>
                        <a:pt x="9" y="7"/>
                        <a:pt x="9" y="7"/>
                      </a:cubicBezTo>
                      <a:cubicBezTo>
                        <a:pt x="10" y="6"/>
                        <a:pt x="11" y="6"/>
                        <a:pt x="12" y="6"/>
                      </a:cubicBezTo>
                      <a:cubicBezTo>
                        <a:pt x="12" y="6"/>
                        <a:pt x="13" y="6"/>
                        <a:pt x="14" y="6"/>
                      </a:cubicBezTo>
                      <a:cubicBezTo>
                        <a:pt x="13" y="6"/>
                        <a:pt x="13" y="6"/>
                        <a:pt x="12" y="6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7"/>
                        <a:pt x="9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6"/>
                        <a:pt x="9" y="6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3" y="6"/>
                        <a:pt x="15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6"/>
                        <a:pt x="13" y="6"/>
                        <a:pt x="12" y="6"/>
                      </a:cubicBezTo>
                      <a:cubicBezTo>
                        <a:pt x="11" y="6"/>
                        <a:pt x="10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1" y="6"/>
                        <a:pt x="11" y="5"/>
                      </a:cubicBezTo>
                      <a:cubicBezTo>
                        <a:pt x="12" y="5"/>
                        <a:pt x="13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6" y="6"/>
                        <a:pt x="16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6" y="6"/>
                        <a:pt x="16" y="6"/>
                      </a:cubicBezTo>
                      <a:cubicBezTo>
                        <a:pt x="15" y="5"/>
                        <a:pt x="14" y="5"/>
                        <a:pt x="13" y="5"/>
                      </a:cubicBezTo>
                      <a:cubicBezTo>
                        <a:pt x="12" y="4"/>
                        <a:pt x="11" y="4"/>
                        <a:pt x="11" y="3"/>
                      </a:cubicBezTo>
                      <a:close/>
                      <a:moveTo>
                        <a:pt x="12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4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5"/>
                        <a:pt x="12" y="5"/>
                        <a:pt x="11" y="5"/>
                      </a:cubicBezTo>
                      <a:cubicBezTo>
                        <a:pt x="11" y="5"/>
                        <a:pt x="10" y="6"/>
                        <a:pt x="10" y="6"/>
                      </a:cubicBezTo>
                      <a:cubicBezTo>
                        <a:pt x="10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0" y="5"/>
                        <a:pt x="1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11" y="5"/>
                        <a:pt x="12" y="5"/>
                      </a:cubicBezTo>
                      <a:close/>
                      <a:moveTo>
                        <a:pt x="3" y="12"/>
                      </a:moveTo>
                      <a:cubicBezTo>
                        <a:pt x="4" y="9"/>
                        <a:pt x="7" y="7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6"/>
                        <a:pt x="8" y="6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6"/>
                        <a:pt x="8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7" y="7"/>
                        <a:pt x="7" y="7"/>
                      </a:cubicBezTo>
                      <a:cubicBezTo>
                        <a:pt x="7" y="8"/>
                        <a:pt x="6" y="8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7" y="8"/>
                        <a:pt x="7" y="7"/>
                      </a:cubicBezTo>
                      <a:cubicBezTo>
                        <a:pt x="7" y="7"/>
                        <a:pt x="7" y="7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8" y="8"/>
                        <a:pt x="8" y="8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8" y="9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8" y="9"/>
                        <a:pt x="8" y="9"/>
                      </a:cubicBezTo>
                      <a:cubicBezTo>
                        <a:pt x="7" y="9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9"/>
                        <a:pt x="8" y="9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8" y="9"/>
                        <a:pt x="8" y="9"/>
                      </a:cubicBezTo>
                      <a:cubicBezTo>
                        <a:pt x="8" y="9"/>
                        <a:pt x="7" y="10"/>
                        <a:pt x="7" y="10"/>
                      </a:cubicBezTo>
                      <a:cubicBezTo>
                        <a:pt x="7" y="10"/>
                        <a:pt x="6" y="11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7" y="11"/>
                        <a:pt x="7" y="10"/>
                      </a:cubicBezTo>
                      <a:cubicBezTo>
                        <a:pt x="7" y="10"/>
                        <a:pt x="8" y="9"/>
                        <a:pt x="8" y="9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9" y="8"/>
                        <a:pt x="9" y="8"/>
                        <a:pt x="10" y="8"/>
                      </a:cubicBez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10"/>
                        <a:pt x="7" y="10"/>
                        <a:pt x="7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3"/>
                        <a:pt x="6" y="13"/>
                      </a:cubicBezTo>
                      <a:cubicBezTo>
                        <a:pt x="6" y="12"/>
                        <a:pt x="7" y="11"/>
                        <a:pt x="7" y="11"/>
                      </a:cubicBezTo>
                      <a:cubicBezTo>
                        <a:pt x="7" y="10"/>
                        <a:pt x="8" y="10"/>
                        <a:pt x="8" y="9"/>
                      </a:cubicBezTo>
                      <a:cubicBezTo>
                        <a:pt x="9" y="9"/>
                        <a:pt x="9" y="9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9" y="9"/>
                        <a:pt x="9" y="9"/>
                      </a:cubicBezTo>
                      <a:cubicBezTo>
                        <a:pt x="8" y="10"/>
                        <a:pt x="7" y="11"/>
                        <a:pt x="7" y="11"/>
                      </a:cubicBezTo>
                      <a:cubicBezTo>
                        <a:pt x="6" y="13"/>
                        <a:pt x="5" y="15"/>
                        <a:pt x="6" y="17"/>
                      </a:cubicBezTo>
                      <a:cubicBezTo>
                        <a:pt x="7" y="18"/>
                        <a:pt x="9" y="19"/>
                        <a:pt x="11" y="18"/>
                      </a:cubicBezTo>
                      <a:cubicBezTo>
                        <a:pt x="11" y="18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6"/>
                        <a:pt x="11" y="16"/>
                      </a:cubicBezTo>
                      <a:cubicBezTo>
                        <a:pt x="11" y="17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8"/>
                        <a:pt x="11" y="17"/>
                        <a:pt x="11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0" y="16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2" y="17"/>
                      </a:cubicBezTo>
                      <a:cubicBezTo>
                        <a:pt x="12" y="18"/>
                        <a:pt x="12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19"/>
                        <a:pt x="12" y="18"/>
                        <a:pt x="12" y="17"/>
                      </a:cubicBezTo>
                      <a:cubicBezTo>
                        <a:pt x="12" y="17"/>
                        <a:pt x="12" y="16"/>
                        <a:pt x="11" y="16"/>
                      </a:cubicBezTo>
                      <a:cubicBezTo>
                        <a:pt x="12" y="17"/>
                        <a:pt x="13" y="18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2" y="18"/>
                        <a:pt x="12" y="17"/>
                      </a:cubicBezTo>
                      <a:cubicBezTo>
                        <a:pt x="12" y="17"/>
                        <a:pt x="12" y="16"/>
                        <a:pt x="12" y="16"/>
                      </a:cubicBezTo>
                      <a:cubicBezTo>
                        <a:pt x="12" y="16"/>
                        <a:pt x="12" y="17"/>
                        <a:pt x="12" y="18"/>
                      </a:cubicBezTo>
                      <a:cubicBezTo>
                        <a:pt x="13" y="19"/>
                        <a:pt x="12" y="20"/>
                        <a:pt x="11" y="21"/>
                      </a:cubicBezTo>
                      <a:cubicBezTo>
                        <a:pt x="9" y="22"/>
                        <a:pt x="6" y="21"/>
                        <a:pt x="5" y="19"/>
                      </a:cubicBezTo>
                      <a:cubicBezTo>
                        <a:pt x="5" y="19"/>
                        <a:pt x="5" y="19"/>
                        <a:pt x="5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4" y="22"/>
                        <a:pt x="3" y="22"/>
                      </a:cubicBezTo>
                      <a:cubicBezTo>
                        <a:pt x="3" y="22"/>
                        <a:pt x="2" y="22"/>
                        <a:pt x="2" y="22"/>
                      </a:cubicBezTo>
                      <a:cubicBezTo>
                        <a:pt x="2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2" y="21"/>
                      </a:cubicBezTo>
                      <a:cubicBezTo>
                        <a:pt x="3" y="21"/>
                        <a:pt x="3" y="20"/>
                        <a:pt x="3" y="19"/>
                      </a:cubicBezTo>
                      <a:cubicBezTo>
                        <a:pt x="3" y="18"/>
                        <a:pt x="3" y="17"/>
                        <a:pt x="3" y="16"/>
                      </a:cubicBezTo>
                      <a:cubicBezTo>
                        <a:pt x="4" y="15"/>
                        <a:pt x="4" y="14"/>
                        <a:pt x="5" y="13"/>
                      </a:cubicBezTo>
                      <a:cubicBezTo>
                        <a:pt x="5" y="13"/>
                        <a:pt x="4" y="13"/>
                        <a:pt x="4" y="13"/>
                      </a:cubicBezTo>
                      <a:cubicBezTo>
                        <a:pt x="3" y="14"/>
                        <a:pt x="3" y="16"/>
                        <a:pt x="3" y="18"/>
                      </a:cubicBezTo>
                      <a:cubicBezTo>
                        <a:pt x="3" y="18"/>
                        <a:pt x="3" y="19"/>
                        <a:pt x="3" y="20"/>
                      </a:cubicBezTo>
                      <a:cubicBezTo>
                        <a:pt x="3" y="19"/>
                        <a:pt x="3" y="19"/>
                        <a:pt x="3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15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3" y="15"/>
                        <a:pt x="3" y="15"/>
                      </a:cubicBezTo>
                      <a:cubicBezTo>
                        <a:pt x="3" y="15"/>
                        <a:pt x="3" y="16"/>
                        <a:pt x="3" y="17"/>
                      </a:cubicBezTo>
                      <a:cubicBezTo>
                        <a:pt x="3" y="17"/>
                        <a:pt x="3" y="18"/>
                        <a:pt x="3" y="18"/>
                      </a:cubicBezTo>
                      <a:cubicBezTo>
                        <a:pt x="3" y="19"/>
                        <a:pt x="2" y="19"/>
                        <a:pt x="3" y="20"/>
                      </a:cubicBezTo>
                      <a:cubicBezTo>
                        <a:pt x="3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1"/>
                        <a:pt x="1" y="22"/>
                        <a:pt x="1" y="22"/>
                      </a:cubicBezTo>
                      <a:cubicBezTo>
                        <a:pt x="1" y="20"/>
                        <a:pt x="1" y="18"/>
                        <a:pt x="1" y="16"/>
                      </a:cubicBezTo>
                      <a:cubicBezTo>
                        <a:pt x="2" y="15"/>
                        <a:pt x="2" y="13"/>
                        <a:pt x="3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37" name="Freeform 1044"/>
                <p:cNvSpPr>
                  <a:spLocks noEditPoints="1"/>
                </p:cNvSpPr>
                <p:nvPr/>
              </p:nvSpPr>
              <p:spPr>
                <a:xfrm>
                  <a:off x="4754563" y="2919413"/>
                  <a:ext cx="612775" cy="1857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63" h="49">
                      <a:moveTo>
                        <a:pt x="4" y="25"/>
                      </a:moveTo>
                      <a:cubicBezTo>
                        <a:pt x="4" y="27"/>
                        <a:pt x="4" y="29"/>
                        <a:pt x="4" y="31"/>
                      </a:cubicBezTo>
                      <a:cubicBezTo>
                        <a:pt x="3" y="32"/>
                        <a:pt x="3" y="32"/>
                        <a:pt x="2" y="33"/>
                      </a:cubicBezTo>
                      <a:cubicBezTo>
                        <a:pt x="2" y="34"/>
                        <a:pt x="1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" y="35"/>
                        <a:pt x="5" y="35"/>
                        <a:pt x="6" y="33"/>
                      </a:cubicBezTo>
                      <a:cubicBezTo>
                        <a:pt x="6" y="33"/>
                        <a:pt x="6" y="32"/>
                        <a:pt x="6" y="31"/>
                      </a:cubicBezTo>
                      <a:cubicBezTo>
                        <a:pt x="6" y="32"/>
                        <a:pt x="6" y="32"/>
                        <a:pt x="7" y="3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4"/>
                        <a:pt x="8" y="36"/>
                        <a:pt x="9" y="37"/>
                      </a:cubicBezTo>
                      <a:cubicBezTo>
                        <a:pt x="10" y="38"/>
                        <a:pt x="11" y="39"/>
                        <a:pt x="13" y="40"/>
                      </a:cubicBezTo>
                      <a:cubicBezTo>
                        <a:pt x="14" y="41"/>
                        <a:pt x="16" y="42"/>
                        <a:pt x="17" y="42"/>
                      </a:cubicBezTo>
                      <a:cubicBezTo>
                        <a:pt x="18" y="42"/>
                        <a:pt x="19" y="42"/>
                        <a:pt x="20" y="42"/>
                      </a:cubicBezTo>
                      <a:cubicBezTo>
                        <a:pt x="20" y="42"/>
                        <a:pt x="21" y="42"/>
                        <a:pt x="21" y="42"/>
                      </a:cubicBezTo>
                      <a:cubicBezTo>
                        <a:pt x="22" y="42"/>
                        <a:pt x="23" y="42"/>
                        <a:pt x="24" y="42"/>
                      </a:cubicBezTo>
                      <a:cubicBezTo>
                        <a:pt x="25" y="42"/>
                        <a:pt x="26" y="42"/>
                        <a:pt x="27" y="41"/>
                      </a:cubicBezTo>
                      <a:cubicBezTo>
                        <a:pt x="29" y="40"/>
                        <a:pt x="30" y="39"/>
                        <a:pt x="32" y="38"/>
                      </a:cubicBezTo>
                      <a:cubicBezTo>
                        <a:pt x="33" y="36"/>
                        <a:pt x="35" y="35"/>
                        <a:pt x="37" y="34"/>
                      </a:cubicBezTo>
                      <a:cubicBezTo>
                        <a:pt x="38" y="33"/>
                        <a:pt x="39" y="33"/>
                        <a:pt x="40" y="33"/>
                      </a:cubicBezTo>
                      <a:cubicBezTo>
                        <a:pt x="41" y="33"/>
                        <a:pt x="41" y="34"/>
                        <a:pt x="41" y="34"/>
                      </a:cubicBezTo>
                      <a:cubicBezTo>
                        <a:pt x="42" y="35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1" y="36"/>
                        <a:pt x="42" y="36"/>
                        <a:pt x="42" y="36"/>
                      </a:cubicBezTo>
                      <a:cubicBezTo>
                        <a:pt x="43" y="35"/>
                        <a:pt x="43" y="34"/>
                        <a:pt x="43" y="33"/>
                      </a:cubicBezTo>
                      <a:cubicBezTo>
                        <a:pt x="42" y="31"/>
                        <a:pt x="40" y="30"/>
                        <a:pt x="38" y="30"/>
                      </a:cubicBezTo>
                      <a:cubicBezTo>
                        <a:pt x="36" y="30"/>
                        <a:pt x="34" y="31"/>
                        <a:pt x="33" y="32"/>
                      </a:cubicBezTo>
                      <a:cubicBezTo>
                        <a:pt x="33" y="32"/>
                        <a:pt x="33" y="31"/>
                        <a:pt x="33" y="30"/>
                      </a:cubicBezTo>
                      <a:cubicBezTo>
                        <a:pt x="33" y="30"/>
                        <a:pt x="33" y="30"/>
                        <a:pt x="33" y="29"/>
                      </a:cubicBezTo>
                      <a:cubicBezTo>
                        <a:pt x="33" y="29"/>
                        <a:pt x="32" y="28"/>
                        <a:pt x="32" y="28"/>
                      </a:cubicBezTo>
                      <a:cubicBezTo>
                        <a:pt x="32" y="27"/>
                        <a:pt x="32" y="27"/>
                        <a:pt x="31" y="26"/>
                      </a:cubicBezTo>
                      <a:cubicBezTo>
                        <a:pt x="31" y="25"/>
                        <a:pt x="30" y="25"/>
                        <a:pt x="29" y="24"/>
                      </a:cubicBezTo>
                      <a:cubicBezTo>
                        <a:pt x="30" y="24"/>
                        <a:pt x="30" y="24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2" y="22"/>
                        <a:pt x="33" y="22"/>
                        <a:pt x="33" y="22"/>
                      </a:cubicBezTo>
                      <a:cubicBezTo>
                        <a:pt x="35" y="21"/>
                        <a:pt x="36" y="22"/>
                        <a:pt x="37" y="22"/>
                      </a:cubicBezTo>
                      <a:cubicBezTo>
                        <a:pt x="39" y="22"/>
                        <a:pt x="40" y="23"/>
                        <a:pt x="41" y="23"/>
                      </a:cubicBezTo>
                      <a:cubicBezTo>
                        <a:pt x="42" y="23"/>
                        <a:pt x="42" y="23"/>
                        <a:pt x="43" y="24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6" y="25"/>
                        <a:pt x="48" y="26"/>
                        <a:pt x="51" y="26"/>
                      </a:cubicBezTo>
                      <a:cubicBezTo>
                        <a:pt x="52" y="26"/>
                        <a:pt x="53" y="25"/>
                        <a:pt x="54" y="25"/>
                      </a:cubicBezTo>
                      <a:cubicBezTo>
                        <a:pt x="54" y="24"/>
                        <a:pt x="55" y="24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4"/>
                      </a:cubicBezTo>
                      <a:cubicBezTo>
                        <a:pt x="55" y="25"/>
                        <a:pt x="56" y="25"/>
                        <a:pt x="57" y="26"/>
                      </a:cubicBezTo>
                      <a:cubicBezTo>
                        <a:pt x="58" y="26"/>
                        <a:pt x="60" y="26"/>
                        <a:pt x="61" y="26"/>
                      </a:cubicBezTo>
                      <a:cubicBezTo>
                        <a:pt x="62" y="26"/>
                        <a:pt x="62" y="27"/>
                        <a:pt x="63" y="27"/>
                      </a:cubicBezTo>
                      <a:cubicBezTo>
                        <a:pt x="63" y="27"/>
                        <a:pt x="64" y="27"/>
                        <a:pt x="64" y="27"/>
                      </a:cubicBezTo>
                      <a:cubicBezTo>
                        <a:pt x="62" y="27"/>
                        <a:pt x="60" y="27"/>
                        <a:pt x="58" y="28"/>
                      </a:cubicBezTo>
                      <a:cubicBezTo>
                        <a:pt x="57" y="28"/>
                        <a:pt x="56" y="29"/>
                        <a:pt x="54" y="29"/>
                      </a:cubicBezTo>
                      <a:cubicBezTo>
                        <a:pt x="54" y="30"/>
                        <a:pt x="54" y="30"/>
                        <a:pt x="53" y="30"/>
                      </a:cubicBez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53" y="30"/>
                        <a:pt x="53" y="30"/>
                        <a:pt x="53" y="30"/>
                      </a:cubicBezTo>
                      <a:cubicBezTo>
                        <a:pt x="52" y="31"/>
                        <a:pt x="51" y="32"/>
                        <a:pt x="49" y="33"/>
                      </a:cubicBezTo>
                      <a:cubicBezTo>
                        <a:pt x="49" y="34"/>
                        <a:pt x="48" y="35"/>
                        <a:pt x="47" y="36"/>
                      </a:cubicBezTo>
                      <a:cubicBezTo>
                        <a:pt x="46" y="37"/>
                        <a:pt x="46" y="38"/>
                        <a:pt x="45" y="39"/>
                      </a:cubicBezTo>
                      <a:cubicBezTo>
                        <a:pt x="45" y="40"/>
                        <a:pt x="45" y="40"/>
                        <a:pt x="44" y="40"/>
                      </a:cubicBezTo>
                      <a:cubicBezTo>
                        <a:pt x="44" y="41"/>
                        <a:pt x="43" y="41"/>
                        <a:pt x="42" y="41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3" y="42"/>
                        <a:pt x="43" y="42"/>
                        <a:pt x="44" y="42"/>
                      </a:cubicBezTo>
                      <a:cubicBezTo>
                        <a:pt x="44" y="42"/>
                        <a:pt x="45" y="42"/>
                        <a:pt x="46" y="41"/>
                      </a:cubicBezTo>
                      <a:cubicBezTo>
                        <a:pt x="46" y="41"/>
                        <a:pt x="47" y="41"/>
                        <a:pt x="47" y="41"/>
                      </a:cubicBezTo>
                      <a:cubicBezTo>
                        <a:pt x="47" y="42"/>
                        <a:pt x="47" y="42"/>
                        <a:pt x="47" y="43"/>
                      </a:cubicBezTo>
                      <a:cubicBezTo>
                        <a:pt x="47" y="43"/>
                        <a:pt x="47" y="44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48" y="46"/>
                        <a:pt x="49" y="48"/>
                        <a:pt x="51" y="48"/>
                      </a:cubicBezTo>
                      <a:cubicBezTo>
                        <a:pt x="52" y="49"/>
                        <a:pt x="54" y="49"/>
                        <a:pt x="55" y="49"/>
                      </a:cubicBezTo>
                      <a:cubicBezTo>
                        <a:pt x="58" y="49"/>
                        <a:pt x="60" y="47"/>
                        <a:pt x="60" y="44"/>
                      </a:cubicBezTo>
                      <a:cubicBezTo>
                        <a:pt x="61" y="41"/>
                        <a:pt x="59" y="39"/>
                        <a:pt x="56" y="39"/>
                      </a:cubicBezTo>
                      <a:cubicBezTo>
                        <a:pt x="54" y="39"/>
                        <a:pt x="52" y="40"/>
                        <a:pt x="52" y="43"/>
                      </a:cubicBezTo>
                      <a:cubicBezTo>
                        <a:pt x="53" y="44"/>
                        <a:pt x="54" y="44"/>
                        <a:pt x="55" y="44"/>
                      </a:cubicBezTo>
                      <a:cubicBezTo>
                        <a:pt x="54" y="45"/>
                        <a:pt x="53" y="45"/>
                        <a:pt x="53" y="44"/>
                      </a:cubicBezTo>
                      <a:cubicBezTo>
                        <a:pt x="52" y="44"/>
                        <a:pt x="51" y="43"/>
                        <a:pt x="51" y="42"/>
                      </a:cubicBezTo>
                      <a:cubicBezTo>
                        <a:pt x="51" y="40"/>
                        <a:pt x="51" y="38"/>
                        <a:pt x="52" y="37"/>
                      </a:cubicBezTo>
                      <a:cubicBezTo>
                        <a:pt x="52" y="35"/>
                        <a:pt x="54" y="34"/>
                        <a:pt x="55" y="33"/>
                      </a:cubicBezTo>
                      <a:cubicBezTo>
                        <a:pt x="56" y="32"/>
                        <a:pt x="58" y="31"/>
                        <a:pt x="59" y="31"/>
                      </a:cubicBezTo>
                      <a:cubicBezTo>
                        <a:pt x="59" y="31"/>
                        <a:pt x="59" y="31"/>
                        <a:pt x="59" y="31"/>
                      </a:cubicBezTo>
                      <a:cubicBezTo>
                        <a:pt x="60" y="31"/>
                        <a:pt x="61" y="31"/>
                        <a:pt x="62" y="31"/>
                      </a:cubicBezTo>
                      <a:cubicBezTo>
                        <a:pt x="62" y="31"/>
                        <a:pt x="63" y="31"/>
                        <a:pt x="64" y="31"/>
                      </a:cubicBezTo>
                      <a:cubicBezTo>
                        <a:pt x="65" y="31"/>
                        <a:pt x="65" y="31"/>
                        <a:pt x="66" y="31"/>
                      </a:cubicBezTo>
                      <a:cubicBezTo>
                        <a:pt x="67" y="31"/>
                        <a:pt x="68" y="31"/>
                        <a:pt x="69" y="31"/>
                      </a:cubicBezTo>
                      <a:cubicBezTo>
                        <a:pt x="69" y="31"/>
                        <a:pt x="70" y="31"/>
                        <a:pt x="71" y="31"/>
                      </a:cubicBezTo>
                      <a:cubicBezTo>
                        <a:pt x="72" y="31"/>
                        <a:pt x="73" y="31"/>
                        <a:pt x="73" y="32"/>
                      </a:cubicBezTo>
                      <a:cubicBezTo>
                        <a:pt x="75" y="32"/>
                        <a:pt x="76" y="32"/>
                        <a:pt x="77" y="32"/>
                      </a:cubicBezTo>
                      <a:cubicBezTo>
                        <a:pt x="76" y="32"/>
                        <a:pt x="75" y="33"/>
                        <a:pt x="74" y="34"/>
                      </a:cubicBezTo>
                      <a:cubicBezTo>
                        <a:pt x="73" y="35"/>
                        <a:pt x="73" y="36"/>
                        <a:pt x="74" y="37"/>
                      </a:cubicBezTo>
                      <a:cubicBezTo>
                        <a:pt x="75" y="38"/>
                        <a:pt x="76" y="39"/>
                        <a:pt x="77" y="38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8"/>
                      </a:cubicBezTo>
                      <a:cubicBezTo>
                        <a:pt x="76" y="38"/>
                        <a:pt x="76" y="38"/>
                        <a:pt x="75" y="37"/>
                      </a:cubicBezTo>
                      <a:cubicBezTo>
                        <a:pt x="75" y="37"/>
                        <a:pt x="75" y="36"/>
                        <a:pt x="75" y="35"/>
                      </a:cubicBezTo>
                      <a:cubicBezTo>
                        <a:pt x="76" y="35"/>
                        <a:pt x="77" y="34"/>
                        <a:pt x="78" y="34"/>
                      </a:cubicBezTo>
                      <a:cubicBezTo>
                        <a:pt x="79" y="34"/>
                        <a:pt x="80" y="34"/>
                        <a:pt x="81" y="34"/>
                      </a:cubicBezTo>
                      <a:cubicBezTo>
                        <a:pt x="83" y="34"/>
                        <a:pt x="84" y="34"/>
                        <a:pt x="85" y="34"/>
                      </a:cubicBezTo>
                      <a:cubicBezTo>
                        <a:pt x="88" y="35"/>
                        <a:pt x="91" y="35"/>
                        <a:pt x="93" y="35"/>
                      </a:cubicBezTo>
                      <a:cubicBezTo>
                        <a:pt x="95" y="35"/>
                        <a:pt x="96" y="35"/>
                        <a:pt x="97" y="35"/>
                      </a:cubicBezTo>
                      <a:cubicBezTo>
                        <a:pt x="98" y="35"/>
                        <a:pt x="100" y="35"/>
                        <a:pt x="101" y="35"/>
                      </a:cubicBezTo>
                      <a:cubicBezTo>
                        <a:pt x="101" y="35"/>
                        <a:pt x="101" y="36"/>
                        <a:pt x="101" y="36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6"/>
                        <a:pt x="101" y="36"/>
                        <a:pt x="102" y="36"/>
                      </a:cubicBezTo>
                      <a:cubicBezTo>
                        <a:pt x="102" y="36"/>
                        <a:pt x="102" y="36"/>
                        <a:pt x="103" y="36"/>
                      </a:cubicBezTo>
                      <a:cubicBezTo>
                        <a:pt x="104" y="36"/>
                        <a:pt x="104" y="36"/>
                        <a:pt x="105" y="35"/>
                      </a:cubicBezTo>
                      <a:cubicBezTo>
                        <a:pt x="105" y="35"/>
                        <a:pt x="105" y="35"/>
                        <a:pt x="106" y="35"/>
                      </a:cubicBezTo>
                      <a:cubicBezTo>
                        <a:pt x="106" y="35"/>
                        <a:pt x="106" y="35"/>
                        <a:pt x="106" y="35"/>
                      </a:cubicBezTo>
                      <a:cubicBezTo>
                        <a:pt x="105" y="37"/>
                        <a:pt x="106" y="38"/>
                        <a:pt x="107" y="38"/>
                      </a:cubicBezTo>
                      <a:cubicBezTo>
                        <a:pt x="107" y="39"/>
                        <a:pt x="107" y="39"/>
                        <a:pt x="107" y="39"/>
                      </a:cubicBezTo>
                      <a:cubicBezTo>
                        <a:pt x="107" y="39"/>
                        <a:pt x="108" y="39"/>
                        <a:pt x="108" y="39"/>
                      </a:cubicBezTo>
                      <a:cubicBezTo>
                        <a:pt x="108" y="39"/>
                        <a:pt x="108" y="39"/>
                        <a:pt x="108" y="39"/>
                      </a:cubicBezTo>
                      <a:cubicBezTo>
                        <a:pt x="108" y="39"/>
                        <a:pt x="108" y="38"/>
                        <a:pt x="108" y="38"/>
                      </a:cubicBezTo>
                      <a:cubicBezTo>
                        <a:pt x="108" y="38"/>
                        <a:pt x="108" y="38"/>
                        <a:pt x="108" y="38"/>
                      </a:cubicBezTo>
                      <a:cubicBezTo>
                        <a:pt x="108" y="38"/>
                        <a:pt x="108" y="37"/>
                        <a:pt x="108" y="37"/>
                      </a:cubicBezTo>
                      <a:cubicBezTo>
                        <a:pt x="109" y="36"/>
                        <a:pt x="109" y="36"/>
                        <a:pt x="110" y="35"/>
                      </a:cubicBezTo>
                      <a:cubicBezTo>
                        <a:pt x="111" y="35"/>
                        <a:pt x="112" y="34"/>
                        <a:pt x="112" y="33"/>
                      </a:cubicBezTo>
                      <a:cubicBezTo>
                        <a:pt x="113" y="32"/>
                        <a:pt x="113" y="31"/>
                        <a:pt x="113" y="30"/>
                      </a:cubicBezTo>
                      <a:cubicBezTo>
                        <a:pt x="113" y="30"/>
                        <a:pt x="113" y="29"/>
                        <a:pt x="112" y="29"/>
                      </a:cubicBezTo>
                      <a:cubicBezTo>
                        <a:pt x="113" y="29"/>
                        <a:pt x="114" y="29"/>
                        <a:pt x="114" y="28"/>
                      </a:cubicBezTo>
                      <a:cubicBezTo>
                        <a:pt x="114" y="28"/>
                        <a:pt x="115" y="27"/>
                        <a:pt x="115" y="26"/>
                      </a:cubicBezTo>
                      <a:cubicBezTo>
                        <a:pt x="115" y="26"/>
                        <a:pt x="115" y="26"/>
                        <a:pt x="115" y="25"/>
                      </a:cubicBezTo>
                      <a:cubicBezTo>
                        <a:pt x="116" y="25"/>
                        <a:pt x="116" y="24"/>
                        <a:pt x="116" y="24"/>
                      </a:cubicBezTo>
                      <a:cubicBezTo>
                        <a:pt x="117" y="23"/>
                        <a:pt x="117" y="22"/>
                        <a:pt x="117" y="22"/>
                      </a:cubicBezTo>
                      <a:cubicBezTo>
                        <a:pt x="117" y="21"/>
                        <a:pt x="117" y="21"/>
                        <a:pt x="117" y="20"/>
                      </a:cubicBezTo>
                      <a:cubicBezTo>
                        <a:pt x="118" y="20"/>
                        <a:pt x="118" y="20"/>
                        <a:pt x="118" y="20"/>
                      </a:cubicBezTo>
                      <a:cubicBezTo>
                        <a:pt x="118" y="20"/>
                        <a:pt x="117" y="20"/>
                        <a:pt x="117" y="20"/>
                      </a:cubicBezTo>
                      <a:cubicBezTo>
                        <a:pt x="118" y="20"/>
                        <a:pt x="118" y="19"/>
                        <a:pt x="118" y="19"/>
                      </a:cubicBezTo>
                      <a:cubicBezTo>
                        <a:pt x="118" y="18"/>
                        <a:pt x="118" y="17"/>
                        <a:pt x="118" y="17"/>
                      </a:cubicBezTo>
                      <a:cubicBezTo>
                        <a:pt x="118" y="17"/>
                        <a:pt x="118" y="17"/>
                        <a:pt x="118" y="17"/>
                      </a:cubicBezTo>
                      <a:cubicBezTo>
                        <a:pt x="118" y="16"/>
                        <a:pt x="118" y="15"/>
                        <a:pt x="118" y="13"/>
                      </a:cubicBezTo>
                      <a:cubicBezTo>
                        <a:pt x="118" y="13"/>
                        <a:pt x="118" y="12"/>
                        <a:pt x="117" y="11"/>
                      </a:cubicBezTo>
                      <a:cubicBezTo>
                        <a:pt x="117" y="11"/>
                        <a:pt x="117" y="10"/>
                        <a:pt x="117" y="10"/>
                      </a:cubicBezTo>
                      <a:cubicBezTo>
                        <a:pt x="117" y="10"/>
                        <a:pt x="118" y="10"/>
                        <a:pt x="118" y="10"/>
                      </a:cubicBezTo>
                      <a:cubicBezTo>
                        <a:pt x="118" y="12"/>
                        <a:pt x="118" y="13"/>
                        <a:pt x="119" y="15"/>
                      </a:cubicBezTo>
                      <a:cubicBezTo>
                        <a:pt x="119" y="16"/>
                        <a:pt x="120" y="18"/>
                        <a:pt x="121" y="19"/>
                      </a:cubicBezTo>
                      <a:cubicBezTo>
                        <a:pt x="122" y="20"/>
                        <a:pt x="123" y="21"/>
                        <a:pt x="124" y="22"/>
                      </a:cubicBezTo>
                      <a:cubicBezTo>
                        <a:pt x="125" y="23"/>
                        <a:pt x="125" y="23"/>
                        <a:pt x="125" y="24"/>
                      </a:cubicBezTo>
                      <a:cubicBezTo>
                        <a:pt x="125" y="25"/>
                        <a:pt x="125" y="25"/>
                        <a:pt x="125" y="26"/>
                      </a:cubicBezTo>
                      <a:cubicBezTo>
                        <a:pt x="125" y="26"/>
                        <a:pt x="125" y="26"/>
                        <a:pt x="124" y="26"/>
                      </a:cubicBezTo>
                      <a:cubicBezTo>
                        <a:pt x="124" y="26"/>
                        <a:pt x="123" y="25"/>
                        <a:pt x="124" y="25"/>
                      </a:cubicBez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24" y="25"/>
                        <a:pt x="124" y="25"/>
                        <a:pt x="124" y="25"/>
                      </a:cubicBezTo>
                      <a:cubicBezTo>
                        <a:pt x="123" y="25"/>
                        <a:pt x="123" y="25"/>
                        <a:pt x="123" y="26"/>
                      </a:cubicBezTo>
                      <a:cubicBezTo>
                        <a:pt x="123" y="27"/>
                        <a:pt x="123" y="27"/>
                        <a:pt x="124" y="28"/>
                      </a:cubicBezTo>
                      <a:cubicBezTo>
                        <a:pt x="126" y="28"/>
                        <a:pt x="128" y="27"/>
                        <a:pt x="128" y="26"/>
                      </a:cubicBezTo>
                      <a:cubicBezTo>
                        <a:pt x="129" y="24"/>
                        <a:pt x="128" y="22"/>
                        <a:pt x="127" y="21"/>
                      </a:cubicBezTo>
                      <a:cubicBezTo>
                        <a:pt x="127" y="21"/>
                        <a:pt x="128" y="21"/>
                        <a:pt x="129" y="21"/>
                      </a:cubicBezTo>
                      <a:cubicBezTo>
                        <a:pt x="130" y="21"/>
                        <a:pt x="132" y="21"/>
                        <a:pt x="133" y="22"/>
                      </a:cubicBezTo>
                      <a:cubicBezTo>
                        <a:pt x="133" y="22"/>
                        <a:pt x="133" y="22"/>
                        <a:pt x="133" y="22"/>
                      </a:cubicBezTo>
                      <a:cubicBezTo>
                        <a:pt x="133" y="21"/>
                        <a:pt x="133" y="21"/>
                        <a:pt x="133" y="20"/>
                      </a:cubicBezTo>
                      <a:cubicBezTo>
                        <a:pt x="135" y="20"/>
                        <a:pt x="137" y="18"/>
                        <a:pt x="139" y="17"/>
                      </a:cubicBezTo>
                      <a:cubicBezTo>
                        <a:pt x="140" y="16"/>
                        <a:pt x="141" y="15"/>
                        <a:pt x="142" y="14"/>
                      </a:cubicBezTo>
                      <a:cubicBezTo>
                        <a:pt x="143" y="13"/>
                        <a:pt x="144" y="12"/>
                        <a:pt x="145" y="11"/>
                      </a:cubicBezTo>
                      <a:cubicBezTo>
                        <a:pt x="146" y="11"/>
                        <a:pt x="147" y="9"/>
                        <a:pt x="148" y="9"/>
                      </a:cubicBezTo>
                      <a:cubicBezTo>
                        <a:pt x="149" y="8"/>
                        <a:pt x="150" y="7"/>
                        <a:pt x="152" y="7"/>
                      </a:cubicBezTo>
                      <a:cubicBezTo>
                        <a:pt x="153" y="6"/>
                        <a:pt x="154" y="6"/>
                        <a:pt x="156" y="6"/>
                      </a:cubicBezTo>
                      <a:cubicBezTo>
                        <a:pt x="157" y="6"/>
                        <a:pt x="157" y="6"/>
                        <a:pt x="158" y="7"/>
                      </a:cubicBezTo>
                      <a:cubicBezTo>
                        <a:pt x="158" y="7"/>
                        <a:pt x="158" y="8"/>
                        <a:pt x="158" y="8"/>
                      </a:cubicBezTo>
                      <a:cubicBezTo>
                        <a:pt x="158" y="8"/>
                        <a:pt x="158" y="8"/>
                        <a:pt x="158" y="8"/>
                      </a:cubicBezTo>
                      <a:cubicBezTo>
                        <a:pt x="157" y="7"/>
                        <a:pt x="155" y="7"/>
                        <a:pt x="154" y="8"/>
                      </a:cubicBezTo>
                      <a:cubicBezTo>
                        <a:pt x="153" y="9"/>
                        <a:pt x="153" y="10"/>
                        <a:pt x="153" y="12"/>
                      </a:cubicBezTo>
                      <a:cubicBezTo>
                        <a:pt x="154" y="13"/>
                        <a:pt x="155" y="14"/>
                        <a:pt x="156" y="14"/>
                      </a:cubicBezTo>
                      <a:cubicBezTo>
                        <a:pt x="158" y="14"/>
                        <a:pt x="160" y="14"/>
                        <a:pt x="161" y="13"/>
                      </a:cubicBezTo>
                      <a:cubicBezTo>
                        <a:pt x="162" y="11"/>
                        <a:pt x="163" y="10"/>
                        <a:pt x="163" y="8"/>
                      </a:cubicBezTo>
                      <a:cubicBezTo>
                        <a:pt x="163" y="5"/>
                        <a:pt x="160" y="3"/>
                        <a:pt x="158" y="2"/>
                      </a:cubicBezTo>
                      <a:cubicBezTo>
                        <a:pt x="156" y="2"/>
                        <a:pt x="154" y="2"/>
                        <a:pt x="152" y="2"/>
                      </a:cubicBezTo>
                      <a:cubicBezTo>
                        <a:pt x="150" y="2"/>
                        <a:pt x="148" y="3"/>
                        <a:pt x="147" y="4"/>
                      </a:cubicBezTo>
                      <a:cubicBezTo>
                        <a:pt x="145" y="5"/>
                        <a:pt x="144" y="6"/>
                        <a:pt x="142" y="8"/>
                      </a:cubicBezTo>
                      <a:cubicBezTo>
                        <a:pt x="142" y="8"/>
                        <a:pt x="141" y="9"/>
                        <a:pt x="140" y="10"/>
                      </a:cubicBezTo>
                      <a:cubicBezTo>
                        <a:pt x="140" y="10"/>
                        <a:pt x="140" y="10"/>
                        <a:pt x="139" y="11"/>
                      </a:cubicBezTo>
                      <a:cubicBezTo>
                        <a:pt x="139" y="11"/>
                        <a:pt x="139" y="11"/>
                        <a:pt x="139" y="11"/>
                      </a:cubicBezTo>
                      <a:cubicBezTo>
                        <a:pt x="139" y="11"/>
                        <a:pt x="139" y="10"/>
                        <a:pt x="139" y="10"/>
                      </a:cubicBezTo>
                      <a:cubicBezTo>
                        <a:pt x="139" y="9"/>
                        <a:pt x="139" y="7"/>
                        <a:pt x="137" y="7"/>
                      </a:cubicBezTo>
                      <a:cubicBezTo>
                        <a:pt x="137" y="7"/>
                        <a:pt x="136" y="7"/>
                        <a:pt x="136" y="7"/>
                      </a:cubicBezTo>
                      <a:cubicBezTo>
                        <a:pt x="135" y="7"/>
                        <a:pt x="135" y="7"/>
                        <a:pt x="135" y="8"/>
                      </a:cubicBezTo>
                      <a:cubicBezTo>
                        <a:pt x="135" y="8"/>
                        <a:pt x="135" y="8"/>
                        <a:pt x="135" y="8"/>
                      </a:cubicBezTo>
                      <a:cubicBezTo>
                        <a:pt x="136" y="8"/>
                        <a:pt x="137" y="9"/>
                        <a:pt x="137" y="9"/>
                      </a:cubicBezTo>
                      <a:cubicBezTo>
                        <a:pt x="137" y="10"/>
                        <a:pt x="137" y="11"/>
                        <a:pt x="136" y="12"/>
                      </a:cubicBezTo>
                      <a:cubicBezTo>
                        <a:pt x="136" y="13"/>
                        <a:pt x="135" y="14"/>
                        <a:pt x="134" y="15"/>
                      </a:cubicBezTo>
                      <a:cubicBezTo>
                        <a:pt x="133" y="16"/>
                        <a:pt x="130" y="17"/>
                        <a:pt x="128" y="17"/>
                      </a:cubicBezTo>
                      <a:cubicBezTo>
                        <a:pt x="127" y="17"/>
                        <a:pt x="125" y="17"/>
                        <a:pt x="124" y="16"/>
                      </a:cubicBezTo>
                      <a:cubicBezTo>
                        <a:pt x="123" y="15"/>
                        <a:pt x="123" y="14"/>
                        <a:pt x="123" y="13"/>
                      </a:cubicBezTo>
                      <a:cubicBezTo>
                        <a:pt x="123" y="12"/>
                        <a:pt x="123" y="11"/>
                        <a:pt x="123" y="11"/>
                      </a:cubicBezTo>
                      <a:cubicBezTo>
                        <a:pt x="123" y="10"/>
                        <a:pt x="123" y="10"/>
                        <a:pt x="123" y="9"/>
                      </a:cubicBezTo>
                      <a:cubicBezTo>
                        <a:pt x="124" y="8"/>
                        <a:pt x="124" y="8"/>
                        <a:pt x="125" y="8"/>
                      </a:cubicBezTo>
                      <a:cubicBezTo>
                        <a:pt x="125" y="8"/>
                        <a:pt x="125" y="7"/>
                        <a:pt x="126" y="7"/>
                      </a:cubicBezTo>
                      <a:cubicBezTo>
                        <a:pt x="126" y="8"/>
                        <a:pt x="125" y="8"/>
                        <a:pt x="125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5" y="8"/>
                        <a:pt x="125" y="8"/>
                        <a:pt x="125" y="8"/>
                      </a:cubicBezTo>
                      <a:cubicBezTo>
                        <a:pt x="125" y="9"/>
                        <a:pt x="125" y="11"/>
                        <a:pt x="127" y="11"/>
                      </a:cubicBezTo>
                      <a:cubicBezTo>
                        <a:pt x="128" y="12"/>
                        <a:pt x="129" y="12"/>
                        <a:pt x="130" y="11"/>
                      </a:cubicBezTo>
                      <a:cubicBezTo>
                        <a:pt x="131" y="10"/>
                        <a:pt x="131" y="9"/>
                        <a:pt x="131" y="7"/>
                      </a:cubicBezTo>
                      <a:cubicBezTo>
                        <a:pt x="131" y="6"/>
                        <a:pt x="130" y="5"/>
                        <a:pt x="129" y="4"/>
                      </a:cubicBezTo>
                      <a:cubicBezTo>
                        <a:pt x="128" y="4"/>
                        <a:pt x="127" y="3"/>
                        <a:pt x="126" y="3"/>
                      </a:cubicBezTo>
                      <a:cubicBezTo>
                        <a:pt x="124" y="3"/>
                        <a:pt x="123" y="4"/>
                        <a:pt x="122" y="4"/>
                      </a:cubicBezTo>
                      <a:cubicBezTo>
                        <a:pt x="121" y="5"/>
                        <a:pt x="121" y="5"/>
                        <a:pt x="120" y="5"/>
                      </a:cubicBezTo>
                      <a:cubicBezTo>
                        <a:pt x="120" y="6"/>
                        <a:pt x="119" y="6"/>
                        <a:pt x="119" y="7"/>
                      </a:cubicBezTo>
                      <a:cubicBezTo>
                        <a:pt x="119" y="7"/>
                        <a:pt x="119" y="7"/>
                        <a:pt x="119" y="7"/>
                      </a:cubicBezTo>
                      <a:cubicBezTo>
                        <a:pt x="118" y="7"/>
                        <a:pt x="118" y="6"/>
                        <a:pt x="117" y="6"/>
                      </a:cubicBezTo>
                      <a:cubicBezTo>
                        <a:pt x="117" y="5"/>
                        <a:pt x="116" y="5"/>
                        <a:pt x="116" y="5"/>
                      </a:cubicBezTo>
                      <a:cubicBezTo>
                        <a:pt x="116" y="4"/>
                        <a:pt x="115" y="4"/>
                        <a:pt x="115" y="4"/>
                      </a:cubicBezTo>
                      <a:cubicBezTo>
                        <a:pt x="114" y="3"/>
                        <a:pt x="114" y="3"/>
                        <a:pt x="113" y="3"/>
                      </a:cubicBezTo>
                      <a:cubicBezTo>
                        <a:pt x="110" y="1"/>
                        <a:pt x="106" y="1"/>
                        <a:pt x="102" y="2"/>
                      </a:cubicBezTo>
                      <a:cubicBezTo>
                        <a:pt x="98" y="2"/>
                        <a:pt x="95" y="5"/>
                        <a:pt x="94" y="8"/>
                      </a:cubicBezTo>
                      <a:cubicBezTo>
                        <a:pt x="93" y="10"/>
                        <a:pt x="93" y="12"/>
                        <a:pt x="93" y="14"/>
                      </a:cubicBezTo>
                      <a:cubicBezTo>
                        <a:pt x="94" y="16"/>
                        <a:pt x="94" y="17"/>
                        <a:pt x="95" y="19"/>
                      </a:cubicBezTo>
                      <a:cubicBezTo>
                        <a:pt x="98" y="22"/>
                        <a:pt x="104" y="21"/>
                        <a:pt x="105" y="16"/>
                      </a:cubicBezTo>
                      <a:cubicBezTo>
                        <a:pt x="105" y="16"/>
                        <a:pt x="105" y="14"/>
                        <a:pt x="105" y="14"/>
                      </a:cubicBezTo>
                      <a:cubicBezTo>
                        <a:pt x="104" y="13"/>
                        <a:pt x="103" y="12"/>
                        <a:pt x="102" y="12"/>
                      </a:cubicBezTo>
                      <a:cubicBezTo>
                        <a:pt x="102" y="12"/>
                        <a:pt x="100" y="12"/>
                        <a:pt x="100" y="12"/>
                      </a:cubicBezTo>
                      <a:cubicBezTo>
                        <a:pt x="100" y="12"/>
                        <a:pt x="100" y="12"/>
                        <a:pt x="100" y="12"/>
                      </a:cubicBezTo>
                      <a:cubicBezTo>
                        <a:pt x="100" y="12"/>
                        <a:pt x="100" y="12"/>
                        <a:pt x="101" y="12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1" y="11"/>
                        <a:pt x="102" y="11"/>
                        <a:pt x="102" y="11"/>
                      </a:cubicBezTo>
                      <a:cubicBezTo>
                        <a:pt x="103" y="11"/>
                        <a:pt x="103" y="11"/>
                        <a:pt x="104" y="11"/>
                      </a:cubicBezTo>
                      <a:cubicBezTo>
                        <a:pt x="105" y="11"/>
                        <a:pt x="106" y="12"/>
                        <a:pt x="107" y="13"/>
                      </a:cubicBezTo>
                      <a:cubicBezTo>
                        <a:pt x="108" y="14"/>
                        <a:pt x="108" y="15"/>
                        <a:pt x="108" y="17"/>
                      </a:cubicBezTo>
                      <a:cubicBezTo>
                        <a:pt x="108" y="17"/>
                        <a:pt x="108" y="18"/>
                        <a:pt x="108" y="19"/>
                      </a:cubicBezTo>
                      <a:cubicBezTo>
                        <a:pt x="108" y="19"/>
                        <a:pt x="107" y="20"/>
                        <a:pt x="107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8" y="20"/>
                        <a:pt x="109" y="20"/>
                        <a:pt x="110" y="20"/>
                      </a:cubicBezTo>
                      <a:cubicBezTo>
                        <a:pt x="110" y="19"/>
                        <a:pt x="111" y="19"/>
                        <a:pt x="112" y="18"/>
                      </a:cubicBezTo>
                      <a:cubicBezTo>
                        <a:pt x="112" y="17"/>
                        <a:pt x="112" y="17"/>
                        <a:pt x="112" y="16"/>
                      </a:cubicBezTo>
                      <a:cubicBezTo>
                        <a:pt x="112" y="16"/>
                        <a:pt x="112" y="16"/>
                        <a:pt x="112" y="16"/>
                      </a:cubicBezTo>
                      <a:cubicBezTo>
                        <a:pt x="112" y="17"/>
                        <a:pt x="113" y="18"/>
                        <a:pt x="113" y="18"/>
                      </a:cubicBezTo>
                      <a:cubicBezTo>
                        <a:pt x="113" y="18"/>
                        <a:pt x="114" y="18"/>
                        <a:pt x="114" y="19"/>
                      </a:cubicBezTo>
                      <a:cubicBezTo>
                        <a:pt x="113" y="19"/>
                        <a:pt x="113" y="20"/>
                        <a:pt x="113" y="21"/>
                      </a:cubicBezTo>
                      <a:cubicBezTo>
                        <a:pt x="113" y="22"/>
                        <a:pt x="112" y="23"/>
                        <a:pt x="112" y="24"/>
                      </a:cubicBezTo>
                      <a:cubicBezTo>
                        <a:pt x="111" y="24"/>
                        <a:pt x="111" y="24"/>
                        <a:pt x="111" y="24"/>
                      </a:cubicBezTo>
                      <a:cubicBezTo>
                        <a:pt x="110" y="25"/>
                        <a:pt x="110" y="25"/>
                        <a:pt x="110" y="26"/>
                      </a:cubicBezTo>
                      <a:cubicBezTo>
                        <a:pt x="109" y="26"/>
                        <a:pt x="109" y="27"/>
                        <a:pt x="110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6"/>
                        <a:pt x="107" y="25"/>
                        <a:pt x="106" y="25"/>
                      </a:cubicBezTo>
                      <a:cubicBezTo>
                        <a:pt x="104" y="25"/>
                        <a:pt x="102" y="29"/>
                        <a:pt x="99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99" y="30"/>
                        <a:pt x="101" y="30"/>
                        <a:pt x="102" y="31"/>
                      </a:cubicBezTo>
                      <a:cubicBezTo>
                        <a:pt x="102" y="31"/>
                        <a:pt x="102" y="31"/>
                        <a:pt x="103" y="31"/>
                      </a:cubicBezTo>
                      <a:cubicBezTo>
                        <a:pt x="102" y="31"/>
                        <a:pt x="102" y="31"/>
                        <a:pt x="101" y="31"/>
                      </a:cubicBezTo>
                      <a:cubicBezTo>
                        <a:pt x="101" y="31"/>
                        <a:pt x="100" y="31"/>
                        <a:pt x="100" y="31"/>
                      </a:cubicBezTo>
                      <a:cubicBezTo>
                        <a:pt x="98" y="31"/>
                        <a:pt x="97" y="31"/>
                        <a:pt x="96" y="31"/>
                      </a:cubicBezTo>
                      <a:cubicBezTo>
                        <a:pt x="95" y="31"/>
                        <a:pt x="94" y="31"/>
                        <a:pt x="93" y="31"/>
                      </a:cubicBezTo>
                      <a:cubicBezTo>
                        <a:pt x="92" y="31"/>
                        <a:pt x="91" y="30"/>
                        <a:pt x="90" y="29"/>
                      </a:cubicBezTo>
                      <a:cubicBezTo>
                        <a:pt x="89" y="29"/>
                        <a:pt x="89" y="28"/>
                        <a:pt x="89" y="27"/>
                      </a:cubicBezTo>
                      <a:cubicBezTo>
                        <a:pt x="88" y="26"/>
                        <a:pt x="88" y="25"/>
                        <a:pt x="89" y="24"/>
                      </a:cubicBezTo>
                      <a:cubicBezTo>
                        <a:pt x="89" y="23"/>
                        <a:pt x="89" y="22"/>
                        <a:pt x="90" y="22"/>
                      </a:cubicBezTo>
                      <a:cubicBezTo>
                        <a:pt x="91" y="22"/>
                        <a:pt x="91" y="22"/>
                        <a:pt x="92" y="22"/>
                      </a:cubicBezTo>
                      <a:cubicBezTo>
                        <a:pt x="93" y="23"/>
                        <a:pt x="93" y="24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2" y="24"/>
                        <a:pt x="92" y="24"/>
                        <a:pt x="92" y="24"/>
                      </a:cubicBezTo>
                      <a:cubicBezTo>
                        <a:pt x="93" y="24"/>
                        <a:pt x="94" y="24"/>
                        <a:pt x="94" y="23"/>
                      </a:cubicBezTo>
                      <a:cubicBezTo>
                        <a:pt x="94" y="22"/>
                        <a:pt x="93" y="21"/>
                        <a:pt x="93" y="21"/>
                      </a:cubicBezTo>
                      <a:cubicBezTo>
                        <a:pt x="92" y="20"/>
                        <a:pt x="90" y="20"/>
                        <a:pt x="89" y="20"/>
                      </a:cubicBezTo>
                      <a:cubicBezTo>
                        <a:pt x="88" y="21"/>
                        <a:pt x="87" y="21"/>
                        <a:pt x="87" y="22"/>
                      </a:cubicBezTo>
                      <a:cubicBezTo>
                        <a:pt x="85" y="24"/>
                        <a:pt x="85" y="27"/>
                        <a:pt x="86" y="29"/>
                      </a:cubicBezTo>
                      <a:cubicBezTo>
                        <a:pt x="87" y="29"/>
                        <a:pt x="87" y="30"/>
                        <a:pt x="88" y="31"/>
                      </a:cubicBezTo>
                      <a:cubicBezTo>
                        <a:pt x="86" y="30"/>
                        <a:pt x="85" y="29"/>
                        <a:pt x="84" y="29"/>
                      </a:cubicBezTo>
                      <a:cubicBezTo>
                        <a:pt x="83" y="28"/>
                        <a:pt x="82" y="28"/>
                        <a:pt x="82" y="28"/>
                      </a:cubicBezTo>
                      <a:cubicBezTo>
                        <a:pt x="81" y="27"/>
                        <a:pt x="80" y="27"/>
                        <a:pt x="80" y="26"/>
                      </a:cubicBezTo>
                      <a:cubicBezTo>
                        <a:pt x="79" y="25"/>
                        <a:pt x="77" y="24"/>
                        <a:pt x="76" y="23"/>
                      </a:cubicBezTo>
                      <a:cubicBezTo>
                        <a:pt x="76" y="23"/>
                        <a:pt x="75" y="22"/>
                        <a:pt x="75" y="21"/>
                      </a:cubicBezTo>
                      <a:cubicBezTo>
                        <a:pt x="75" y="21"/>
                        <a:pt x="74" y="21"/>
                        <a:pt x="74" y="21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0"/>
                        <a:pt x="74" y="20"/>
                        <a:pt x="74" y="19"/>
                      </a:cubicBezTo>
                      <a:cubicBezTo>
                        <a:pt x="74" y="18"/>
                        <a:pt x="74" y="17"/>
                        <a:pt x="73" y="16"/>
                      </a:cubicBezTo>
                      <a:cubicBezTo>
                        <a:pt x="72" y="14"/>
                        <a:pt x="72" y="11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8"/>
                        <a:pt x="75" y="8"/>
                      </a:cubicBezTo>
                      <a:cubicBezTo>
                        <a:pt x="75" y="8"/>
                        <a:pt x="74" y="8"/>
                        <a:pt x="73" y="8"/>
                      </a:cubicBezTo>
                      <a:cubicBezTo>
                        <a:pt x="73" y="8"/>
                        <a:pt x="74" y="8"/>
                        <a:pt x="74" y="8"/>
                      </a:cubicBezTo>
                      <a:cubicBezTo>
                        <a:pt x="74" y="7"/>
                        <a:pt x="75" y="6"/>
                        <a:pt x="76" y="6"/>
                      </a:cubicBezTo>
                      <a:cubicBezTo>
                        <a:pt x="78" y="5"/>
                        <a:pt x="80" y="5"/>
                        <a:pt x="81" y="6"/>
                      </a:cubicBezTo>
                      <a:cubicBezTo>
                        <a:pt x="83" y="7"/>
                        <a:pt x="84" y="9"/>
                        <a:pt x="83" y="10"/>
                      </a:cubicBezTo>
                      <a:cubicBezTo>
                        <a:pt x="83" y="11"/>
                        <a:pt x="83" y="12"/>
                        <a:pt x="82" y="12"/>
                      </a:cubicBezTo>
                      <a:cubicBezTo>
                        <a:pt x="82" y="12"/>
                        <a:pt x="82" y="13"/>
                        <a:pt x="82" y="13"/>
                      </a:cubicBezTo>
                      <a:cubicBezTo>
                        <a:pt x="82" y="12"/>
                        <a:pt x="82" y="12"/>
                        <a:pt x="82" y="12"/>
                      </a:cubicBezTo>
                      <a:cubicBezTo>
                        <a:pt x="82" y="11"/>
                        <a:pt x="81" y="10"/>
                        <a:pt x="80" y="10"/>
                      </a:cubicBezTo>
                      <a:cubicBezTo>
                        <a:pt x="79" y="9"/>
                        <a:pt x="78" y="10"/>
                        <a:pt x="78" y="11"/>
                      </a:cubicBezTo>
                      <a:cubicBezTo>
                        <a:pt x="77" y="12"/>
                        <a:pt x="77" y="14"/>
                        <a:pt x="78" y="15"/>
                      </a:cubicBezTo>
                      <a:cubicBezTo>
                        <a:pt x="79" y="17"/>
                        <a:pt x="83" y="17"/>
                        <a:pt x="85" y="15"/>
                      </a:cubicBezTo>
                      <a:cubicBezTo>
                        <a:pt x="87" y="13"/>
                        <a:pt x="88" y="9"/>
                        <a:pt x="87" y="7"/>
                      </a:cubicBezTo>
                      <a:cubicBezTo>
                        <a:pt x="85" y="3"/>
                        <a:pt x="81" y="2"/>
                        <a:pt x="77" y="2"/>
                      </a:cubicBezTo>
                      <a:cubicBezTo>
                        <a:pt x="75" y="2"/>
                        <a:pt x="73" y="3"/>
                        <a:pt x="72" y="4"/>
                      </a:cubicBezTo>
                      <a:cubicBezTo>
                        <a:pt x="71" y="5"/>
                        <a:pt x="71" y="6"/>
                        <a:pt x="70" y="6"/>
                      </a:cubicBezTo>
                      <a:cubicBezTo>
                        <a:pt x="70" y="7"/>
                        <a:pt x="69" y="8"/>
                        <a:pt x="6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69" y="7"/>
                        <a:pt x="68" y="6"/>
                        <a:pt x="68" y="6"/>
                      </a:cubicBezTo>
                      <a:cubicBezTo>
                        <a:pt x="68" y="6"/>
                        <a:pt x="67" y="6"/>
                        <a:pt x="67" y="6"/>
                      </a:cubicBezTo>
                      <a:cubicBezTo>
                        <a:pt x="67" y="6"/>
                        <a:pt x="67" y="6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7"/>
                        <a:pt x="67" y="7"/>
                        <a:pt x="67" y="8"/>
                      </a:cubicBezTo>
                      <a:cubicBezTo>
                        <a:pt x="67" y="9"/>
                        <a:pt x="67" y="10"/>
                        <a:pt x="67" y="11"/>
                      </a:cubicBezTo>
                      <a:cubicBezTo>
                        <a:pt x="66" y="12"/>
                        <a:pt x="66" y="14"/>
                        <a:pt x="67" y="16"/>
                      </a:cubicBezTo>
                      <a:cubicBezTo>
                        <a:pt x="67" y="18"/>
                        <a:pt x="68" y="20"/>
                        <a:pt x="69" y="21"/>
                      </a:cubicBezTo>
                      <a:cubicBezTo>
                        <a:pt x="69" y="21"/>
                        <a:pt x="70" y="21"/>
                        <a:pt x="71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1" y="22"/>
                        <a:pt x="71" y="22"/>
                        <a:pt x="71" y="22"/>
                      </a:cubicBezTo>
                      <a:cubicBezTo>
                        <a:pt x="71" y="23"/>
                        <a:pt x="72" y="23"/>
                        <a:pt x="72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cubicBezTo>
                        <a:pt x="74" y="25"/>
                        <a:pt x="75" y="26"/>
                        <a:pt x="76" y="26"/>
                      </a:cubicBezTo>
                      <a:cubicBezTo>
                        <a:pt x="75" y="26"/>
                        <a:pt x="75" y="26"/>
                        <a:pt x="74" y="26"/>
                      </a:cubicBezTo>
                      <a:cubicBezTo>
                        <a:pt x="73" y="25"/>
                        <a:pt x="72" y="25"/>
                        <a:pt x="70" y="24"/>
                      </a:cubicBezTo>
                      <a:cubicBezTo>
                        <a:pt x="69" y="24"/>
                        <a:pt x="68" y="23"/>
                        <a:pt x="67" y="23"/>
                      </a:cubicBezTo>
                      <a:cubicBezTo>
                        <a:pt x="66" y="22"/>
                        <a:pt x="66" y="22"/>
                        <a:pt x="65" y="22"/>
                      </a:cubicBezTo>
                      <a:cubicBezTo>
                        <a:pt x="64" y="21"/>
                        <a:pt x="64" y="21"/>
                        <a:pt x="63" y="21"/>
                      </a:cubicBezTo>
                      <a:cubicBezTo>
                        <a:pt x="63" y="20"/>
                        <a:pt x="63" y="20"/>
                        <a:pt x="63" y="20"/>
                      </a:cubicBezTo>
                      <a:cubicBezTo>
                        <a:pt x="63" y="20"/>
                        <a:pt x="62" y="19"/>
                        <a:pt x="61" y="19"/>
                      </a:cubicBezTo>
                      <a:cubicBezTo>
                        <a:pt x="60" y="18"/>
                        <a:pt x="59" y="18"/>
                        <a:pt x="58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ubicBezTo>
                        <a:pt x="58" y="17"/>
                        <a:pt x="58" y="17"/>
                        <a:pt x="58" y="16"/>
                      </a:cubicBezTo>
                      <a:cubicBezTo>
                        <a:pt x="58" y="14"/>
                        <a:pt x="56" y="13"/>
                        <a:pt x="54" y="12"/>
                      </a:cubicBezTo>
                      <a:cubicBezTo>
                        <a:pt x="54" y="11"/>
                        <a:pt x="52" y="10"/>
                        <a:pt x="51" y="10"/>
                      </a:cubicBezTo>
                      <a:cubicBezTo>
                        <a:pt x="50" y="9"/>
                        <a:pt x="49" y="8"/>
                        <a:pt x="47" y="7"/>
                      </a:cubicBezTo>
                      <a:cubicBezTo>
                        <a:pt x="46" y="6"/>
                        <a:pt x="45" y="5"/>
                        <a:pt x="44" y="4"/>
                      </a:cubicBezTo>
                      <a:cubicBezTo>
                        <a:pt x="42" y="3"/>
                        <a:pt x="41" y="2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0" y="0"/>
                        <a:pt x="40" y="1"/>
                        <a:pt x="40" y="1"/>
                      </a:cubicBezTo>
                      <a:cubicBezTo>
                        <a:pt x="40" y="2"/>
                        <a:pt x="39" y="2"/>
                        <a:pt x="39" y="2"/>
                      </a:cubicBezTo>
                      <a:cubicBezTo>
                        <a:pt x="39" y="3"/>
                        <a:pt x="39" y="4"/>
                        <a:pt x="38" y="5"/>
                      </a:cubicBezTo>
                      <a:cubicBezTo>
                        <a:pt x="38" y="6"/>
                        <a:pt x="38" y="6"/>
                        <a:pt x="39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7" y="6"/>
                        <a:pt x="37" y="6"/>
                      </a:cubicBezTo>
                      <a:cubicBezTo>
                        <a:pt x="36" y="6"/>
                        <a:pt x="35" y="6"/>
                        <a:pt x="34" y="6"/>
                      </a:cubicBezTo>
                      <a:cubicBezTo>
                        <a:pt x="33" y="6"/>
                        <a:pt x="32" y="7"/>
                        <a:pt x="31" y="7"/>
                      </a:cubicBezTo>
                      <a:cubicBezTo>
                        <a:pt x="31" y="7"/>
                        <a:pt x="31" y="7"/>
                        <a:pt x="30" y="8"/>
                      </a:cubicBezTo>
                      <a:cubicBezTo>
                        <a:pt x="29" y="8"/>
                        <a:pt x="28" y="7"/>
                        <a:pt x="26" y="7"/>
                      </a:cubicBezTo>
                      <a:cubicBezTo>
                        <a:pt x="25" y="7"/>
                        <a:pt x="24" y="7"/>
                        <a:pt x="23" y="7"/>
                      </a:cubicBezTo>
                      <a:cubicBezTo>
                        <a:pt x="22" y="7"/>
                        <a:pt x="20" y="8"/>
                        <a:pt x="19" y="8"/>
                      </a:cubicBezTo>
                      <a:cubicBezTo>
                        <a:pt x="18" y="8"/>
                        <a:pt x="17" y="9"/>
                        <a:pt x="16" y="9"/>
                      </a:cubicBezTo>
                      <a:cubicBezTo>
                        <a:pt x="15" y="10"/>
                        <a:pt x="14" y="10"/>
                        <a:pt x="13" y="11"/>
                      </a:cubicBezTo>
                      <a:cubicBezTo>
                        <a:pt x="12" y="11"/>
                        <a:pt x="11" y="12"/>
                        <a:pt x="10" y="13"/>
                      </a:cubicBezTo>
                      <a:cubicBezTo>
                        <a:pt x="9" y="14"/>
                        <a:pt x="9" y="15"/>
                        <a:pt x="8" y="16"/>
                      </a:cubicBezTo>
                      <a:cubicBezTo>
                        <a:pt x="8" y="16"/>
                        <a:pt x="7" y="16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8"/>
                        <a:pt x="6" y="19"/>
                        <a:pt x="5" y="20"/>
                      </a:cubicBezTo>
                      <a:cubicBezTo>
                        <a:pt x="5" y="22"/>
                        <a:pt x="4" y="24"/>
                        <a:pt x="4" y="25"/>
                      </a:cubicBezTo>
                      <a:close/>
                      <a:moveTo>
                        <a:pt x="30" y="25"/>
                      </a:moveTo>
                      <a:cubicBezTo>
                        <a:pt x="30" y="25"/>
                        <a:pt x="31" y="26"/>
                        <a:pt x="31" y="26"/>
                      </a:cubicBezTo>
                      <a:cubicBezTo>
                        <a:pt x="32" y="27"/>
                        <a:pt x="32" y="28"/>
                        <a:pt x="32" y="28"/>
                      </a:cubicBezTo>
                      <a:cubicBezTo>
                        <a:pt x="32" y="29"/>
                        <a:pt x="33" y="30"/>
                        <a:pt x="33" y="30"/>
                      </a:cubicBezTo>
                      <a:cubicBezTo>
                        <a:pt x="33" y="31"/>
                        <a:pt x="33" y="32"/>
                        <a:pt x="33" y="32"/>
                      </a:cubicBezTo>
                      <a:cubicBezTo>
                        <a:pt x="33" y="32"/>
                        <a:pt x="33" y="33"/>
                        <a:pt x="33" y="33"/>
                      </a:cubicBezTo>
                      <a:cubicBezTo>
                        <a:pt x="33" y="32"/>
                        <a:pt x="32" y="31"/>
                        <a:pt x="32" y="31"/>
                      </a:cubicBezTo>
                      <a:cubicBezTo>
                        <a:pt x="32" y="30"/>
                        <a:pt x="32" y="29"/>
                        <a:pt x="32" y="28"/>
                      </a:cubicBezTo>
                      <a:cubicBezTo>
                        <a:pt x="31" y="28"/>
                        <a:pt x="31" y="27"/>
                        <a:pt x="31" y="26"/>
                      </a:cubicBezTo>
                      <a:cubicBezTo>
                        <a:pt x="30" y="25"/>
                        <a:pt x="29" y="25"/>
                        <a:pt x="29" y="25"/>
                      </a:cubicBezTo>
                      <a:cubicBezTo>
                        <a:pt x="29" y="24"/>
                        <a:pt x="29" y="25"/>
                        <a:pt x="29" y="25"/>
                      </a:cubicBezTo>
                      <a:cubicBezTo>
                        <a:pt x="29" y="25"/>
                        <a:pt x="30" y="25"/>
                        <a:pt x="30" y="26"/>
                      </a:cubicBezTo>
                      <a:cubicBezTo>
                        <a:pt x="31" y="27"/>
                        <a:pt x="31" y="27"/>
                        <a:pt x="31" y="28"/>
                      </a:cubicBezTo>
                      <a:cubicBezTo>
                        <a:pt x="32" y="29"/>
                        <a:pt x="32" y="30"/>
                        <a:pt x="32" y="31"/>
                      </a:cubicBezTo>
                      <a:cubicBezTo>
                        <a:pt x="32" y="31"/>
                        <a:pt x="32" y="31"/>
                        <a:pt x="32" y="32"/>
                      </a:cubicBezTo>
                      <a:cubicBezTo>
                        <a:pt x="32" y="32"/>
                        <a:pt x="32" y="32"/>
                        <a:pt x="32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2" y="33"/>
                        <a:pt x="32" y="32"/>
                        <a:pt x="32" y="32"/>
                      </a:cubicBezTo>
                      <a:cubicBezTo>
                        <a:pt x="32" y="31"/>
                        <a:pt x="32" y="30"/>
                        <a:pt x="31" y="29"/>
                      </a:cubicBezTo>
                      <a:cubicBezTo>
                        <a:pt x="31" y="28"/>
                        <a:pt x="31" y="26"/>
                        <a:pt x="29" y="26"/>
                      </a:cubicBezTo>
                      <a:cubicBezTo>
                        <a:pt x="29" y="25"/>
                        <a:pt x="29" y="26"/>
                        <a:pt x="29" y="26"/>
                      </a:cubicBezTo>
                      <a:cubicBezTo>
                        <a:pt x="31" y="26"/>
                        <a:pt x="31" y="28"/>
                        <a:pt x="31" y="29"/>
                      </a:cubicBezTo>
                      <a:cubicBezTo>
                        <a:pt x="31" y="30"/>
                        <a:pt x="32" y="31"/>
                        <a:pt x="32" y="32"/>
                      </a:cubicBezTo>
                      <a:cubicBezTo>
                        <a:pt x="32" y="32"/>
                        <a:pt x="32" y="32"/>
                        <a:pt x="32" y="33"/>
                      </a:cubicBezTo>
                      <a:cubicBezTo>
                        <a:pt x="32" y="33"/>
                        <a:pt x="32" y="33"/>
                        <a:pt x="32" y="34"/>
                      </a:cubicBezTo>
                      <a:cubicBezTo>
                        <a:pt x="32" y="34"/>
                        <a:pt x="31" y="34"/>
                        <a:pt x="31" y="34"/>
                      </a:cubicBezTo>
                      <a:cubicBezTo>
                        <a:pt x="32" y="33"/>
                        <a:pt x="31" y="31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30"/>
                        <a:pt x="31" y="31"/>
                        <a:pt x="31" y="32"/>
                      </a:cubicBezTo>
                      <a:cubicBezTo>
                        <a:pt x="31" y="33"/>
                        <a:pt x="31" y="34"/>
                        <a:pt x="31" y="35"/>
                      </a:cubicBezTo>
                      <a:cubicBezTo>
                        <a:pt x="31" y="35"/>
                        <a:pt x="30" y="35"/>
                        <a:pt x="30" y="36"/>
                      </a:cubicBezTo>
                      <a:cubicBezTo>
                        <a:pt x="30" y="36"/>
                        <a:pt x="31" y="35"/>
                        <a:pt x="31" y="35"/>
                      </a:cubicBezTo>
                      <a:cubicBezTo>
                        <a:pt x="31" y="34"/>
                        <a:pt x="31" y="32"/>
                        <a:pt x="31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31" y="32"/>
                        <a:pt x="31" y="33"/>
                        <a:pt x="31" y="34"/>
                      </a:cubicBezTo>
                      <a:cubicBezTo>
                        <a:pt x="31" y="35"/>
                        <a:pt x="30" y="35"/>
                        <a:pt x="30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0" y="37"/>
                        <a:pt x="29" y="37"/>
                        <a:pt x="29" y="37"/>
                      </a:cubicBezTo>
                      <a:cubicBezTo>
                        <a:pt x="30" y="37"/>
                        <a:pt x="30" y="36"/>
                        <a:pt x="30" y="36"/>
                      </a:cubicBezTo>
                      <a:cubicBezTo>
                        <a:pt x="30" y="35"/>
                        <a:pt x="30" y="34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0" y="34"/>
                        <a:pt x="30" y="35"/>
                      </a:cubicBezTo>
                      <a:cubicBezTo>
                        <a:pt x="30" y="36"/>
                        <a:pt x="29" y="37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8" y="39"/>
                        <a:pt x="28" y="39"/>
                        <a:pt x="27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8" y="39"/>
                        <a:pt x="29" y="39"/>
                        <a:pt x="29" y="38"/>
                      </a:cubicBezTo>
                      <a:cubicBezTo>
                        <a:pt x="30" y="37"/>
                        <a:pt x="30" y="36"/>
                        <a:pt x="31" y="36"/>
                      </a:cubicBezTo>
                      <a:cubicBezTo>
                        <a:pt x="31" y="35"/>
                        <a:pt x="32" y="34"/>
                        <a:pt x="32" y="34"/>
                      </a:cubicBezTo>
                      <a:cubicBezTo>
                        <a:pt x="32" y="33"/>
                        <a:pt x="33" y="33"/>
                        <a:pt x="33" y="33"/>
                      </a:cubicBezTo>
                      <a:cubicBezTo>
                        <a:pt x="33" y="32"/>
                        <a:pt x="34" y="32"/>
                        <a:pt x="35" y="31"/>
                      </a:cubicBezTo>
                      <a:cubicBezTo>
                        <a:pt x="35" y="31"/>
                        <a:pt x="36" y="31"/>
                        <a:pt x="37" y="31"/>
                      </a:cubicBezTo>
                      <a:cubicBezTo>
                        <a:pt x="38" y="30"/>
                        <a:pt x="39" y="30"/>
                        <a:pt x="41" y="31"/>
                      </a:cubicBezTo>
                      <a:cubicBezTo>
                        <a:pt x="42" y="31"/>
                        <a:pt x="42" y="33"/>
                        <a:pt x="42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2" y="33"/>
                        <a:pt x="42" y="32"/>
                        <a:pt x="41" y="31"/>
                      </a:cubicBezTo>
                      <a:cubicBezTo>
                        <a:pt x="40" y="30"/>
                        <a:pt x="38" y="30"/>
                        <a:pt x="37" y="30"/>
                      </a:cubicBezTo>
                      <a:cubicBezTo>
                        <a:pt x="36" y="30"/>
                        <a:pt x="36" y="31"/>
                        <a:pt x="35" y="31"/>
                      </a:cubicBezTo>
                      <a:cubicBezTo>
                        <a:pt x="34" y="31"/>
                        <a:pt x="34" y="32"/>
                        <a:pt x="33" y="32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3" y="32"/>
                        <a:pt x="34" y="31"/>
                        <a:pt x="35" y="31"/>
                      </a:cubicBezTo>
                      <a:cubicBezTo>
                        <a:pt x="37" y="30"/>
                        <a:pt x="39" y="30"/>
                        <a:pt x="41" y="31"/>
                      </a:cubicBezTo>
                      <a:cubicBezTo>
                        <a:pt x="42" y="31"/>
                        <a:pt x="42" y="32"/>
                        <a:pt x="42" y="34"/>
                      </a:cubicBezTo>
                      <a:cubicBezTo>
                        <a:pt x="42" y="34"/>
                        <a:pt x="42" y="35"/>
                        <a:pt x="42" y="35"/>
                      </a:cubicBezTo>
                      <a:cubicBezTo>
                        <a:pt x="42" y="35"/>
                        <a:pt x="42" y="36"/>
                        <a:pt x="41" y="36"/>
                      </a:cubicBezTo>
                      <a:cubicBezTo>
                        <a:pt x="42" y="36"/>
                        <a:pt x="42" y="35"/>
                        <a:pt x="42" y="35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2" y="35"/>
                        <a:pt x="42" y="34"/>
                        <a:pt x="42" y="33"/>
                      </a:cubicBezTo>
                      <a:cubicBezTo>
                        <a:pt x="42" y="33"/>
                        <a:pt x="41" y="33"/>
                        <a:pt x="41" y="32"/>
                      </a:cubicBezTo>
                      <a:cubicBezTo>
                        <a:pt x="41" y="32"/>
                        <a:pt x="41" y="32"/>
                        <a:pt x="41" y="32"/>
                      </a:cubicBezTo>
                      <a:cubicBezTo>
                        <a:pt x="42" y="33"/>
                        <a:pt x="42" y="33"/>
                        <a:pt x="42" y="34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2" y="34"/>
                        <a:pt x="42" y="34"/>
                        <a:pt x="41" y="34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0" y="33"/>
                        <a:pt x="39" y="33"/>
                        <a:pt x="38" y="33"/>
                      </a:cubicBezTo>
                      <a:cubicBezTo>
                        <a:pt x="37" y="33"/>
                        <a:pt x="35" y="34"/>
                        <a:pt x="35" y="35"/>
                      </a:cubicBezTo>
                      <a:cubicBezTo>
                        <a:pt x="33" y="36"/>
                        <a:pt x="31" y="38"/>
                        <a:pt x="29" y="40"/>
                      </a:cubicBezTo>
                      <a:cubicBezTo>
                        <a:pt x="27" y="41"/>
                        <a:pt x="26" y="41"/>
                        <a:pt x="25" y="42"/>
                      </a:cubicBezTo>
                      <a:cubicBezTo>
                        <a:pt x="24" y="42"/>
                        <a:pt x="23" y="42"/>
                        <a:pt x="22" y="42"/>
                      </a:cubicBezTo>
                      <a:cubicBezTo>
                        <a:pt x="21" y="42"/>
                        <a:pt x="21" y="42"/>
                        <a:pt x="20" y="42"/>
                      </a:cubicBezTo>
                      <a:cubicBezTo>
                        <a:pt x="20" y="42"/>
                        <a:pt x="19" y="42"/>
                        <a:pt x="18" y="42"/>
                      </a:cubicBezTo>
                      <a:cubicBezTo>
                        <a:pt x="16" y="41"/>
                        <a:pt x="15" y="41"/>
                        <a:pt x="13" y="40"/>
                      </a:cubicBezTo>
                      <a:cubicBezTo>
                        <a:pt x="12" y="39"/>
                        <a:pt x="10" y="38"/>
                        <a:pt x="9" y="37"/>
                      </a:cubicBezTo>
                      <a:cubicBezTo>
                        <a:pt x="9" y="36"/>
                        <a:pt x="8" y="36"/>
                        <a:pt x="8" y="35"/>
                      </a:cubicBezTo>
                      <a:cubicBezTo>
                        <a:pt x="7" y="34"/>
                        <a:pt x="7" y="33"/>
                        <a:pt x="7" y="33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3"/>
                        <a:pt x="7" y="32"/>
                        <a:pt x="7" y="32"/>
                      </a:cubicBezTo>
                      <a:cubicBezTo>
                        <a:pt x="6" y="32"/>
                        <a:pt x="6" y="31"/>
                        <a:pt x="6" y="31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1"/>
                        <a:pt x="7" y="32"/>
                        <a:pt x="7" y="32"/>
                      </a:cubicBezTo>
                      <a:cubicBezTo>
                        <a:pt x="7" y="33"/>
                        <a:pt x="8" y="34"/>
                        <a:pt x="8" y="35"/>
                      </a:cubicBezTo>
                      <a:cubicBezTo>
                        <a:pt x="8" y="35"/>
                        <a:pt x="9" y="36"/>
                        <a:pt x="9" y="36"/>
                      </a:cubicBezTo>
                      <a:cubicBezTo>
                        <a:pt x="9" y="37"/>
                        <a:pt x="10" y="37"/>
                        <a:pt x="10" y="37"/>
                      </a:cubicBezTo>
                      <a:cubicBezTo>
                        <a:pt x="10" y="38"/>
                        <a:pt x="11" y="38"/>
                        <a:pt x="11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8"/>
                        <a:pt x="11" y="38"/>
                        <a:pt x="10" y="38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9" y="36"/>
                        <a:pt x="9" y="35"/>
                        <a:pt x="8" y="35"/>
                      </a:cubicBezTo>
                      <a:cubicBezTo>
                        <a:pt x="8" y="34"/>
                        <a:pt x="7" y="33"/>
                        <a:pt x="7" y="32"/>
                      </a:cubicBezTo>
                      <a:cubicBezTo>
                        <a:pt x="7" y="31"/>
                        <a:pt x="7" y="31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28"/>
                        <a:pt x="6" y="27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8"/>
                        <a:pt x="6" y="30"/>
                        <a:pt x="6" y="32"/>
                      </a:cubicBezTo>
                      <a:cubicBezTo>
                        <a:pt x="5" y="33"/>
                        <a:pt x="5" y="34"/>
                        <a:pt x="4" y="34"/>
                      </a:cubicBezTo>
                      <a:cubicBezTo>
                        <a:pt x="3" y="35"/>
                        <a:pt x="2" y="35"/>
                        <a:pt x="2" y="35"/>
                      </a:cubicBezTo>
                      <a:cubicBezTo>
                        <a:pt x="2" y="35"/>
                        <a:pt x="1" y="34"/>
                        <a:pt x="1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1" y="34"/>
                      </a:cubicBezTo>
                      <a:cubicBezTo>
                        <a:pt x="2" y="34"/>
                        <a:pt x="3" y="33"/>
                        <a:pt x="3" y="33"/>
                      </a:cubicBezTo>
                      <a:cubicBezTo>
                        <a:pt x="4" y="31"/>
                        <a:pt x="4" y="29"/>
                        <a:pt x="4" y="28"/>
                      </a:cubicBezTo>
                      <a:cubicBezTo>
                        <a:pt x="4" y="27"/>
                        <a:pt x="4" y="26"/>
                        <a:pt x="4" y="25"/>
                      </a:cubicBezTo>
                      <a:cubicBezTo>
                        <a:pt x="5" y="24"/>
                        <a:pt x="5" y="23"/>
                        <a:pt x="5" y="22"/>
                      </a:cubicBezTo>
                      <a:cubicBezTo>
                        <a:pt x="5" y="21"/>
                        <a:pt x="6" y="20"/>
                        <a:pt x="6" y="19"/>
                      </a:cubicBezTo>
                      <a:cubicBezTo>
                        <a:pt x="6" y="19"/>
                        <a:pt x="6" y="19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7"/>
                        <a:pt x="8" y="17"/>
                        <a:pt x="9" y="16"/>
                      </a:cubicBezTo>
                      <a:cubicBezTo>
                        <a:pt x="9" y="15"/>
                        <a:pt x="10" y="14"/>
                        <a:pt x="11" y="13"/>
                      </a:cubicBezTo>
                      <a:cubicBezTo>
                        <a:pt x="12" y="12"/>
                        <a:pt x="13" y="12"/>
                        <a:pt x="14" y="11"/>
                      </a:cubicBezTo>
                      <a:cubicBezTo>
                        <a:pt x="15" y="10"/>
                        <a:pt x="16" y="10"/>
                        <a:pt x="17" y="10"/>
                      </a:cubicBezTo>
                      <a:cubicBezTo>
                        <a:pt x="17" y="9"/>
                        <a:pt x="18" y="9"/>
                        <a:pt x="18" y="9"/>
                      </a:cubicBezTo>
                      <a:cubicBezTo>
                        <a:pt x="19" y="9"/>
                        <a:pt x="19" y="9"/>
                        <a:pt x="20" y="9"/>
                      </a:cubicBezTo>
                      <a:cubicBezTo>
                        <a:pt x="21" y="8"/>
                        <a:pt x="22" y="8"/>
                        <a:pt x="23" y="8"/>
                      </a:cubicBezTo>
                      <a:cubicBezTo>
                        <a:pt x="25" y="8"/>
                        <a:pt x="26" y="8"/>
                        <a:pt x="27" y="8"/>
                      </a:cubicBezTo>
                      <a:cubicBezTo>
                        <a:pt x="28" y="8"/>
                        <a:pt x="28" y="8"/>
                        <a:pt x="29" y="8"/>
                      </a:cubicBezTo>
                      <a:cubicBezTo>
                        <a:pt x="29" y="8"/>
                        <a:pt x="30" y="8"/>
                        <a:pt x="30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8"/>
                        <a:pt x="31" y="9"/>
                      </a:cubicBezTo>
                      <a:cubicBezTo>
                        <a:pt x="30" y="9"/>
                        <a:pt x="30" y="9"/>
                        <a:pt x="30" y="8"/>
                      </a:cubicBezTo>
                      <a:cubicBezTo>
                        <a:pt x="30" y="8"/>
                        <a:pt x="29" y="8"/>
                        <a:pt x="29" y="8"/>
                      </a:cubicBezTo>
                      <a:cubicBezTo>
                        <a:pt x="28" y="8"/>
                        <a:pt x="27" y="8"/>
                        <a:pt x="26" y="8"/>
                      </a:cubicBezTo>
                      <a:cubicBezTo>
                        <a:pt x="25" y="8"/>
                        <a:pt x="24" y="8"/>
                        <a:pt x="23" y="8"/>
                      </a:cubicBezTo>
                      <a:cubicBezTo>
                        <a:pt x="22" y="9"/>
                        <a:pt x="21" y="9"/>
                        <a:pt x="20" y="9"/>
                      </a:cubicBezTo>
                      <a:cubicBezTo>
                        <a:pt x="19" y="9"/>
                        <a:pt x="18" y="9"/>
                        <a:pt x="17" y="10"/>
                      </a:cubicBezTo>
                      <a:cubicBezTo>
                        <a:pt x="17" y="10"/>
                        <a:pt x="16" y="10"/>
                        <a:pt x="15" y="11"/>
                      </a:cubicBezTo>
                      <a:cubicBezTo>
                        <a:pt x="14" y="11"/>
                        <a:pt x="13" y="12"/>
                        <a:pt x="13" y="12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2" y="13"/>
                        <a:pt x="13" y="13"/>
                      </a:cubicBezTo>
                      <a:cubicBezTo>
                        <a:pt x="13" y="12"/>
                        <a:pt x="14" y="11"/>
                        <a:pt x="15" y="11"/>
                      </a:cubicBezTo>
                      <a:cubicBezTo>
                        <a:pt x="16" y="10"/>
                        <a:pt x="18" y="10"/>
                        <a:pt x="20" y="9"/>
                      </a:cubicBezTo>
                      <a:cubicBezTo>
                        <a:pt x="21" y="9"/>
                        <a:pt x="22" y="9"/>
                        <a:pt x="23" y="9"/>
                      </a:cubicBezTo>
                      <a:cubicBezTo>
                        <a:pt x="24" y="8"/>
                        <a:pt x="24" y="8"/>
                        <a:pt x="25" y="8"/>
                      </a:cubicBezTo>
                      <a:cubicBezTo>
                        <a:pt x="26" y="8"/>
                        <a:pt x="27" y="8"/>
                        <a:pt x="28" y="8"/>
                      </a:cubicBezTo>
                      <a:cubicBezTo>
                        <a:pt x="29" y="8"/>
                        <a:pt x="29" y="9"/>
                        <a:pt x="30" y="9"/>
                      </a:cubicBezTo>
                      <a:cubicBezTo>
                        <a:pt x="30" y="9"/>
                        <a:pt x="30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0" y="9"/>
                        <a:pt x="30" y="9"/>
                        <a:pt x="29" y="9"/>
                      </a:cubicBezTo>
                      <a:cubicBezTo>
                        <a:pt x="28" y="9"/>
                        <a:pt x="27" y="9"/>
                        <a:pt x="26" y="9"/>
                      </a:cubicBezTo>
                      <a:cubicBezTo>
                        <a:pt x="25" y="9"/>
                        <a:pt x="24" y="9"/>
                        <a:pt x="23" y="9"/>
                      </a:cubicBezTo>
                      <a:cubicBezTo>
                        <a:pt x="23" y="9"/>
                        <a:pt x="22" y="9"/>
                        <a:pt x="22" y="9"/>
                      </a:cubicBezTo>
                      <a:cubicBezTo>
                        <a:pt x="21" y="9"/>
                        <a:pt x="21" y="9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1" y="9"/>
                        <a:pt x="21" y="9"/>
                        <a:pt x="22" y="9"/>
                      </a:cubicBezTo>
                      <a:cubicBezTo>
                        <a:pt x="22" y="9"/>
                        <a:pt x="23" y="9"/>
                        <a:pt x="23" y="9"/>
                      </a:cubicBezTo>
                      <a:cubicBezTo>
                        <a:pt x="24" y="9"/>
                        <a:pt x="25" y="9"/>
                        <a:pt x="26" y="9"/>
                      </a:cubicBezTo>
                      <a:cubicBezTo>
                        <a:pt x="27" y="9"/>
                        <a:pt x="28" y="9"/>
                        <a:pt x="29" y="9"/>
                      </a:cubicBezTo>
                      <a:cubicBezTo>
                        <a:pt x="29" y="9"/>
                        <a:pt x="30" y="9"/>
                        <a:pt x="30" y="9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9"/>
                        <a:pt x="31" y="10"/>
                      </a:cubicBezTo>
                      <a:cubicBezTo>
                        <a:pt x="31" y="9"/>
                        <a:pt x="31" y="9"/>
                        <a:pt x="30" y="9"/>
                      </a:cubicBezTo>
                      <a:cubicBezTo>
                        <a:pt x="30" y="9"/>
                        <a:pt x="29" y="9"/>
                        <a:pt x="29" y="9"/>
                      </a:cubicBezTo>
                      <a:cubicBezTo>
                        <a:pt x="28" y="9"/>
                        <a:pt x="27" y="9"/>
                        <a:pt x="27" y="9"/>
                      </a:cubicBezTo>
                      <a:cubicBezTo>
                        <a:pt x="26" y="9"/>
                        <a:pt x="26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6" y="9"/>
                        <a:pt x="27" y="9"/>
                        <a:pt x="29" y="10"/>
                      </a:cubicBezTo>
                      <a:cubicBezTo>
                        <a:pt x="29" y="10"/>
                        <a:pt x="30" y="10"/>
                        <a:pt x="30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1" y="10"/>
                        <a:pt x="32" y="10"/>
                        <a:pt x="32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ubicBezTo>
                        <a:pt x="30" y="10"/>
                        <a:pt x="29" y="10"/>
                        <a:pt x="28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10"/>
                        <a:pt x="29" y="10"/>
                        <a:pt x="30" y="10"/>
                      </a:cubicBezTo>
                      <a:cubicBezTo>
                        <a:pt x="31" y="10"/>
                        <a:pt x="31" y="10"/>
                        <a:pt x="32" y="10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1" y="10"/>
                        <a:pt x="30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1" y="11"/>
                      </a:cubicBezTo>
                      <a:cubicBezTo>
                        <a:pt x="31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1" y="11"/>
                        <a:pt x="30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1" y="11"/>
                        <a:pt x="32" y="11"/>
                        <a:pt x="32" y="11"/>
                      </a:cubicBezTo>
                      <a:cubicBezTo>
                        <a:pt x="32" y="11"/>
                        <a:pt x="32" y="12"/>
                        <a:pt x="32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2" y="12"/>
                        <a:pt x="32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12"/>
                        <a:pt x="33" y="12"/>
                        <a:pt x="33" y="12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1" y="12"/>
                        <a:pt x="31" y="12"/>
                        <a:pt x="30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1" y="12"/>
                        <a:pt x="31" y="12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1" y="13"/>
                        <a:pt x="30" y="13"/>
                        <a:pt x="30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3"/>
                        <a:pt x="31" y="13"/>
                        <a:pt x="31" y="13"/>
                      </a:cubicBezTo>
                      <a:cubicBezTo>
                        <a:pt x="32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2" y="13"/>
                        <a:pt x="31" y="13"/>
                      </a:cubicBezTo>
                      <a:cubicBezTo>
                        <a:pt x="31" y="13"/>
                        <a:pt x="31" y="13"/>
                        <a:pt x="30" y="13"/>
                      </a:cubicBezTo>
                      <a:cubicBezTo>
                        <a:pt x="30" y="13"/>
                        <a:pt x="30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30" y="13"/>
                        <a:pt x="30" y="13"/>
                        <a:pt x="31" y="13"/>
                      </a:cubicBezTo>
                      <a:cubicBezTo>
                        <a:pt x="31" y="13"/>
                        <a:pt x="31" y="13"/>
                        <a:pt x="32" y="13"/>
                      </a:cubicBezTo>
                      <a:cubicBezTo>
                        <a:pt x="32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4" y="13"/>
                      </a:cubicBezTo>
                      <a:cubicBezTo>
                        <a:pt x="34" y="13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3" y="14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1" y="13"/>
                        <a:pt x="29" y="13"/>
                        <a:pt x="28" y="13"/>
                      </a:cubicBezTo>
                      <a:cubicBezTo>
                        <a:pt x="26" y="13"/>
                        <a:pt x="24" y="13"/>
                        <a:pt x="22" y="13"/>
                      </a:cubicBezTo>
                      <a:cubicBezTo>
                        <a:pt x="21" y="14"/>
                        <a:pt x="19" y="15"/>
                        <a:pt x="19" y="17"/>
                      </a:cubicBezTo>
                      <a:cubicBezTo>
                        <a:pt x="19" y="17"/>
                        <a:pt x="20" y="18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19" y="18"/>
                        <a:pt x="19" y="18"/>
                      </a:cubicBezTo>
                      <a:cubicBezTo>
                        <a:pt x="19" y="18"/>
                        <a:pt x="18" y="17"/>
                        <a:pt x="18" y="17"/>
                      </a:cubicBezTo>
                      <a:cubicBezTo>
                        <a:pt x="18" y="16"/>
                        <a:pt x="18" y="15"/>
                        <a:pt x="18" y="14"/>
                      </a:cubicBezTo>
                      <a:cubicBezTo>
                        <a:pt x="18" y="14"/>
                        <a:pt x="19" y="13"/>
                        <a:pt x="20" y="13"/>
                      </a:cubicBezTo>
                      <a:cubicBezTo>
                        <a:pt x="20" y="12"/>
                        <a:pt x="21" y="12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0" y="12"/>
                      </a:cubicBezTo>
                      <a:cubicBezTo>
                        <a:pt x="20" y="12"/>
                        <a:pt x="19" y="12"/>
                        <a:pt x="19" y="12"/>
                      </a:cubicBezTo>
                      <a:cubicBezTo>
                        <a:pt x="19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9" y="12"/>
                        <a:pt x="20" y="12"/>
                      </a:cubicBezTo>
                      <a:cubicBezTo>
                        <a:pt x="19" y="12"/>
                        <a:pt x="19" y="13"/>
                        <a:pt x="19" y="13"/>
                      </a:cubicBezTo>
                      <a:cubicBezTo>
                        <a:pt x="19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8" y="13"/>
                        <a:pt x="18" y="13"/>
                      </a:cubicBezTo>
                      <a:cubicBezTo>
                        <a:pt x="15" y="14"/>
                        <a:pt x="13" y="17"/>
                        <a:pt x="11" y="19"/>
                      </a:cubicBezTo>
                      <a:cubicBezTo>
                        <a:pt x="9" y="22"/>
                        <a:pt x="9" y="26"/>
                        <a:pt x="10" y="30"/>
                      </a:cubicBezTo>
                      <a:cubicBezTo>
                        <a:pt x="10" y="31"/>
                        <a:pt x="11" y="33"/>
                        <a:pt x="12" y="34"/>
                      </a:cubicBezTo>
                      <a:cubicBezTo>
                        <a:pt x="13" y="35"/>
                        <a:pt x="14" y="36"/>
                        <a:pt x="16" y="37"/>
                      </a:cubicBezTo>
                      <a:cubicBezTo>
                        <a:pt x="19" y="38"/>
                        <a:pt x="23" y="38"/>
                        <a:pt x="25" y="36"/>
                      </a:cubicBezTo>
                      <a:cubicBezTo>
                        <a:pt x="28" y="35"/>
                        <a:pt x="29" y="32"/>
                        <a:pt x="28" y="29"/>
                      </a:cubicBezTo>
                      <a:cubicBezTo>
                        <a:pt x="27" y="27"/>
                        <a:pt x="25" y="27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2" y="28"/>
                        <a:pt x="22" y="29"/>
                        <a:pt x="22" y="30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2" y="30"/>
                        <a:pt x="22" y="29"/>
                        <a:pt x="22" y="29"/>
                      </a:cubicBezTo>
                      <a:cubicBezTo>
                        <a:pt x="22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4" y="28"/>
                      </a:cubicBezTo>
                      <a:cubicBezTo>
                        <a:pt x="23" y="28"/>
                        <a:pt x="24" y="29"/>
                        <a:pt x="23" y="29"/>
                      </a:cubicBezTo>
                      <a:cubicBezTo>
                        <a:pt x="23" y="30"/>
                        <a:pt x="23" y="30"/>
                        <a:pt x="23" y="31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3" y="30"/>
                        <a:pt x="23" y="30"/>
                        <a:pt x="24" y="29"/>
                      </a:cubicBezTo>
                      <a:cubicBezTo>
                        <a:pt x="24" y="29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9"/>
                        <a:pt x="24" y="29"/>
                      </a:cubicBezTo>
                      <a:cubicBezTo>
                        <a:pt x="24" y="29"/>
                        <a:pt x="24" y="30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0"/>
                        <a:pt x="24" y="29"/>
                        <a:pt x="24" y="29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5" y="29"/>
                        <a:pt x="24" y="30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30"/>
                        <a:pt x="25" y="29"/>
                        <a:pt x="25" y="29"/>
                      </a:cubicBezTo>
                      <a:cubicBezTo>
                        <a:pt x="25" y="29"/>
                        <a:pt x="25" y="28"/>
                        <a:pt x="25" y="28"/>
                      </a:cubicBezTo>
                      <a:cubicBezTo>
                        <a:pt x="25" y="29"/>
                        <a:pt x="25" y="29"/>
                        <a:pt x="25" y="30"/>
                      </a:cubicBezTo>
                      <a:cubicBezTo>
                        <a:pt x="25" y="31"/>
                        <a:pt x="23" y="32"/>
                        <a:pt x="22" y="32"/>
                      </a:cubicBezTo>
                      <a:cubicBezTo>
                        <a:pt x="20" y="32"/>
                        <a:pt x="18" y="30"/>
                        <a:pt x="18" y="28"/>
                      </a:cubicBezTo>
                      <a:cubicBezTo>
                        <a:pt x="18" y="25"/>
                        <a:pt x="20" y="24"/>
                        <a:pt x="22" y="23"/>
                      </a:cubicBezTo>
                      <a:cubicBezTo>
                        <a:pt x="23" y="23"/>
                        <a:pt x="24" y="23"/>
                        <a:pt x="26" y="23"/>
                      </a:cubicBezTo>
                      <a:cubicBezTo>
                        <a:pt x="26" y="23"/>
                        <a:pt x="27" y="23"/>
                        <a:pt x="27" y="23"/>
                      </a:cubicBezTo>
                      <a:cubicBezTo>
                        <a:pt x="28" y="24"/>
                        <a:pt x="28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5"/>
                        <a:pt x="29" y="24"/>
                      </a:cubicBezTo>
                      <a:cubicBezTo>
                        <a:pt x="29" y="25"/>
                        <a:pt x="29" y="25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5"/>
                        <a:pt x="30" y="25"/>
                        <a:pt x="30" y="25"/>
                      </a:cubicBezTo>
                      <a:close/>
                      <a:moveTo>
                        <a:pt x="29" y="22"/>
                      </a:moveTo>
                      <a:cubicBezTo>
                        <a:pt x="29" y="23"/>
                        <a:pt x="29" y="23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8" y="23"/>
                        <a:pt x="27" y="23"/>
                      </a:cubicBezTo>
                      <a:cubicBezTo>
                        <a:pt x="26" y="23"/>
                        <a:pt x="26" y="23"/>
                        <a:pt x="25" y="23"/>
                      </a:cubicBezTo>
                      <a:cubicBezTo>
                        <a:pt x="23" y="23"/>
                        <a:pt x="22" y="23"/>
                        <a:pt x="21" y="24"/>
                      </a:cubicBezTo>
                      <a:cubicBezTo>
                        <a:pt x="20" y="24"/>
                        <a:pt x="19" y="25"/>
                        <a:pt x="18" y="26"/>
                      </a:cubicBezTo>
                      <a:cubicBezTo>
                        <a:pt x="18" y="27"/>
                        <a:pt x="18" y="29"/>
                        <a:pt x="18" y="30"/>
                      </a:cubicBezTo>
                      <a:cubicBezTo>
                        <a:pt x="19" y="32"/>
                        <a:pt x="22" y="33"/>
                        <a:pt x="24" y="31"/>
                      </a:cubicBezTo>
                      <a:cubicBezTo>
                        <a:pt x="25" y="31"/>
                        <a:pt x="26" y="29"/>
                        <a:pt x="25" y="28"/>
                      </a:cubicBezTo>
                      <a:cubicBezTo>
                        <a:pt x="25" y="28"/>
                        <a:pt x="24" y="28"/>
                        <a:pt x="24" y="27"/>
                      </a:cubicBezTo>
                      <a:cubicBezTo>
                        <a:pt x="25" y="27"/>
                        <a:pt x="26" y="28"/>
                        <a:pt x="27" y="29"/>
                      </a:cubicBezTo>
                      <a:cubicBezTo>
                        <a:pt x="28" y="30"/>
                        <a:pt x="28" y="32"/>
                        <a:pt x="27" y="34"/>
                      </a:cubicBezTo>
                      <a:cubicBezTo>
                        <a:pt x="26" y="37"/>
                        <a:pt x="21" y="38"/>
                        <a:pt x="17" y="37"/>
                      </a:cubicBezTo>
                      <a:cubicBezTo>
                        <a:pt x="15" y="37"/>
                        <a:pt x="14" y="35"/>
                        <a:pt x="12" y="34"/>
                      </a:cubicBezTo>
                      <a:cubicBezTo>
                        <a:pt x="11" y="33"/>
                        <a:pt x="11" y="31"/>
                        <a:pt x="10" y="29"/>
                      </a:cubicBezTo>
                      <a:cubicBezTo>
                        <a:pt x="9" y="25"/>
                        <a:pt x="10" y="21"/>
                        <a:pt x="12" y="18"/>
                      </a:cubicBezTo>
                      <a:cubicBezTo>
                        <a:pt x="14" y="16"/>
                        <a:pt x="16" y="15"/>
                        <a:pt x="18" y="14"/>
                      </a:cubicBezTo>
                      <a:cubicBezTo>
                        <a:pt x="18" y="14"/>
                        <a:pt x="18" y="15"/>
                        <a:pt x="18" y="15"/>
                      </a:cubicBezTo>
                      <a:cubicBezTo>
                        <a:pt x="18" y="16"/>
                        <a:pt x="18" y="17"/>
                        <a:pt x="19" y="18"/>
                      </a:cubicBezTo>
                      <a:cubicBezTo>
                        <a:pt x="19" y="18"/>
                        <a:pt x="21" y="18"/>
                        <a:pt x="21" y="18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0" y="18"/>
                        <a:pt x="20" y="17"/>
                        <a:pt x="20" y="17"/>
                      </a:cubicBezTo>
                      <a:cubicBezTo>
                        <a:pt x="20" y="17"/>
                        <a:pt x="20" y="17"/>
                        <a:pt x="20" y="16"/>
                      </a:cubicBezTo>
                      <a:cubicBezTo>
                        <a:pt x="20" y="15"/>
                        <a:pt x="21" y="15"/>
                        <a:pt x="21" y="14"/>
                      </a:cubicBezTo>
                      <a:cubicBezTo>
                        <a:pt x="22" y="13"/>
                        <a:pt x="24" y="13"/>
                        <a:pt x="25" y="13"/>
                      </a:cubicBezTo>
                      <a:cubicBezTo>
                        <a:pt x="27" y="13"/>
                        <a:pt x="29" y="13"/>
                        <a:pt x="30" y="13"/>
                      </a:cubicBezTo>
                      <a:cubicBezTo>
                        <a:pt x="31" y="13"/>
                        <a:pt x="32" y="13"/>
                        <a:pt x="33" y="14"/>
                      </a:cubicBezTo>
                      <a:cubicBezTo>
                        <a:pt x="33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5" y="15"/>
                        <a:pt x="35" y="15"/>
                        <a:pt x="36" y="16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36" y="16"/>
                        <a:pt x="35" y="16"/>
                        <a:pt x="34" y="16"/>
                      </a:cubicBezTo>
                      <a:cubicBezTo>
                        <a:pt x="33" y="16"/>
                        <a:pt x="32" y="17"/>
                        <a:pt x="31" y="17"/>
                      </a:cubicBezTo>
                      <a:cubicBezTo>
                        <a:pt x="30" y="18"/>
                        <a:pt x="30" y="19"/>
                        <a:pt x="29" y="20"/>
                      </a:cubicBezTo>
                      <a:cubicBezTo>
                        <a:pt x="29" y="21"/>
                        <a:pt x="29" y="22"/>
                        <a:pt x="29" y="22"/>
                      </a:cubicBezTo>
                      <a:close/>
                      <a:moveTo>
                        <a:pt x="37" y="21"/>
                      </a:moveTo>
                      <a:cubicBezTo>
                        <a:pt x="35" y="21"/>
                        <a:pt x="32" y="21"/>
                        <a:pt x="31" y="23"/>
                      </a:cubicBezTo>
                      <a:cubicBezTo>
                        <a:pt x="31" y="23"/>
                        <a:pt x="31" y="23"/>
                        <a:pt x="31" y="22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2" y="22"/>
                        <a:pt x="33" y="21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1"/>
                        <a:pt x="33" y="21"/>
                        <a:pt x="32" y="22"/>
                      </a:cubicBezTo>
                      <a:cubicBezTo>
                        <a:pt x="33" y="21"/>
                        <a:pt x="34" y="21"/>
                        <a:pt x="35" y="21"/>
                      </a:cubicBezTo>
                      <a:cubicBezTo>
                        <a:pt x="37" y="21"/>
                        <a:pt x="38" y="22"/>
                        <a:pt x="40" y="22"/>
                      </a:cubicBezTo>
                      <a:cubicBezTo>
                        <a:pt x="40" y="22"/>
                        <a:pt x="40" y="22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39" y="22"/>
                        <a:pt x="38" y="22"/>
                        <a:pt x="37" y="21"/>
                      </a:cubicBezTo>
                      <a:close/>
                      <a:moveTo>
                        <a:pt x="50" y="25"/>
                      </a:moveTo>
                      <a:cubicBezTo>
                        <a:pt x="48" y="25"/>
                        <a:pt x="45" y="24"/>
                        <a:pt x="42" y="23"/>
                      </a:cubicBezTo>
                      <a:cubicBezTo>
                        <a:pt x="40" y="22"/>
                        <a:pt x="38" y="21"/>
                        <a:pt x="35" y="21"/>
                      </a:cubicBezTo>
                      <a:cubicBezTo>
                        <a:pt x="34" y="21"/>
                        <a:pt x="32" y="21"/>
                        <a:pt x="31" y="22"/>
                      </a:cubicBezTo>
                      <a:cubicBezTo>
                        <a:pt x="30" y="22"/>
                        <a:pt x="30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30" y="24"/>
                      </a:cubicBezTo>
                      <a:cubicBezTo>
                        <a:pt x="30" y="24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3"/>
                        <a:pt x="29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29" y="23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9" y="22"/>
                        <a:pt x="29" y="22"/>
                        <a:pt x="30" y="21"/>
                      </a:cubicBezTo>
                      <a:cubicBezTo>
                        <a:pt x="30" y="20"/>
                        <a:pt x="30" y="19"/>
                        <a:pt x="31" y="18"/>
                      </a:cubicBezTo>
                      <a:cubicBezTo>
                        <a:pt x="32" y="17"/>
                        <a:pt x="33" y="17"/>
                        <a:pt x="34" y="16"/>
                      </a:cubicBezTo>
                      <a:cubicBezTo>
                        <a:pt x="34" y="16"/>
                        <a:pt x="35" y="16"/>
                        <a:pt x="36" y="16"/>
                      </a:cubicBezTo>
                      <a:cubicBezTo>
                        <a:pt x="36" y="16"/>
                        <a:pt x="36" y="16"/>
                        <a:pt x="37" y="16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6"/>
                        <a:pt x="36" y="16"/>
                        <a:pt x="36" y="17"/>
                      </a:cubicBezTo>
                      <a:cubicBezTo>
                        <a:pt x="35" y="17"/>
                        <a:pt x="34" y="17"/>
                        <a:pt x="33" y="17"/>
                      </a:cubicBezTo>
                      <a:cubicBezTo>
                        <a:pt x="33" y="17"/>
                        <a:pt x="32" y="18"/>
                        <a:pt x="32" y="18"/>
                      </a:cubicBezTo>
                      <a:cubicBezTo>
                        <a:pt x="31" y="19"/>
                        <a:pt x="31" y="19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1" y="19"/>
                        <a:pt x="31" y="19"/>
                        <a:pt x="32" y="18"/>
                      </a:cubicBezTo>
                      <a:cubicBezTo>
                        <a:pt x="32" y="18"/>
                        <a:pt x="33" y="17"/>
                        <a:pt x="33" y="17"/>
                      </a:cubicBezTo>
                      <a:cubicBezTo>
                        <a:pt x="34" y="17"/>
                        <a:pt x="35" y="17"/>
                        <a:pt x="36" y="17"/>
                      </a:cubicBezTo>
                      <a:cubicBezTo>
                        <a:pt x="36" y="17"/>
                        <a:pt x="37" y="17"/>
                        <a:pt x="37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7" y="17"/>
                        <a:pt x="36" y="17"/>
                        <a:pt x="35" y="17"/>
                      </a:cubicBezTo>
                      <a:cubicBezTo>
                        <a:pt x="34" y="17"/>
                        <a:pt x="33" y="17"/>
                        <a:pt x="32" y="18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4" y="17"/>
                        <a:pt x="36" y="17"/>
                      </a:cubicBezTo>
                      <a:cubicBezTo>
                        <a:pt x="36" y="17"/>
                        <a:pt x="37" y="17"/>
                        <a:pt x="38" y="17"/>
                      </a:cubicBezTo>
                      <a:cubicBezTo>
                        <a:pt x="38" y="17"/>
                        <a:pt x="38" y="17"/>
                        <a:pt x="39" y="17"/>
                      </a:cubicBezTo>
                      <a:cubicBezTo>
                        <a:pt x="39" y="17"/>
                        <a:pt x="40" y="17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7"/>
                        <a:pt x="38" y="17"/>
                        <a:pt x="38" y="17"/>
                      </a:cubicBezTo>
                      <a:cubicBezTo>
                        <a:pt x="37" y="17"/>
                        <a:pt x="36" y="17"/>
                        <a:pt x="35" y="17"/>
                      </a:cubicBezTo>
                      <a:cubicBezTo>
                        <a:pt x="35" y="17"/>
                        <a:pt x="34" y="17"/>
                        <a:pt x="34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7"/>
                        <a:pt x="35" y="18"/>
                        <a:pt x="36" y="17"/>
                      </a:cubicBezTo>
                      <a:cubicBezTo>
                        <a:pt x="36" y="17"/>
                        <a:pt x="37" y="17"/>
                        <a:pt x="38" y="17"/>
                      </a:cubicBezTo>
                      <a:cubicBezTo>
                        <a:pt x="38" y="17"/>
                        <a:pt x="39" y="18"/>
                        <a:pt x="40" y="18"/>
                      </a:cubicBezTo>
                      <a:cubicBezTo>
                        <a:pt x="40" y="18"/>
                        <a:pt x="40" y="18"/>
                        <a:pt x="41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8"/>
                        <a:pt x="41" y="18"/>
                        <a:pt x="42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0" y="18"/>
                        <a:pt x="40" y="18"/>
                        <a:pt x="39" y="18"/>
                      </a:cubicBezTo>
                      <a:cubicBezTo>
                        <a:pt x="38" y="18"/>
                        <a:pt x="38" y="18"/>
                        <a:pt x="37" y="18"/>
                      </a:cubicBezTo>
                      <a:cubicBezTo>
                        <a:pt x="37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6" y="18"/>
                        <a:pt x="37" y="18"/>
                        <a:pt x="37" y="18"/>
                      </a:cubicBezTo>
                      <a:cubicBezTo>
                        <a:pt x="38" y="18"/>
                        <a:pt x="39" y="18"/>
                        <a:pt x="39" y="18"/>
                      </a:cubicBezTo>
                      <a:cubicBezTo>
                        <a:pt x="40" y="18"/>
                        <a:pt x="41" y="18"/>
                        <a:pt x="42" y="18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cubicBezTo>
                        <a:pt x="42" y="18"/>
                        <a:pt x="42" y="18"/>
                        <a:pt x="43" y="19"/>
                      </a:cubicBezTo>
                      <a:cubicBezTo>
                        <a:pt x="43" y="19"/>
                        <a:pt x="43" y="19"/>
                        <a:pt x="43" y="19"/>
                      </a:cubicBezTo>
                      <a:cubicBezTo>
                        <a:pt x="43" y="19"/>
                        <a:pt x="43" y="20"/>
                        <a:pt x="44" y="20"/>
                      </a:cubicBezTo>
                      <a:cubicBezTo>
                        <a:pt x="44" y="19"/>
                        <a:pt x="44" y="19"/>
                        <a:pt x="44" y="19"/>
                      </a:cubicBezTo>
                      <a:cubicBezTo>
                        <a:pt x="44" y="18"/>
                        <a:pt x="43" y="18"/>
                        <a:pt x="42" y="18"/>
                      </a:cubicBezTo>
                      <a:cubicBezTo>
                        <a:pt x="41" y="17"/>
                        <a:pt x="41" y="17"/>
                        <a:pt x="40" y="17"/>
                      </a:cubicBezTo>
                      <a:cubicBezTo>
                        <a:pt x="39" y="17"/>
                        <a:pt x="38" y="16"/>
                        <a:pt x="37" y="16"/>
                      </a:cubicBezTo>
                      <a:cubicBezTo>
                        <a:pt x="36" y="15"/>
                        <a:pt x="35" y="15"/>
                        <a:pt x="35" y="14"/>
                      </a:cubicBezTo>
                      <a:cubicBezTo>
                        <a:pt x="34" y="13"/>
                        <a:pt x="33" y="12"/>
                        <a:pt x="33" y="12"/>
                      </a:cubicBezTo>
                      <a:cubicBezTo>
                        <a:pt x="32" y="11"/>
                        <a:pt x="32" y="10"/>
                        <a:pt x="32" y="9"/>
                      </a:cubicBezTo>
                      <a:cubicBezTo>
                        <a:pt x="31" y="9"/>
                        <a:pt x="31" y="8"/>
                        <a:pt x="30" y="8"/>
                      </a:cubicBezTo>
                      <a:cubicBezTo>
                        <a:pt x="33" y="8"/>
                        <a:pt x="35" y="10"/>
                        <a:pt x="37" y="11"/>
                      </a:cubicBezTo>
                      <a:cubicBezTo>
                        <a:pt x="38" y="12"/>
                        <a:pt x="39" y="13"/>
                        <a:pt x="40" y="13"/>
                      </a:cubicBezTo>
                      <a:cubicBezTo>
                        <a:pt x="41" y="14"/>
                        <a:pt x="42" y="15"/>
                        <a:pt x="44" y="15"/>
                      </a:cubicBezTo>
                      <a:cubicBezTo>
                        <a:pt x="45" y="16"/>
                        <a:pt x="46" y="17"/>
                        <a:pt x="47" y="17"/>
                      </a:cubicBezTo>
                      <a:cubicBezTo>
                        <a:pt x="48" y="18"/>
                        <a:pt x="49" y="19"/>
                        <a:pt x="50" y="19"/>
                      </a:cubicBezTo>
                      <a:cubicBezTo>
                        <a:pt x="51" y="20"/>
                        <a:pt x="52" y="20"/>
                        <a:pt x="53" y="21"/>
                      </a:cubicBezTo>
                      <a:cubicBezTo>
                        <a:pt x="54" y="21"/>
                        <a:pt x="55" y="22"/>
                        <a:pt x="55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22"/>
                        <a:pt x="55" y="22"/>
                        <a:pt x="54" y="22"/>
                      </a:cubicBezTo>
                      <a:cubicBezTo>
                        <a:pt x="54" y="22"/>
                        <a:pt x="53" y="21"/>
                        <a:pt x="53" y="21"/>
                      </a:cubicBezTo>
                      <a:cubicBezTo>
                        <a:pt x="53" y="21"/>
                        <a:pt x="53" y="21"/>
                        <a:pt x="53" y="21"/>
                      </a:cubicBezTo>
                      <a:cubicBezTo>
                        <a:pt x="53" y="22"/>
                        <a:pt x="54" y="22"/>
                        <a:pt x="54" y="22"/>
                      </a:cubicBezTo>
                      <a:cubicBezTo>
                        <a:pt x="54" y="22"/>
                        <a:pt x="55" y="22"/>
                        <a:pt x="55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22"/>
                        <a:pt x="54" y="22"/>
                        <a:pt x="54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4" y="22"/>
                        <a:pt x="55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5" y="22"/>
                        <a:pt x="54" y="22"/>
                        <a:pt x="54" y="22"/>
                      </a:cubicBezTo>
                      <a:cubicBezTo>
                        <a:pt x="54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4" y="23"/>
                        <a:pt x="55" y="22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4" y="23"/>
                        <a:pt x="53" y="23"/>
                        <a:pt x="53" y="23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3"/>
                        <a:pt x="54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4" y="23"/>
                        <a:pt x="53" y="23"/>
                        <a:pt x="53" y="23"/>
                      </a:cubicBezTo>
                      <a:cubicBezTo>
                        <a:pt x="53" y="23"/>
                        <a:pt x="53" y="23"/>
                        <a:pt x="53" y="23"/>
                      </a:cubicBezTo>
                      <a:cubicBezTo>
                        <a:pt x="53" y="23"/>
                        <a:pt x="54" y="23"/>
                        <a:pt x="54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4" y="23"/>
                        <a:pt x="53" y="24"/>
                        <a:pt x="53" y="24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3" y="24"/>
                        <a:pt x="54" y="24"/>
                        <a:pt x="54" y="24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4" y="24"/>
                        <a:pt x="54" y="24"/>
                        <a:pt x="53" y="24"/>
                      </a:cubicBezTo>
                      <a:cubicBezTo>
                        <a:pt x="53" y="24"/>
                        <a:pt x="53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3" y="24"/>
                        <a:pt x="53" y="24"/>
                        <a:pt x="54" y="24"/>
                      </a:cubicBezTo>
                      <a:cubicBezTo>
                        <a:pt x="54" y="24"/>
                        <a:pt x="54" y="24"/>
                        <a:pt x="54" y="24"/>
                      </a:cubicBezTo>
                      <a:cubicBezTo>
                        <a:pt x="53" y="24"/>
                        <a:pt x="53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3" y="24"/>
                        <a:pt x="53" y="25"/>
                        <a:pt x="53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3" y="25"/>
                        <a:pt x="53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2" y="25"/>
                        <a:pt x="52" y="25"/>
                        <a:pt x="52" y="25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cubicBezTo>
                        <a:pt x="52" y="25"/>
                        <a:pt x="51" y="25"/>
                        <a:pt x="50" y="25"/>
                      </a:cubicBezTo>
                      <a:close/>
                      <a:moveTo>
                        <a:pt x="55" y="2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lose/>
                      <a:moveTo>
                        <a:pt x="55" y="2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lose/>
                      <a:moveTo>
                        <a:pt x="55" y="23"/>
                      </a:move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ubicBezTo>
                        <a:pt x="55" y="23"/>
                        <a:pt x="55" y="23"/>
                        <a:pt x="55" y="23"/>
                      </a:cubicBezTo>
                      <a:close/>
                      <a:moveTo>
                        <a:pt x="106" y="36"/>
                      </a:moveTo>
                      <a:cubicBezTo>
                        <a:pt x="106" y="35"/>
                        <a:pt x="107" y="33"/>
                        <a:pt x="108" y="33"/>
                      </a:cubicBezTo>
                      <a:cubicBezTo>
                        <a:pt x="108" y="33"/>
                        <a:pt x="109" y="32"/>
                        <a:pt x="109" y="32"/>
                      </a:cubicBezTo>
                      <a:cubicBezTo>
                        <a:pt x="109" y="31"/>
                        <a:pt x="108" y="32"/>
                        <a:pt x="108" y="32"/>
                      </a:cubicBezTo>
                      <a:cubicBezTo>
                        <a:pt x="108" y="32"/>
                        <a:pt x="108" y="32"/>
                        <a:pt x="108" y="32"/>
                      </a:cubicBezTo>
                      <a:cubicBezTo>
                        <a:pt x="108" y="32"/>
                        <a:pt x="108" y="32"/>
                        <a:pt x="108" y="32"/>
                      </a:cubicBezTo>
                      <a:cubicBezTo>
                        <a:pt x="108" y="32"/>
                        <a:pt x="108" y="32"/>
                        <a:pt x="108" y="33"/>
                      </a:cubicBezTo>
                      <a:cubicBezTo>
                        <a:pt x="108" y="33"/>
                        <a:pt x="108" y="33"/>
                        <a:pt x="107" y="33"/>
                      </a:cubicBezTo>
                      <a:cubicBezTo>
                        <a:pt x="107" y="33"/>
                        <a:pt x="107" y="33"/>
                        <a:pt x="107" y="33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6" y="34"/>
                        <a:pt x="106" y="34"/>
                        <a:pt x="106" y="34"/>
                      </a:cubicBezTo>
                      <a:cubicBezTo>
                        <a:pt x="105" y="35"/>
                        <a:pt x="105" y="35"/>
                        <a:pt x="104" y="35"/>
                      </a:cubicBezTo>
                      <a:cubicBezTo>
                        <a:pt x="103" y="35"/>
                        <a:pt x="103" y="35"/>
                        <a:pt x="102" y="36"/>
                      </a:cubicBezTo>
                      <a:cubicBezTo>
                        <a:pt x="102" y="36"/>
                        <a:pt x="102" y="36"/>
                        <a:pt x="101" y="36"/>
                      </a:cubicBezTo>
                      <a:cubicBezTo>
                        <a:pt x="102" y="35"/>
                        <a:pt x="103" y="34"/>
                        <a:pt x="104" y="33"/>
                      </a:cubicBezTo>
                      <a:cubicBezTo>
                        <a:pt x="104" y="33"/>
                        <a:pt x="105" y="33"/>
                        <a:pt x="106" y="32"/>
                      </a:cubicBezTo>
                      <a:cubicBezTo>
                        <a:pt x="106" y="32"/>
                        <a:pt x="107" y="32"/>
                        <a:pt x="107" y="31"/>
                      </a:cubicBezTo>
                      <a:cubicBezTo>
                        <a:pt x="108" y="31"/>
                        <a:pt x="109" y="30"/>
                        <a:pt x="109" y="30"/>
                      </a:cubicBezTo>
                      <a:cubicBezTo>
                        <a:pt x="109" y="29"/>
                        <a:pt x="110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0" y="29"/>
                        <a:pt x="110" y="29"/>
                      </a:cubicBezTo>
                      <a:cubicBezTo>
                        <a:pt x="110" y="29"/>
                        <a:pt x="110" y="29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29"/>
                        <a:pt x="110" y="29"/>
                      </a:cubicBezTo>
                      <a:cubicBezTo>
                        <a:pt x="110" y="29"/>
                        <a:pt x="110" y="29"/>
                        <a:pt x="111" y="29"/>
                      </a:cubicBezTo>
                      <a:cubicBezTo>
                        <a:pt x="111" y="29"/>
                        <a:pt x="111" y="29"/>
                        <a:pt x="111" y="28"/>
                      </a:cubicBezTo>
                      <a:cubicBezTo>
                        <a:pt x="111" y="28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0" y="29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0" y="30"/>
                      </a:cubicBezTo>
                      <a:cubicBezTo>
                        <a:pt x="110" y="30"/>
                        <a:pt x="110" y="30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30"/>
                        <a:pt x="111" y="30"/>
                        <a:pt x="110" y="30"/>
                      </a:cubicBezTo>
                      <a:cubicBezTo>
                        <a:pt x="110" y="30"/>
                        <a:pt x="111" y="30"/>
                        <a:pt x="111" y="30"/>
                      </a:cubicBezTo>
                      <a:cubicBezTo>
                        <a:pt x="111" y="30"/>
                        <a:pt x="111" y="30"/>
                        <a:pt x="111" y="30"/>
                      </a:cubicBezTo>
                      <a:cubicBezTo>
                        <a:pt x="111" y="29"/>
                        <a:pt x="111" y="29"/>
                        <a:pt x="111" y="29"/>
                      </a:cubicBezTo>
                      <a:cubicBezTo>
                        <a:pt x="111" y="29"/>
                        <a:pt x="111" y="29"/>
                        <a:pt x="112" y="29"/>
                      </a:cubicBezTo>
                      <a:cubicBezTo>
                        <a:pt x="111" y="29"/>
                        <a:pt x="111" y="30"/>
                        <a:pt x="111" y="30"/>
                      </a:cubicBezTo>
                      <a:cubicBezTo>
                        <a:pt x="111" y="30"/>
                        <a:pt x="111" y="30"/>
                        <a:pt x="111" y="31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1" y="30"/>
                        <a:pt x="112" y="30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2" y="30"/>
                        <a:pt x="112" y="30"/>
                      </a:cubicBezTo>
                      <a:cubicBezTo>
                        <a:pt x="111" y="30"/>
                        <a:pt x="111" y="31"/>
                        <a:pt x="111" y="31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1" y="31"/>
                        <a:pt x="112" y="30"/>
                        <a:pt x="112" y="30"/>
                      </a:cubicBezTo>
                      <a:cubicBezTo>
                        <a:pt x="112" y="30"/>
                        <a:pt x="112" y="30"/>
                        <a:pt x="112" y="29"/>
                      </a:cubicBezTo>
                      <a:cubicBezTo>
                        <a:pt x="112" y="30"/>
                        <a:pt x="112" y="31"/>
                        <a:pt x="111" y="31"/>
                      </a:cubicBezTo>
                      <a:cubicBezTo>
                        <a:pt x="111" y="31"/>
                        <a:pt x="111" y="31"/>
                        <a:pt x="111" y="31"/>
                      </a:cubicBezTo>
                      <a:cubicBezTo>
                        <a:pt x="112" y="31"/>
                        <a:pt x="112" y="30"/>
                        <a:pt x="112" y="30"/>
                      </a:cubicBezTo>
                      <a:cubicBezTo>
                        <a:pt x="112" y="30"/>
                        <a:pt x="112" y="30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30"/>
                        <a:pt x="112" y="31"/>
                        <a:pt x="111" y="32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12" y="31"/>
                        <a:pt x="112" y="30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2" y="30"/>
                        <a:pt x="112" y="30"/>
                      </a:cubicBezTo>
                      <a:cubicBezTo>
                        <a:pt x="113" y="30"/>
                        <a:pt x="112" y="31"/>
                        <a:pt x="112" y="32"/>
                      </a:cubicBezTo>
                      <a:cubicBezTo>
                        <a:pt x="111" y="33"/>
                        <a:pt x="110" y="34"/>
                        <a:pt x="109" y="35"/>
                      </a:cubicBezTo>
                      <a:cubicBezTo>
                        <a:pt x="108" y="35"/>
                        <a:pt x="108" y="36"/>
                        <a:pt x="107" y="37"/>
                      </a:cubicBezTo>
                      <a:cubicBezTo>
                        <a:pt x="107" y="37"/>
                        <a:pt x="107" y="38"/>
                        <a:pt x="107" y="38"/>
                      </a:cubicBezTo>
                      <a:cubicBezTo>
                        <a:pt x="106" y="37"/>
                        <a:pt x="106" y="37"/>
                        <a:pt x="106" y="36"/>
                      </a:cubicBezTo>
                      <a:close/>
                      <a:moveTo>
                        <a:pt x="112" y="30"/>
                      </a:moveTo>
                      <a:cubicBezTo>
                        <a:pt x="112" y="30"/>
                        <a:pt x="112" y="30"/>
                        <a:pt x="112" y="30"/>
                      </a:cubicBezTo>
                      <a:cubicBezTo>
                        <a:pt x="112" y="30"/>
                        <a:pt x="112" y="30"/>
                        <a:pt x="112" y="30"/>
                      </a:cubicBezTo>
                      <a:cubicBezTo>
                        <a:pt x="112" y="30"/>
                        <a:pt x="112" y="30"/>
                        <a:pt x="112" y="30"/>
                      </a:cubicBezTo>
                      <a:close/>
                      <a:moveTo>
                        <a:pt x="111" y="34"/>
                      </a:moveTo>
                      <a:cubicBezTo>
                        <a:pt x="110" y="35"/>
                        <a:pt x="109" y="35"/>
                        <a:pt x="108" y="36"/>
                      </a:cubicBezTo>
                      <a:cubicBezTo>
                        <a:pt x="108" y="36"/>
                        <a:pt x="108" y="37"/>
                        <a:pt x="107" y="37"/>
                      </a:cubicBezTo>
                      <a:cubicBezTo>
                        <a:pt x="108" y="36"/>
                        <a:pt x="108" y="36"/>
                        <a:pt x="109" y="35"/>
                      </a:cubicBezTo>
                      <a:cubicBezTo>
                        <a:pt x="109" y="35"/>
                        <a:pt x="109" y="35"/>
                        <a:pt x="110" y="35"/>
                      </a:cubicBezTo>
                      <a:cubicBezTo>
                        <a:pt x="110" y="34"/>
                        <a:pt x="110" y="34"/>
                        <a:pt x="111" y="34"/>
                      </a:cubicBezTo>
                      <a:cubicBezTo>
                        <a:pt x="111" y="34"/>
                        <a:pt x="111" y="34"/>
                        <a:pt x="111" y="34"/>
                      </a:cubicBezTo>
                      <a:cubicBezTo>
                        <a:pt x="110" y="34"/>
                        <a:pt x="110" y="34"/>
                        <a:pt x="110" y="35"/>
                      </a:cubicBezTo>
                      <a:cubicBezTo>
                        <a:pt x="109" y="35"/>
                        <a:pt x="109" y="35"/>
                        <a:pt x="108" y="36"/>
                      </a:cubicBezTo>
                      <a:cubicBezTo>
                        <a:pt x="108" y="36"/>
                        <a:pt x="107" y="37"/>
                        <a:pt x="107" y="38"/>
                      </a:cubicBezTo>
                      <a:cubicBezTo>
                        <a:pt x="107" y="38"/>
                        <a:pt x="107" y="38"/>
                        <a:pt x="107" y="38"/>
                      </a:cubicBezTo>
                      <a:cubicBezTo>
                        <a:pt x="107" y="38"/>
                        <a:pt x="107" y="37"/>
                        <a:pt x="107" y="37"/>
                      </a:cubicBezTo>
                      <a:cubicBezTo>
                        <a:pt x="107" y="37"/>
                        <a:pt x="108" y="36"/>
                        <a:pt x="108" y="36"/>
                      </a:cubicBezTo>
                      <a:cubicBezTo>
                        <a:pt x="109" y="35"/>
                        <a:pt x="110" y="34"/>
                        <a:pt x="111" y="34"/>
                      </a:cubicBezTo>
                      <a:cubicBezTo>
                        <a:pt x="111" y="33"/>
                        <a:pt x="112" y="32"/>
                        <a:pt x="112" y="31"/>
                      </a:cubicBezTo>
                      <a:cubicBezTo>
                        <a:pt x="112" y="31"/>
                        <a:pt x="112" y="31"/>
                        <a:pt x="112" y="31"/>
                      </a:cubicBezTo>
                      <a:cubicBezTo>
                        <a:pt x="112" y="31"/>
                        <a:pt x="113" y="31"/>
                        <a:pt x="112" y="32"/>
                      </a:cubicBezTo>
                      <a:cubicBezTo>
                        <a:pt x="112" y="32"/>
                        <a:pt x="111" y="33"/>
                        <a:pt x="111" y="34"/>
                      </a:cubicBezTo>
                      <a:cubicBezTo>
                        <a:pt x="111" y="34"/>
                        <a:pt x="111" y="34"/>
                        <a:pt x="111" y="34"/>
                      </a:cubicBezTo>
                      <a:cubicBezTo>
                        <a:pt x="112" y="33"/>
                        <a:pt x="112" y="32"/>
                        <a:pt x="113" y="32"/>
                      </a:cubicBezTo>
                      <a:cubicBezTo>
                        <a:pt x="113" y="31"/>
                        <a:pt x="113" y="31"/>
                        <a:pt x="113" y="30"/>
                      </a:cubicBezTo>
                      <a:cubicBezTo>
                        <a:pt x="113" y="30"/>
                        <a:pt x="113" y="30"/>
                        <a:pt x="113" y="30"/>
                      </a:cubicBezTo>
                      <a:cubicBezTo>
                        <a:pt x="113" y="32"/>
                        <a:pt x="112" y="33"/>
                        <a:pt x="111" y="34"/>
                      </a:cubicBezTo>
                      <a:close/>
                      <a:moveTo>
                        <a:pt x="116" y="23"/>
                      </a:moveTo>
                      <a:cubicBezTo>
                        <a:pt x="116" y="24"/>
                        <a:pt x="115" y="25"/>
                        <a:pt x="115" y="26"/>
                      </a:cubicBezTo>
                      <a:cubicBezTo>
                        <a:pt x="115" y="26"/>
                        <a:pt x="115" y="25"/>
                        <a:pt x="115" y="25"/>
                      </a:cubicBezTo>
                      <a:cubicBezTo>
                        <a:pt x="115" y="25"/>
                        <a:pt x="115" y="25"/>
                        <a:pt x="115" y="24"/>
                      </a:cubicBezTo>
                      <a:cubicBezTo>
                        <a:pt x="116" y="24"/>
                        <a:pt x="116" y="23"/>
                        <a:pt x="116" y="23"/>
                      </a:cubicBezTo>
                      <a:cubicBezTo>
                        <a:pt x="116" y="22"/>
                        <a:pt x="116" y="22"/>
                        <a:pt x="116" y="22"/>
                      </a:cubicBezTo>
                      <a:cubicBezTo>
                        <a:pt x="116" y="21"/>
                        <a:pt x="116" y="21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1"/>
                        <a:pt x="117" y="21"/>
                        <a:pt x="117" y="22"/>
                      </a:cubicBezTo>
                      <a:cubicBezTo>
                        <a:pt x="116" y="22"/>
                        <a:pt x="116" y="23"/>
                        <a:pt x="116" y="23"/>
                      </a:cubicBezTo>
                      <a:cubicBezTo>
                        <a:pt x="116" y="24"/>
                        <a:pt x="116" y="24"/>
                        <a:pt x="115" y="25"/>
                      </a:cubicBezTo>
                      <a:cubicBezTo>
                        <a:pt x="115" y="25"/>
                        <a:pt x="115" y="25"/>
                        <a:pt x="115" y="26"/>
                      </a:cubicBezTo>
                      <a:cubicBezTo>
                        <a:pt x="115" y="26"/>
                        <a:pt x="115" y="26"/>
                        <a:pt x="115" y="26"/>
                      </a:cubicBezTo>
                      <a:cubicBezTo>
                        <a:pt x="115" y="25"/>
                        <a:pt x="115" y="25"/>
                        <a:pt x="116" y="25"/>
                      </a:cubicBezTo>
                      <a:cubicBezTo>
                        <a:pt x="116" y="24"/>
                        <a:pt x="116" y="24"/>
                        <a:pt x="116" y="23"/>
                      </a:cubicBezTo>
                      <a:cubicBezTo>
                        <a:pt x="117" y="22"/>
                        <a:pt x="117" y="21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1"/>
                        <a:pt x="117" y="22"/>
                        <a:pt x="116" y="23"/>
                      </a:cubicBezTo>
                      <a:close/>
                      <a:moveTo>
                        <a:pt x="117" y="19"/>
                      </a:moveTo>
                      <a:cubicBezTo>
                        <a:pt x="117" y="19"/>
                        <a:pt x="117" y="18"/>
                        <a:pt x="118" y="17"/>
                      </a:cubicBezTo>
                      <a:cubicBezTo>
                        <a:pt x="118" y="18"/>
                        <a:pt x="117" y="19"/>
                        <a:pt x="117" y="19"/>
                      </a:cubicBezTo>
                      <a:close/>
                      <a:moveTo>
                        <a:pt x="158" y="9"/>
                      </a:moveTo>
                      <a:cubicBezTo>
                        <a:pt x="158" y="9"/>
                        <a:pt x="158" y="9"/>
                        <a:pt x="158" y="8"/>
                      </a:cubicBezTo>
                      <a:cubicBezTo>
                        <a:pt x="158" y="9"/>
                        <a:pt x="158" y="10"/>
                        <a:pt x="157" y="10"/>
                      </a:cubicBezTo>
                      <a:cubicBezTo>
                        <a:pt x="157" y="10"/>
                        <a:pt x="158" y="10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lose/>
                      <a:moveTo>
                        <a:pt x="157" y="8"/>
                      </a:move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lose/>
                      <a:moveTo>
                        <a:pt x="121" y="5"/>
                      </a:moveTo>
                      <a:cubicBezTo>
                        <a:pt x="122" y="4"/>
                        <a:pt x="123" y="4"/>
                        <a:pt x="124" y="4"/>
                      </a:cubicBezTo>
                      <a:cubicBezTo>
                        <a:pt x="126" y="3"/>
                        <a:pt x="128" y="4"/>
                        <a:pt x="129" y="5"/>
                      </a:cubicBezTo>
                      <a:cubicBezTo>
                        <a:pt x="130" y="5"/>
                        <a:pt x="130" y="6"/>
                        <a:pt x="130" y="6"/>
                      </a:cubicBezTo>
                      <a:cubicBezTo>
                        <a:pt x="131" y="7"/>
                        <a:pt x="131" y="8"/>
                        <a:pt x="131" y="8"/>
                      </a:cubicBezTo>
                      <a:cubicBezTo>
                        <a:pt x="131" y="9"/>
                        <a:pt x="130" y="11"/>
                        <a:pt x="129" y="11"/>
                      </a:cubicBezTo>
                      <a:cubicBezTo>
                        <a:pt x="128" y="11"/>
                        <a:pt x="126" y="11"/>
                        <a:pt x="126" y="10"/>
                      </a:cubicBezTo>
                      <a:cubicBezTo>
                        <a:pt x="126" y="10"/>
                        <a:pt x="126" y="10"/>
                        <a:pt x="125" y="10"/>
                      </a:cubicBezTo>
                      <a:cubicBezTo>
                        <a:pt x="126" y="10"/>
                        <a:pt x="126" y="10"/>
                        <a:pt x="126" y="10"/>
                      </a:cubicBezTo>
                      <a:cubicBezTo>
                        <a:pt x="126" y="10"/>
                        <a:pt x="126" y="10"/>
                        <a:pt x="126" y="10"/>
                      </a:cubicBezTo>
                      <a:cubicBezTo>
                        <a:pt x="126" y="10"/>
                        <a:pt x="125" y="9"/>
                        <a:pt x="125" y="9"/>
                      </a:cubicBezTo>
                      <a:cubicBezTo>
                        <a:pt x="125" y="9"/>
                        <a:pt x="126" y="8"/>
                        <a:pt x="126" y="8"/>
                      </a:cubicBezTo>
                      <a:cubicBezTo>
                        <a:pt x="126" y="8"/>
                        <a:pt x="126" y="9"/>
                        <a:pt x="126" y="9"/>
                      </a:cubicBezTo>
                      <a:cubicBezTo>
                        <a:pt x="126" y="9"/>
                        <a:pt x="126" y="9"/>
                        <a:pt x="126" y="10"/>
                      </a:cubicBezTo>
                      <a:cubicBezTo>
                        <a:pt x="126" y="10"/>
                        <a:pt x="126" y="10"/>
                        <a:pt x="126" y="10"/>
                      </a:cubicBezTo>
                      <a:cubicBezTo>
                        <a:pt x="126" y="9"/>
                        <a:pt x="126" y="9"/>
                        <a:pt x="126" y="9"/>
                      </a:cubicBezTo>
                      <a:cubicBezTo>
                        <a:pt x="126" y="8"/>
                        <a:pt x="126" y="8"/>
                        <a:pt x="126" y="8"/>
                      </a:cubicBezTo>
                      <a:cubicBezTo>
                        <a:pt x="126" y="8"/>
                        <a:pt x="126" y="7"/>
                        <a:pt x="127" y="7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7"/>
                        <a:pt x="126" y="7"/>
                        <a:pt x="125" y="7"/>
                      </a:cubicBezTo>
                      <a:cubicBezTo>
                        <a:pt x="125" y="7"/>
                        <a:pt x="124" y="8"/>
                        <a:pt x="124" y="8"/>
                      </a:cubicBezTo>
                      <a:cubicBezTo>
                        <a:pt x="122" y="9"/>
                        <a:pt x="122" y="11"/>
                        <a:pt x="122" y="12"/>
                      </a:cubicBezTo>
                      <a:cubicBezTo>
                        <a:pt x="122" y="14"/>
                        <a:pt x="123" y="15"/>
                        <a:pt x="124" y="16"/>
                      </a:cubicBezTo>
                      <a:cubicBezTo>
                        <a:pt x="125" y="17"/>
                        <a:pt x="126" y="17"/>
                        <a:pt x="128" y="17"/>
                      </a:cubicBezTo>
                      <a:cubicBezTo>
                        <a:pt x="129" y="17"/>
                        <a:pt x="131" y="17"/>
                        <a:pt x="132" y="16"/>
                      </a:cubicBezTo>
                      <a:cubicBezTo>
                        <a:pt x="134" y="16"/>
                        <a:pt x="135" y="15"/>
                        <a:pt x="136" y="14"/>
                      </a:cubicBezTo>
                      <a:cubicBezTo>
                        <a:pt x="137" y="12"/>
                        <a:pt x="137" y="11"/>
                        <a:pt x="137" y="9"/>
                      </a:cubicBezTo>
                      <a:cubicBezTo>
                        <a:pt x="137" y="9"/>
                        <a:pt x="137" y="8"/>
                        <a:pt x="136" y="8"/>
                      </a:cubicBezTo>
                      <a:cubicBezTo>
                        <a:pt x="136" y="7"/>
                        <a:pt x="135" y="7"/>
                        <a:pt x="135" y="8"/>
                      </a:cubicBezTo>
                      <a:cubicBezTo>
                        <a:pt x="135" y="7"/>
                        <a:pt x="135" y="7"/>
                        <a:pt x="136" y="7"/>
                      </a:cubicBezTo>
                      <a:cubicBezTo>
                        <a:pt x="136" y="7"/>
                        <a:pt x="136" y="7"/>
                        <a:pt x="136" y="7"/>
                      </a:cubicBezTo>
                      <a:cubicBezTo>
                        <a:pt x="137" y="7"/>
                        <a:pt x="137" y="8"/>
                        <a:pt x="138" y="9"/>
                      </a:cubicBezTo>
                      <a:cubicBezTo>
                        <a:pt x="138" y="9"/>
                        <a:pt x="138" y="10"/>
                        <a:pt x="138" y="10"/>
                      </a:cubicBezTo>
                      <a:cubicBezTo>
                        <a:pt x="138" y="10"/>
                        <a:pt x="138" y="10"/>
                        <a:pt x="138" y="11"/>
                      </a:cubicBezTo>
                      <a:cubicBezTo>
                        <a:pt x="138" y="11"/>
                        <a:pt x="138" y="11"/>
                        <a:pt x="138" y="11"/>
                      </a:cubicBezTo>
                      <a:cubicBezTo>
                        <a:pt x="138" y="11"/>
                        <a:pt x="138" y="11"/>
                        <a:pt x="138" y="11"/>
                      </a:cubicBezTo>
                      <a:cubicBezTo>
                        <a:pt x="138" y="11"/>
                        <a:pt x="138" y="11"/>
                        <a:pt x="138" y="10"/>
                      </a:cubicBezTo>
                      <a:cubicBezTo>
                        <a:pt x="138" y="10"/>
                        <a:pt x="138" y="10"/>
                        <a:pt x="138" y="10"/>
                      </a:cubicBezTo>
                      <a:cubicBezTo>
                        <a:pt x="138" y="9"/>
                        <a:pt x="138" y="9"/>
                        <a:pt x="138" y="8"/>
                      </a:cubicBezTo>
                      <a:cubicBezTo>
                        <a:pt x="137" y="8"/>
                        <a:pt x="137" y="7"/>
                        <a:pt x="136" y="7"/>
                      </a:cubicBezTo>
                      <a:cubicBezTo>
                        <a:pt x="136" y="7"/>
                        <a:pt x="136" y="7"/>
                        <a:pt x="136" y="7"/>
                      </a:cubicBezTo>
                      <a:cubicBezTo>
                        <a:pt x="136" y="7"/>
                        <a:pt x="137" y="7"/>
                        <a:pt x="137" y="7"/>
                      </a:cubicBezTo>
                      <a:cubicBezTo>
                        <a:pt x="138" y="8"/>
                        <a:pt x="138" y="8"/>
                        <a:pt x="138" y="9"/>
                      </a:cubicBezTo>
                      <a:cubicBezTo>
                        <a:pt x="138" y="11"/>
                        <a:pt x="138" y="12"/>
                        <a:pt x="137" y="13"/>
                      </a:cubicBezTo>
                      <a:cubicBezTo>
                        <a:pt x="137" y="13"/>
                        <a:pt x="137" y="13"/>
                        <a:pt x="137" y="13"/>
                      </a:cubicBezTo>
                      <a:cubicBezTo>
                        <a:pt x="138" y="12"/>
                        <a:pt x="139" y="10"/>
                        <a:pt x="138" y="9"/>
                      </a:cubicBezTo>
                      <a:cubicBezTo>
                        <a:pt x="138" y="8"/>
                        <a:pt x="138" y="8"/>
                        <a:pt x="137" y="7"/>
                      </a:cubicBezTo>
                      <a:cubicBezTo>
                        <a:pt x="137" y="7"/>
                        <a:pt x="137" y="7"/>
                        <a:pt x="137" y="7"/>
                      </a:cubicBezTo>
                      <a:cubicBezTo>
                        <a:pt x="137" y="7"/>
                        <a:pt x="138" y="8"/>
                        <a:pt x="138" y="8"/>
                      </a:cubicBezTo>
                      <a:cubicBezTo>
                        <a:pt x="139" y="9"/>
                        <a:pt x="139" y="11"/>
                        <a:pt x="138" y="12"/>
                      </a:cubicBezTo>
                      <a:cubicBezTo>
                        <a:pt x="138" y="13"/>
                        <a:pt x="137" y="14"/>
                        <a:pt x="137" y="14"/>
                      </a:cubicBezTo>
                      <a:cubicBezTo>
                        <a:pt x="136" y="15"/>
                        <a:pt x="135" y="16"/>
                        <a:pt x="134" y="17"/>
                      </a:cubicBezTo>
                      <a:cubicBezTo>
                        <a:pt x="134" y="17"/>
                        <a:pt x="134" y="17"/>
                        <a:pt x="134" y="17"/>
                      </a:cubicBezTo>
                      <a:cubicBezTo>
                        <a:pt x="135" y="16"/>
                        <a:pt x="136" y="15"/>
                        <a:pt x="137" y="14"/>
                      </a:cubicBezTo>
                      <a:cubicBezTo>
                        <a:pt x="138" y="14"/>
                        <a:pt x="138" y="13"/>
                        <a:pt x="139" y="13"/>
                      </a:cubicBezTo>
                      <a:cubicBezTo>
                        <a:pt x="139" y="13"/>
                        <a:pt x="140" y="12"/>
                        <a:pt x="141" y="12"/>
                      </a:cubicBezTo>
                      <a:cubicBezTo>
                        <a:pt x="141" y="12"/>
                        <a:pt x="141" y="12"/>
                        <a:pt x="141" y="12"/>
                      </a:cubicBezTo>
                      <a:cubicBezTo>
                        <a:pt x="140" y="12"/>
                        <a:pt x="139" y="13"/>
                        <a:pt x="139" y="13"/>
                      </a:cubicBezTo>
                      <a:cubicBezTo>
                        <a:pt x="138" y="13"/>
                        <a:pt x="138" y="14"/>
                        <a:pt x="138" y="14"/>
                      </a:cubicBezTo>
                      <a:cubicBezTo>
                        <a:pt x="138" y="14"/>
                        <a:pt x="138" y="14"/>
                        <a:pt x="138" y="13"/>
                      </a:cubicBezTo>
                      <a:cubicBezTo>
                        <a:pt x="138" y="13"/>
                        <a:pt x="139" y="13"/>
                        <a:pt x="139" y="12"/>
                      </a:cubicBezTo>
                      <a:cubicBezTo>
                        <a:pt x="139" y="12"/>
                        <a:pt x="139" y="12"/>
                        <a:pt x="139" y="12"/>
                      </a:cubicBezTo>
                      <a:cubicBezTo>
                        <a:pt x="139" y="13"/>
                        <a:pt x="138" y="13"/>
                        <a:pt x="138" y="13"/>
                      </a:cubicBezTo>
                      <a:cubicBezTo>
                        <a:pt x="138" y="13"/>
                        <a:pt x="138" y="13"/>
                        <a:pt x="138" y="13"/>
                      </a:cubicBezTo>
                      <a:cubicBezTo>
                        <a:pt x="138" y="13"/>
                        <a:pt x="138" y="13"/>
                        <a:pt x="139" y="13"/>
                      </a:cubicBezTo>
                      <a:cubicBezTo>
                        <a:pt x="139" y="12"/>
                        <a:pt x="140" y="12"/>
                        <a:pt x="140" y="12"/>
                      </a:cubicBezTo>
                      <a:cubicBezTo>
                        <a:pt x="140" y="11"/>
                        <a:pt x="141" y="11"/>
                        <a:pt x="141" y="10"/>
                      </a:cubicBezTo>
                      <a:cubicBezTo>
                        <a:pt x="142" y="10"/>
                        <a:pt x="142" y="10"/>
                        <a:pt x="142" y="9"/>
                      </a:cubicBezTo>
                      <a:cubicBezTo>
                        <a:pt x="143" y="8"/>
                        <a:pt x="144" y="7"/>
                        <a:pt x="145" y="7"/>
                      </a:cubicBezTo>
                      <a:cubicBezTo>
                        <a:pt x="146" y="6"/>
                        <a:pt x="147" y="5"/>
                        <a:pt x="148" y="4"/>
                      </a:cubicBezTo>
                      <a:cubicBezTo>
                        <a:pt x="149" y="4"/>
                        <a:pt x="151" y="4"/>
                        <a:pt x="152" y="3"/>
                      </a:cubicBezTo>
                      <a:cubicBezTo>
                        <a:pt x="152" y="3"/>
                        <a:pt x="153" y="3"/>
                        <a:pt x="154" y="3"/>
                      </a:cubicBezTo>
                      <a:cubicBezTo>
                        <a:pt x="154" y="3"/>
                        <a:pt x="155" y="3"/>
                        <a:pt x="156" y="3"/>
                      </a:cubicBezTo>
                      <a:cubicBezTo>
                        <a:pt x="156" y="3"/>
                        <a:pt x="157" y="3"/>
                        <a:pt x="157" y="3"/>
                      </a:cubicBezTo>
                      <a:cubicBezTo>
                        <a:pt x="158" y="3"/>
                        <a:pt x="158" y="4"/>
                        <a:pt x="159" y="4"/>
                      </a:cubicBezTo>
                      <a:cubicBezTo>
                        <a:pt x="160" y="4"/>
                        <a:pt x="160" y="5"/>
                        <a:pt x="160" y="5"/>
                      </a:cubicBezTo>
                      <a:cubicBezTo>
                        <a:pt x="160" y="5"/>
                        <a:pt x="161" y="6"/>
                        <a:pt x="161" y="6"/>
                      </a:cubicBezTo>
                      <a:cubicBezTo>
                        <a:pt x="161" y="6"/>
                        <a:pt x="161" y="6"/>
                        <a:pt x="161" y="7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1" y="7"/>
                        <a:pt x="161" y="7"/>
                        <a:pt x="161" y="7"/>
                      </a:cubicBezTo>
                      <a:cubicBezTo>
                        <a:pt x="161" y="7"/>
                        <a:pt x="161" y="6"/>
                        <a:pt x="161" y="6"/>
                      </a:cubicBezTo>
                      <a:cubicBezTo>
                        <a:pt x="161" y="6"/>
                        <a:pt x="161" y="6"/>
                        <a:pt x="161" y="5"/>
                      </a:cubicBezTo>
                      <a:cubicBezTo>
                        <a:pt x="160" y="5"/>
                        <a:pt x="160" y="5"/>
                        <a:pt x="160" y="4"/>
                      </a:cubicBezTo>
                      <a:cubicBezTo>
                        <a:pt x="159" y="4"/>
                        <a:pt x="158" y="3"/>
                        <a:pt x="157" y="3"/>
                      </a:cubicBezTo>
                      <a:cubicBezTo>
                        <a:pt x="156" y="3"/>
                        <a:pt x="155" y="3"/>
                        <a:pt x="154" y="3"/>
                      </a:cubicBezTo>
                      <a:cubicBezTo>
                        <a:pt x="153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0" y="4"/>
                      </a:cubicBezTo>
                      <a:cubicBezTo>
                        <a:pt x="145" y="5"/>
                        <a:pt x="142" y="10"/>
                        <a:pt x="139" y="13"/>
                      </a:cubicBezTo>
                      <a:cubicBezTo>
                        <a:pt x="139" y="13"/>
                        <a:pt x="138" y="13"/>
                        <a:pt x="138" y="13"/>
                      </a:cubicBezTo>
                      <a:cubicBezTo>
                        <a:pt x="138" y="13"/>
                        <a:pt x="138" y="13"/>
                        <a:pt x="138" y="13"/>
                      </a:cubicBezTo>
                      <a:cubicBezTo>
                        <a:pt x="139" y="12"/>
                        <a:pt x="139" y="12"/>
                        <a:pt x="139" y="12"/>
                      </a:cubicBezTo>
                      <a:cubicBezTo>
                        <a:pt x="140" y="11"/>
                        <a:pt x="140" y="11"/>
                        <a:pt x="141" y="11"/>
                      </a:cubicBezTo>
                      <a:cubicBezTo>
                        <a:pt x="142" y="10"/>
                        <a:pt x="142" y="9"/>
                        <a:pt x="143" y="8"/>
                      </a:cubicBezTo>
                      <a:cubicBezTo>
                        <a:pt x="144" y="7"/>
                        <a:pt x="145" y="6"/>
                        <a:pt x="146" y="6"/>
                      </a:cubicBezTo>
                      <a:cubicBezTo>
                        <a:pt x="147" y="5"/>
                        <a:pt x="148" y="4"/>
                        <a:pt x="149" y="4"/>
                      </a:cubicBezTo>
                      <a:cubicBezTo>
                        <a:pt x="150" y="3"/>
                        <a:pt x="151" y="3"/>
                        <a:pt x="153" y="3"/>
                      </a:cubicBezTo>
                      <a:cubicBezTo>
                        <a:pt x="154" y="2"/>
                        <a:pt x="155" y="2"/>
                        <a:pt x="157" y="3"/>
                      </a:cubicBezTo>
                      <a:cubicBezTo>
                        <a:pt x="159" y="3"/>
                        <a:pt x="161" y="5"/>
                        <a:pt x="162" y="7"/>
                      </a:cubicBezTo>
                      <a:cubicBezTo>
                        <a:pt x="162" y="7"/>
                        <a:pt x="162" y="8"/>
                        <a:pt x="162" y="9"/>
                      </a:cubicBezTo>
                      <a:cubicBezTo>
                        <a:pt x="162" y="9"/>
                        <a:pt x="162" y="9"/>
                        <a:pt x="162" y="9"/>
                      </a:cubicBezTo>
                      <a:cubicBezTo>
                        <a:pt x="162" y="10"/>
                        <a:pt x="162" y="10"/>
                        <a:pt x="162" y="10"/>
                      </a:cubicBezTo>
                      <a:cubicBezTo>
                        <a:pt x="162" y="10"/>
                        <a:pt x="162" y="10"/>
                        <a:pt x="162" y="10"/>
                      </a:cubicBezTo>
                      <a:cubicBezTo>
                        <a:pt x="162" y="10"/>
                        <a:pt x="162" y="10"/>
                        <a:pt x="162" y="9"/>
                      </a:cubicBezTo>
                      <a:cubicBezTo>
                        <a:pt x="162" y="9"/>
                        <a:pt x="162" y="9"/>
                        <a:pt x="162" y="9"/>
                      </a:cubicBezTo>
                      <a:cubicBezTo>
                        <a:pt x="162" y="8"/>
                        <a:pt x="162" y="8"/>
                        <a:pt x="162" y="7"/>
                      </a:cubicBezTo>
                      <a:cubicBezTo>
                        <a:pt x="162" y="6"/>
                        <a:pt x="161" y="5"/>
                        <a:pt x="161" y="4"/>
                      </a:cubicBezTo>
                      <a:cubicBezTo>
                        <a:pt x="159" y="3"/>
                        <a:pt x="157" y="2"/>
                        <a:pt x="155" y="2"/>
                      </a:cubicBezTo>
                      <a:cubicBezTo>
                        <a:pt x="153" y="2"/>
                        <a:pt x="152" y="3"/>
                        <a:pt x="151" y="3"/>
                      </a:cubicBezTo>
                      <a:cubicBezTo>
                        <a:pt x="150" y="3"/>
                        <a:pt x="149" y="4"/>
                        <a:pt x="148" y="4"/>
                      </a:cubicBezTo>
                      <a:cubicBezTo>
                        <a:pt x="147" y="5"/>
                        <a:pt x="146" y="5"/>
                        <a:pt x="145" y="6"/>
                      </a:cubicBezTo>
                      <a:cubicBezTo>
                        <a:pt x="145" y="7"/>
                        <a:pt x="144" y="7"/>
                        <a:pt x="144" y="7"/>
                      </a:cubicBezTo>
                      <a:cubicBezTo>
                        <a:pt x="143" y="8"/>
                        <a:pt x="143" y="8"/>
                        <a:pt x="142" y="9"/>
                      </a:cubicBezTo>
                      <a:cubicBezTo>
                        <a:pt x="142" y="9"/>
                        <a:pt x="142" y="9"/>
                        <a:pt x="141" y="10"/>
                      </a:cubicBezTo>
                      <a:cubicBezTo>
                        <a:pt x="141" y="10"/>
                        <a:pt x="140" y="11"/>
                        <a:pt x="140" y="11"/>
                      </a:cubicBezTo>
                      <a:cubicBezTo>
                        <a:pt x="140" y="11"/>
                        <a:pt x="139" y="12"/>
                        <a:pt x="139" y="12"/>
                      </a:cubicBezTo>
                      <a:cubicBezTo>
                        <a:pt x="139" y="12"/>
                        <a:pt x="139" y="12"/>
                        <a:pt x="138" y="12"/>
                      </a:cubicBezTo>
                      <a:cubicBezTo>
                        <a:pt x="139" y="12"/>
                        <a:pt x="139" y="12"/>
                        <a:pt x="139" y="12"/>
                      </a:cubicBezTo>
                      <a:cubicBezTo>
                        <a:pt x="139" y="12"/>
                        <a:pt x="139" y="12"/>
                        <a:pt x="139" y="12"/>
                      </a:cubicBezTo>
                      <a:cubicBezTo>
                        <a:pt x="139" y="12"/>
                        <a:pt x="139" y="11"/>
                        <a:pt x="140" y="11"/>
                      </a:cubicBezTo>
                      <a:cubicBezTo>
                        <a:pt x="140" y="11"/>
                        <a:pt x="140" y="10"/>
                        <a:pt x="141" y="10"/>
                      </a:cubicBezTo>
                      <a:cubicBezTo>
                        <a:pt x="141" y="9"/>
                        <a:pt x="142" y="9"/>
                        <a:pt x="143" y="8"/>
                      </a:cubicBezTo>
                      <a:cubicBezTo>
                        <a:pt x="143" y="7"/>
                        <a:pt x="144" y="7"/>
                        <a:pt x="145" y="6"/>
                      </a:cubicBezTo>
                      <a:cubicBezTo>
                        <a:pt x="146" y="5"/>
                        <a:pt x="147" y="5"/>
                        <a:pt x="148" y="4"/>
                      </a:cubicBezTo>
                      <a:cubicBezTo>
                        <a:pt x="150" y="3"/>
                        <a:pt x="152" y="2"/>
                        <a:pt x="154" y="2"/>
                      </a:cubicBezTo>
                      <a:cubicBezTo>
                        <a:pt x="156" y="2"/>
                        <a:pt x="158" y="2"/>
                        <a:pt x="159" y="3"/>
                      </a:cubicBezTo>
                      <a:cubicBezTo>
                        <a:pt x="161" y="4"/>
                        <a:pt x="162" y="6"/>
                        <a:pt x="162" y="8"/>
                      </a:cubicBezTo>
                      <a:cubicBezTo>
                        <a:pt x="163" y="10"/>
                        <a:pt x="162" y="12"/>
                        <a:pt x="160" y="13"/>
                      </a:cubicBezTo>
                      <a:cubicBezTo>
                        <a:pt x="159" y="14"/>
                        <a:pt x="156" y="14"/>
                        <a:pt x="155" y="13"/>
                      </a:cubicBezTo>
                      <a:cubicBezTo>
                        <a:pt x="154" y="12"/>
                        <a:pt x="154" y="11"/>
                        <a:pt x="153" y="11"/>
                      </a:cubicBezTo>
                      <a:cubicBezTo>
                        <a:pt x="153" y="11"/>
                        <a:pt x="153" y="11"/>
                        <a:pt x="153" y="11"/>
                      </a:cubicBezTo>
                      <a:cubicBezTo>
                        <a:pt x="153" y="11"/>
                        <a:pt x="153" y="11"/>
                        <a:pt x="153" y="11"/>
                      </a:cubicBezTo>
                      <a:cubicBezTo>
                        <a:pt x="153" y="11"/>
                        <a:pt x="153" y="10"/>
                        <a:pt x="153" y="10"/>
                      </a:cubicBezTo>
                      <a:cubicBezTo>
                        <a:pt x="153" y="10"/>
                        <a:pt x="153" y="10"/>
                        <a:pt x="154" y="9"/>
                      </a:cubicBezTo>
                      <a:cubicBezTo>
                        <a:pt x="153" y="10"/>
                        <a:pt x="153" y="10"/>
                        <a:pt x="154" y="10"/>
                      </a:cubicBezTo>
                      <a:cubicBezTo>
                        <a:pt x="154" y="11"/>
                        <a:pt x="154" y="12"/>
                        <a:pt x="155" y="12"/>
                      </a:cubicBezTo>
                      <a:cubicBezTo>
                        <a:pt x="155" y="13"/>
                        <a:pt x="156" y="13"/>
                        <a:pt x="156" y="13"/>
                      </a:cubicBezTo>
                      <a:cubicBezTo>
                        <a:pt x="157" y="13"/>
                        <a:pt x="157" y="13"/>
                        <a:pt x="158" y="13"/>
                      </a:cubicBezTo>
                      <a:cubicBezTo>
                        <a:pt x="158" y="13"/>
                        <a:pt x="159" y="13"/>
                        <a:pt x="159" y="13"/>
                      </a:cubicBezTo>
                      <a:cubicBezTo>
                        <a:pt x="159" y="13"/>
                        <a:pt x="159" y="13"/>
                        <a:pt x="159" y="13"/>
                      </a:cubicBezTo>
                      <a:cubicBezTo>
                        <a:pt x="159" y="13"/>
                        <a:pt x="159" y="13"/>
                        <a:pt x="158" y="13"/>
                      </a:cubicBezTo>
                      <a:cubicBezTo>
                        <a:pt x="158" y="13"/>
                        <a:pt x="158" y="13"/>
                        <a:pt x="157" y="13"/>
                      </a:cubicBezTo>
                      <a:cubicBezTo>
                        <a:pt x="156" y="13"/>
                        <a:pt x="156" y="13"/>
                        <a:pt x="155" y="12"/>
                      </a:cubicBezTo>
                      <a:cubicBezTo>
                        <a:pt x="155" y="12"/>
                        <a:pt x="154" y="12"/>
                        <a:pt x="154" y="12"/>
                      </a:cubicBezTo>
                      <a:cubicBezTo>
                        <a:pt x="154" y="11"/>
                        <a:pt x="154" y="11"/>
                        <a:pt x="154" y="10"/>
                      </a:cubicBezTo>
                      <a:cubicBezTo>
                        <a:pt x="154" y="10"/>
                        <a:pt x="154" y="9"/>
                        <a:pt x="154" y="9"/>
                      </a:cubicBezTo>
                      <a:cubicBezTo>
                        <a:pt x="154" y="9"/>
                        <a:pt x="154" y="9"/>
                        <a:pt x="154" y="9"/>
                      </a:cubicBezTo>
                      <a:cubicBezTo>
                        <a:pt x="154" y="9"/>
                        <a:pt x="154" y="9"/>
                        <a:pt x="154" y="9"/>
                      </a:cubicBezTo>
                      <a:cubicBezTo>
                        <a:pt x="154" y="10"/>
                        <a:pt x="154" y="10"/>
                        <a:pt x="154" y="11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4" y="10"/>
                        <a:pt x="154" y="10"/>
                        <a:pt x="154" y="9"/>
                      </a:cubicBezTo>
                      <a:cubicBezTo>
                        <a:pt x="154" y="9"/>
                        <a:pt x="154" y="9"/>
                        <a:pt x="154" y="8"/>
                      </a:cubicBezTo>
                      <a:cubicBezTo>
                        <a:pt x="154" y="8"/>
                        <a:pt x="154" y="8"/>
                        <a:pt x="155" y="8"/>
                      </a:cubicBezTo>
                      <a:cubicBezTo>
                        <a:pt x="155" y="8"/>
                        <a:pt x="155" y="9"/>
                        <a:pt x="155" y="9"/>
                      </a:cubicBezTo>
                      <a:cubicBezTo>
                        <a:pt x="155" y="10"/>
                        <a:pt x="155" y="10"/>
                        <a:pt x="155" y="11"/>
                      </a:cubicBezTo>
                      <a:cubicBezTo>
                        <a:pt x="155" y="11"/>
                        <a:pt x="155" y="11"/>
                        <a:pt x="155" y="11"/>
                      </a:cubicBezTo>
                      <a:cubicBezTo>
                        <a:pt x="155" y="10"/>
                        <a:pt x="155" y="10"/>
                        <a:pt x="155" y="9"/>
                      </a:cubicBezTo>
                      <a:cubicBezTo>
                        <a:pt x="155" y="9"/>
                        <a:pt x="155" y="8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5" y="9"/>
                        <a:pt x="155" y="10"/>
                        <a:pt x="155" y="10"/>
                      </a:cubicBezTo>
                      <a:cubicBezTo>
                        <a:pt x="155" y="10"/>
                        <a:pt x="156" y="10"/>
                        <a:pt x="156" y="10"/>
                      </a:cubicBezTo>
                      <a:cubicBezTo>
                        <a:pt x="155" y="10"/>
                        <a:pt x="155" y="9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5" y="8"/>
                        <a:pt x="155" y="8"/>
                        <a:pt x="155" y="8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56" y="8"/>
                        <a:pt x="156" y="9"/>
                        <a:pt x="156" y="10"/>
                      </a:cubicBezTo>
                      <a:cubicBezTo>
                        <a:pt x="156" y="10"/>
                        <a:pt x="156" y="10"/>
                        <a:pt x="156" y="10"/>
                      </a:cubicBezTo>
                      <a:cubicBezTo>
                        <a:pt x="156" y="10"/>
                        <a:pt x="156" y="9"/>
                        <a:pt x="156" y="9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56" y="8"/>
                        <a:pt x="156" y="8"/>
                        <a:pt x="156" y="8"/>
                      </a:cubicBezTo>
                      <a:cubicBezTo>
                        <a:pt x="156" y="8"/>
                        <a:pt x="156" y="8"/>
                        <a:pt x="156" y="9"/>
                      </a:cubicBezTo>
                      <a:cubicBezTo>
                        <a:pt x="157" y="9"/>
                        <a:pt x="157" y="10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7" y="10"/>
                        <a:pt x="157" y="9"/>
                        <a:pt x="157" y="9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9"/>
                        <a:pt x="157" y="9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7" y="10"/>
                        <a:pt x="157" y="9"/>
                        <a:pt x="157" y="9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7" y="8"/>
                        <a:pt x="157" y="8"/>
                        <a:pt x="157" y="8"/>
                      </a:cubicBezTo>
                      <a:cubicBezTo>
                        <a:pt x="158" y="8"/>
                        <a:pt x="158" y="9"/>
                        <a:pt x="158" y="9"/>
                      </a:cubicBezTo>
                      <a:cubicBezTo>
                        <a:pt x="158" y="9"/>
                        <a:pt x="158" y="10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7" y="10"/>
                        <a:pt x="157" y="10"/>
                        <a:pt x="157" y="10"/>
                      </a:cubicBezTo>
                      <a:cubicBezTo>
                        <a:pt x="158" y="10"/>
                        <a:pt x="158" y="10"/>
                        <a:pt x="158" y="9"/>
                      </a:cubicBezTo>
                      <a:cubicBezTo>
                        <a:pt x="158" y="9"/>
                        <a:pt x="158" y="9"/>
                        <a:pt x="158" y="9"/>
                      </a:cubicBezTo>
                      <a:cubicBezTo>
                        <a:pt x="158" y="8"/>
                        <a:pt x="158" y="7"/>
                        <a:pt x="157" y="6"/>
                      </a:cubicBezTo>
                      <a:cubicBezTo>
                        <a:pt x="157" y="6"/>
                        <a:pt x="155" y="5"/>
                        <a:pt x="154" y="6"/>
                      </a:cubicBezTo>
                      <a:cubicBezTo>
                        <a:pt x="151" y="6"/>
                        <a:pt x="149" y="7"/>
                        <a:pt x="147" y="9"/>
                      </a:cubicBezTo>
                      <a:cubicBezTo>
                        <a:pt x="146" y="10"/>
                        <a:pt x="144" y="11"/>
                        <a:pt x="143" y="12"/>
                      </a:cubicBezTo>
                      <a:cubicBezTo>
                        <a:pt x="142" y="13"/>
                        <a:pt x="141" y="14"/>
                        <a:pt x="140" y="15"/>
                      </a:cubicBezTo>
                      <a:cubicBezTo>
                        <a:pt x="139" y="16"/>
                        <a:pt x="138" y="17"/>
                        <a:pt x="136" y="18"/>
                      </a:cubicBezTo>
                      <a:cubicBezTo>
                        <a:pt x="135" y="19"/>
                        <a:pt x="134" y="20"/>
                        <a:pt x="132" y="20"/>
                      </a:cubicBezTo>
                      <a:cubicBezTo>
                        <a:pt x="132" y="20"/>
                        <a:pt x="132" y="20"/>
                        <a:pt x="132" y="20"/>
                      </a:cubicBezTo>
                      <a:cubicBezTo>
                        <a:pt x="132" y="20"/>
                        <a:pt x="132" y="20"/>
                        <a:pt x="132" y="20"/>
                      </a:cubicBezTo>
                      <a:cubicBezTo>
                        <a:pt x="133" y="21"/>
                        <a:pt x="133" y="21"/>
                        <a:pt x="133" y="21"/>
                      </a:cubicBezTo>
                      <a:cubicBezTo>
                        <a:pt x="132" y="21"/>
                        <a:pt x="131" y="21"/>
                        <a:pt x="130" y="21"/>
                      </a:cubicBezTo>
                      <a:cubicBezTo>
                        <a:pt x="129" y="21"/>
                        <a:pt x="128" y="21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7" y="20"/>
                        <a:pt x="128" y="20"/>
                        <a:pt x="128" y="20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28" y="20"/>
                        <a:pt x="127" y="20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7" y="20"/>
                        <a:pt x="127" y="20"/>
                        <a:pt x="128" y="20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27" y="20"/>
                        <a:pt x="127" y="20"/>
                        <a:pt x="126" y="20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6" y="20"/>
                        <a:pt x="125" y="19"/>
                        <a:pt x="125" y="19"/>
                      </a:cubicBezTo>
                      <a:cubicBezTo>
                        <a:pt x="126" y="20"/>
                        <a:pt x="127" y="20"/>
                        <a:pt x="128" y="20"/>
                      </a:cubicBezTo>
                      <a:cubicBezTo>
                        <a:pt x="128" y="20"/>
                        <a:pt x="128" y="20"/>
                        <a:pt x="128" y="20"/>
                      </a:cubicBezTo>
                      <a:cubicBezTo>
                        <a:pt x="127" y="20"/>
                        <a:pt x="127" y="19"/>
                        <a:pt x="126" y="19"/>
                      </a:cubicBezTo>
                      <a:cubicBezTo>
                        <a:pt x="125" y="19"/>
                        <a:pt x="125" y="19"/>
                        <a:pt x="125" y="19"/>
                      </a:cubicBezTo>
                      <a:cubicBezTo>
                        <a:pt x="124" y="19"/>
                        <a:pt x="124" y="19"/>
                        <a:pt x="124" y="18"/>
                      </a:cubicBezTo>
                      <a:cubicBezTo>
                        <a:pt x="124" y="18"/>
                        <a:pt x="124" y="18"/>
                        <a:pt x="124" y="18"/>
                      </a:cubicBezTo>
                      <a:cubicBezTo>
                        <a:pt x="125" y="19"/>
                        <a:pt x="126" y="19"/>
                        <a:pt x="127" y="19"/>
                      </a:cubicBezTo>
                      <a:cubicBezTo>
                        <a:pt x="127" y="19"/>
                        <a:pt x="127" y="19"/>
                        <a:pt x="127" y="19"/>
                      </a:cubicBezTo>
                      <a:cubicBezTo>
                        <a:pt x="126" y="19"/>
                        <a:pt x="125" y="19"/>
                        <a:pt x="124" y="18"/>
                      </a:cubicBezTo>
                      <a:cubicBezTo>
                        <a:pt x="124" y="18"/>
                        <a:pt x="123" y="18"/>
                        <a:pt x="123" y="18"/>
                      </a:cubicBezTo>
                      <a:cubicBezTo>
                        <a:pt x="123" y="18"/>
                        <a:pt x="123" y="18"/>
                        <a:pt x="123" y="18"/>
                      </a:cubicBezTo>
                      <a:cubicBezTo>
                        <a:pt x="122" y="17"/>
                        <a:pt x="121" y="16"/>
                        <a:pt x="121" y="15"/>
                      </a:cubicBezTo>
                      <a:cubicBezTo>
                        <a:pt x="121" y="15"/>
                        <a:pt x="121" y="15"/>
                        <a:pt x="121" y="15"/>
                      </a:cubicBezTo>
                      <a:cubicBezTo>
                        <a:pt x="121" y="16"/>
                        <a:pt x="121" y="17"/>
                        <a:pt x="122" y="17"/>
                      </a:cubicBezTo>
                      <a:cubicBezTo>
                        <a:pt x="122" y="18"/>
                        <a:pt x="123" y="18"/>
                        <a:pt x="124" y="19"/>
                      </a:cubicBezTo>
                      <a:cubicBezTo>
                        <a:pt x="124" y="19"/>
                        <a:pt x="125" y="19"/>
                        <a:pt x="125" y="20"/>
                      </a:cubicBezTo>
                      <a:cubicBezTo>
                        <a:pt x="125" y="20"/>
                        <a:pt x="125" y="20"/>
                        <a:pt x="125" y="20"/>
                      </a:cubicBezTo>
                      <a:cubicBezTo>
                        <a:pt x="125" y="20"/>
                        <a:pt x="125" y="20"/>
                        <a:pt x="125" y="20"/>
                      </a:cubicBezTo>
                      <a:cubicBezTo>
                        <a:pt x="126" y="20"/>
                        <a:pt x="127" y="21"/>
                        <a:pt x="127" y="22"/>
                      </a:cubicBezTo>
                      <a:cubicBezTo>
                        <a:pt x="128" y="24"/>
                        <a:pt x="128" y="26"/>
                        <a:pt x="127" y="27"/>
                      </a:cubicBezTo>
                      <a:cubicBezTo>
                        <a:pt x="126" y="27"/>
                        <a:pt x="125" y="28"/>
                        <a:pt x="124" y="27"/>
                      </a:cubicBezTo>
                      <a:cubicBezTo>
                        <a:pt x="123" y="27"/>
                        <a:pt x="123" y="26"/>
                        <a:pt x="123" y="25"/>
                      </a:cubicBezTo>
                      <a:cubicBezTo>
                        <a:pt x="123" y="26"/>
                        <a:pt x="123" y="26"/>
                        <a:pt x="123" y="26"/>
                      </a:cubicBezTo>
                      <a:cubicBezTo>
                        <a:pt x="124" y="26"/>
                        <a:pt x="124" y="26"/>
                        <a:pt x="125" y="26"/>
                      </a:cubicBezTo>
                      <a:cubicBezTo>
                        <a:pt x="126" y="25"/>
                        <a:pt x="126" y="23"/>
                        <a:pt x="125" y="22"/>
                      </a:cubicBezTo>
                      <a:cubicBezTo>
                        <a:pt x="124" y="21"/>
                        <a:pt x="123" y="21"/>
                        <a:pt x="122" y="20"/>
                      </a:cubicBezTo>
                      <a:cubicBezTo>
                        <a:pt x="122" y="19"/>
                        <a:pt x="121" y="18"/>
                        <a:pt x="120" y="17"/>
                      </a:cubicBezTo>
                      <a:cubicBezTo>
                        <a:pt x="120" y="16"/>
                        <a:pt x="119" y="15"/>
                        <a:pt x="119" y="14"/>
                      </a:cubicBezTo>
                      <a:cubicBezTo>
                        <a:pt x="119" y="13"/>
                        <a:pt x="119" y="12"/>
                        <a:pt x="119" y="11"/>
                      </a:cubicBezTo>
                      <a:cubicBezTo>
                        <a:pt x="119" y="11"/>
                        <a:pt x="120" y="11"/>
                        <a:pt x="120" y="10"/>
                      </a:cubicBezTo>
                      <a:cubicBezTo>
                        <a:pt x="120" y="10"/>
                        <a:pt x="121" y="10"/>
                        <a:pt x="121" y="10"/>
                      </a:cubicBezTo>
                      <a:cubicBezTo>
                        <a:pt x="121" y="10"/>
                        <a:pt x="121" y="10"/>
                        <a:pt x="121" y="11"/>
                      </a:cubicBezTo>
                      <a:cubicBezTo>
                        <a:pt x="121" y="11"/>
                        <a:pt x="121" y="11"/>
                        <a:pt x="121" y="11"/>
                      </a:cubicBezTo>
                      <a:cubicBezTo>
                        <a:pt x="121" y="11"/>
                        <a:pt x="121" y="11"/>
                        <a:pt x="121" y="11"/>
                      </a:cubicBezTo>
                      <a:cubicBezTo>
                        <a:pt x="121" y="11"/>
                        <a:pt x="121" y="11"/>
                        <a:pt x="121" y="10"/>
                      </a:cubicBezTo>
                      <a:cubicBezTo>
                        <a:pt x="121" y="10"/>
                        <a:pt x="121" y="10"/>
                        <a:pt x="121" y="10"/>
                      </a:cubicBezTo>
                      <a:cubicBezTo>
                        <a:pt x="121" y="10"/>
                        <a:pt x="121" y="10"/>
                        <a:pt x="121" y="10"/>
                      </a:cubicBezTo>
                      <a:cubicBezTo>
                        <a:pt x="121" y="11"/>
                        <a:pt x="121" y="11"/>
                        <a:pt x="121" y="12"/>
                      </a:cubicBezTo>
                      <a:cubicBezTo>
                        <a:pt x="121" y="12"/>
                        <a:pt x="121" y="13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1" y="13"/>
                        <a:pt x="121" y="12"/>
                        <a:pt x="121" y="12"/>
                      </a:cubicBezTo>
                      <a:cubicBezTo>
                        <a:pt x="121" y="11"/>
                        <a:pt x="121" y="11"/>
                        <a:pt x="121" y="10"/>
                      </a:cubicBezTo>
                      <a:cubicBezTo>
                        <a:pt x="121" y="10"/>
                        <a:pt x="122" y="10"/>
                        <a:pt x="122" y="10"/>
                      </a:cubicBezTo>
                      <a:cubicBezTo>
                        <a:pt x="122" y="10"/>
                        <a:pt x="121" y="11"/>
                        <a:pt x="121" y="11"/>
                      </a:cubicBezTo>
                      <a:cubicBezTo>
                        <a:pt x="121" y="11"/>
                        <a:pt x="121" y="12"/>
                        <a:pt x="121" y="12"/>
                      </a:cubicBezTo>
                      <a:cubicBezTo>
                        <a:pt x="121" y="12"/>
                        <a:pt x="121" y="13"/>
                        <a:pt x="121" y="13"/>
                      </a:cubicBezTo>
                      <a:cubicBezTo>
                        <a:pt x="121" y="14"/>
                        <a:pt x="122" y="15"/>
                        <a:pt x="122" y="15"/>
                      </a:cubicBezTo>
                      <a:cubicBezTo>
                        <a:pt x="122" y="16"/>
                        <a:pt x="123" y="16"/>
                        <a:pt x="123" y="17"/>
                      </a:cubicBezTo>
                      <a:cubicBezTo>
                        <a:pt x="123" y="17"/>
                        <a:pt x="123" y="17"/>
                        <a:pt x="123" y="17"/>
                      </a:cubicBezTo>
                      <a:cubicBezTo>
                        <a:pt x="123" y="16"/>
                        <a:pt x="122" y="16"/>
                        <a:pt x="122" y="15"/>
                      </a:cubicBezTo>
                      <a:cubicBezTo>
                        <a:pt x="122" y="15"/>
                        <a:pt x="122" y="14"/>
                        <a:pt x="121" y="13"/>
                      </a:cubicBezTo>
                      <a:cubicBezTo>
                        <a:pt x="121" y="13"/>
                        <a:pt x="121" y="13"/>
                        <a:pt x="121" y="12"/>
                      </a:cubicBezTo>
                      <a:cubicBezTo>
                        <a:pt x="121" y="12"/>
                        <a:pt x="121" y="12"/>
                        <a:pt x="121" y="11"/>
                      </a:cubicBezTo>
                      <a:cubicBezTo>
                        <a:pt x="122" y="11"/>
                        <a:pt x="122" y="10"/>
                        <a:pt x="122" y="10"/>
                      </a:cubicBezTo>
                      <a:cubicBezTo>
                        <a:pt x="122" y="10"/>
                        <a:pt x="122" y="9"/>
                        <a:pt x="122" y="9"/>
                      </a:cubicBezTo>
                      <a:cubicBezTo>
                        <a:pt x="122" y="10"/>
                        <a:pt x="122" y="10"/>
                        <a:pt x="122" y="11"/>
                      </a:cubicBezTo>
                      <a:cubicBezTo>
                        <a:pt x="122" y="12"/>
                        <a:pt x="122" y="12"/>
                        <a:pt x="122" y="13"/>
                      </a:cubicBezTo>
                      <a:cubicBezTo>
                        <a:pt x="122" y="14"/>
                        <a:pt x="122" y="15"/>
                        <a:pt x="123" y="16"/>
                      </a:cubicBezTo>
                      <a:cubicBezTo>
                        <a:pt x="124" y="17"/>
                        <a:pt x="125" y="18"/>
                        <a:pt x="127" y="18"/>
                      </a:cubicBezTo>
                      <a:cubicBezTo>
                        <a:pt x="128" y="18"/>
                        <a:pt x="130" y="18"/>
                        <a:pt x="131" y="17"/>
                      </a:cubicBezTo>
                      <a:cubicBezTo>
                        <a:pt x="131" y="17"/>
                        <a:pt x="131" y="17"/>
                        <a:pt x="131" y="17"/>
                      </a:cubicBezTo>
                      <a:cubicBezTo>
                        <a:pt x="129" y="18"/>
                        <a:pt x="125" y="18"/>
                        <a:pt x="123" y="16"/>
                      </a:cubicBezTo>
                      <a:cubicBezTo>
                        <a:pt x="123" y="15"/>
                        <a:pt x="122" y="14"/>
                        <a:pt x="122" y="13"/>
                      </a:cubicBezTo>
                      <a:cubicBezTo>
                        <a:pt x="122" y="12"/>
                        <a:pt x="122" y="11"/>
                        <a:pt x="122" y="11"/>
                      </a:cubicBezTo>
                      <a:cubicBezTo>
                        <a:pt x="122" y="10"/>
                        <a:pt x="122" y="10"/>
                        <a:pt x="122" y="9"/>
                      </a:cubicBezTo>
                      <a:cubicBezTo>
                        <a:pt x="123" y="9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7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23" y="7"/>
                        <a:pt x="123" y="7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2" y="8"/>
                        <a:pt x="122" y="8"/>
                        <a:pt x="122" y="8"/>
                      </a:cubicBezTo>
                      <a:cubicBezTo>
                        <a:pt x="122" y="8"/>
                        <a:pt x="122" y="8"/>
                        <a:pt x="122" y="8"/>
                      </a:cubicBezTo>
                      <a:cubicBezTo>
                        <a:pt x="122" y="8"/>
                        <a:pt x="122" y="8"/>
                        <a:pt x="122" y="8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2" y="8"/>
                        <a:pt x="122" y="8"/>
                      </a:cubicBezTo>
                      <a:cubicBezTo>
                        <a:pt x="122" y="8"/>
                        <a:pt x="121" y="8"/>
                        <a:pt x="121" y="8"/>
                      </a:cubicBezTo>
                      <a:cubicBezTo>
                        <a:pt x="121" y="8"/>
                        <a:pt x="122" y="8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1" y="8"/>
                        <a:pt x="121" y="8"/>
                        <a:pt x="121" y="8"/>
                      </a:cubicBezTo>
                      <a:cubicBezTo>
                        <a:pt x="121" y="8"/>
                        <a:pt x="121" y="8"/>
                        <a:pt x="121" y="8"/>
                      </a:cubicBezTo>
                      <a:cubicBezTo>
                        <a:pt x="121" y="8"/>
                        <a:pt x="121" y="7"/>
                        <a:pt x="121" y="7"/>
                      </a:cubicBezTo>
                      <a:cubicBezTo>
                        <a:pt x="121" y="7"/>
                        <a:pt x="122" y="7"/>
                        <a:pt x="122" y="7"/>
                      </a:cubicBezTo>
                      <a:cubicBezTo>
                        <a:pt x="122" y="7"/>
                        <a:pt x="122" y="7"/>
                        <a:pt x="122" y="7"/>
                      </a:cubicBezTo>
                      <a:cubicBezTo>
                        <a:pt x="122" y="7"/>
                        <a:pt x="121" y="7"/>
                        <a:pt x="121" y="7"/>
                      </a:cubicBezTo>
                      <a:cubicBezTo>
                        <a:pt x="121" y="7"/>
                        <a:pt x="121" y="8"/>
                        <a:pt x="121" y="8"/>
                      </a:cubicBezTo>
                      <a:cubicBezTo>
                        <a:pt x="121" y="8"/>
                        <a:pt x="121" y="8"/>
                        <a:pt x="121" y="8"/>
                      </a:cubicBezTo>
                      <a:cubicBezTo>
                        <a:pt x="121" y="8"/>
                        <a:pt x="121" y="8"/>
                        <a:pt x="121" y="8"/>
                      </a:cubicBezTo>
                      <a:cubicBezTo>
                        <a:pt x="121" y="7"/>
                        <a:pt x="122" y="6"/>
                        <a:pt x="123" y="6"/>
                      </a:cubicBezTo>
                      <a:cubicBezTo>
                        <a:pt x="124" y="5"/>
                        <a:pt x="125" y="5"/>
                        <a:pt x="126" y="5"/>
                      </a:cubicBezTo>
                      <a:cubicBezTo>
                        <a:pt x="126" y="5"/>
                        <a:pt x="126" y="5"/>
                        <a:pt x="126" y="5"/>
                      </a:cubicBezTo>
                      <a:cubicBezTo>
                        <a:pt x="125" y="5"/>
                        <a:pt x="124" y="5"/>
                        <a:pt x="123" y="6"/>
                      </a:cubicBezTo>
                      <a:cubicBezTo>
                        <a:pt x="122" y="6"/>
                        <a:pt x="122" y="6"/>
                        <a:pt x="122" y="6"/>
                      </a:cubicBezTo>
                      <a:cubicBezTo>
                        <a:pt x="121" y="7"/>
                        <a:pt x="121" y="7"/>
                        <a:pt x="121" y="8"/>
                      </a:cubicBezTo>
                      <a:cubicBezTo>
                        <a:pt x="121" y="8"/>
                        <a:pt x="120" y="8"/>
                        <a:pt x="120" y="8"/>
                      </a:cubicBezTo>
                      <a:cubicBezTo>
                        <a:pt x="120" y="8"/>
                        <a:pt x="120" y="8"/>
                        <a:pt x="120" y="8"/>
                      </a:cubicBezTo>
                      <a:cubicBezTo>
                        <a:pt x="120" y="7"/>
                        <a:pt x="121" y="7"/>
                        <a:pt x="121" y="7"/>
                      </a:cubicBezTo>
                      <a:cubicBezTo>
                        <a:pt x="121" y="7"/>
                        <a:pt x="121" y="6"/>
                        <a:pt x="122" y="6"/>
                      </a:cubicBezTo>
                      <a:cubicBezTo>
                        <a:pt x="122" y="5"/>
                        <a:pt x="123" y="5"/>
                        <a:pt x="124" y="5"/>
                      </a:cubicBezTo>
                      <a:cubicBezTo>
                        <a:pt x="124" y="5"/>
                        <a:pt x="125" y="5"/>
                        <a:pt x="125" y="5"/>
                      </a:cubicBezTo>
                      <a:cubicBezTo>
                        <a:pt x="126" y="5"/>
                        <a:pt x="126" y="5"/>
                        <a:pt x="127" y="5"/>
                      </a:cubicBezTo>
                      <a:cubicBezTo>
                        <a:pt x="128" y="5"/>
                        <a:pt x="129" y="6"/>
                        <a:pt x="129" y="6"/>
                      </a:cubicBezTo>
                      <a:cubicBezTo>
                        <a:pt x="129" y="6"/>
                        <a:pt x="129" y="6"/>
                        <a:pt x="129" y="6"/>
                      </a:cubicBezTo>
                      <a:cubicBezTo>
                        <a:pt x="129" y="6"/>
                        <a:pt x="128" y="5"/>
                        <a:pt x="127" y="5"/>
                      </a:cubicBezTo>
                      <a:cubicBezTo>
                        <a:pt x="127" y="5"/>
                        <a:pt x="126" y="4"/>
                        <a:pt x="126" y="4"/>
                      </a:cubicBezTo>
                      <a:cubicBezTo>
                        <a:pt x="125" y="4"/>
                        <a:pt x="125" y="4"/>
                        <a:pt x="124" y="4"/>
                      </a:cubicBezTo>
                      <a:cubicBezTo>
                        <a:pt x="124" y="5"/>
                        <a:pt x="123" y="5"/>
                        <a:pt x="123" y="5"/>
                      </a:cubicBezTo>
                      <a:cubicBezTo>
                        <a:pt x="123" y="5"/>
                        <a:pt x="122" y="5"/>
                        <a:pt x="122" y="6"/>
                      </a:cubicBezTo>
                      <a:cubicBezTo>
                        <a:pt x="121" y="6"/>
                        <a:pt x="121" y="6"/>
                        <a:pt x="121" y="7"/>
                      </a:cubicBezTo>
                      <a:cubicBezTo>
                        <a:pt x="121" y="7"/>
                        <a:pt x="120" y="7"/>
                        <a:pt x="120" y="8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20" y="6"/>
                        <a:pt x="121" y="6"/>
                        <a:pt x="122" y="5"/>
                      </a:cubicBezTo>
                      <a:cubicBezTo>
                        <a:pt x="123" y="4"/>
                        <a:pt x="124" y="4"/>
                        <a:pt x="125" y="4"/>
                      </a:cubicBezTo>
                      <a:cubicBezTo>
                        <a:pt x="126" y="4"/>
                        <a:pt x="128" y="4"/>
                        <a:pt x="128" y="5"/>
                      </a:cubicBezTo>
                      <a:cubicBezTo>
                        <a:pt x="129" y="6"/>
                        <a:pt x="130" y="7"/>
                        <a:pt x="130" y="8"/>
                      </a:cubicBezTo>
                      <a:cubicBezTo>
                        <a:pt x="130" y="8"/>
                        <a:pt x="130" y="8"/>
                        <a:pt x="130" y="8"/>
                      </a:cubicBezTo>
                      <a:cubicBezTo>
                        <a:pt x="130" y="7"/>
                        <a:pt x="130" y="6"/>
                        <a:pt x="129" y="5"/>
                      </a:cubicBezTo>
                      <a:cubicBezTo>
                        <a:pt x="128" y="4"/>
                        <a:pt x="127" y="4"/>
                        <a:pt x="125" y="4"/>
                      </a:cubicBezTo>
                      <a:cubicBezTo>
                        <a:pt x="124" y="4"/>
                        <a:pt x="123" y="4"/>
                        <a:pt x="122" y="5"/>
                      </a:cubicBezTo>
                      <a:cubicBezTo>
                        <a:pt x="121" y="5"/>
                        <a:pt x="120" y="6"/>
                        <a:pt x="120" y="7"/>
                      </a:cubicBezTo>
                      <a:cubicBezTo>
                        <a:pt x="120" y="7"/>
                        <a:pt x="119" y="7"/>
                        <a:pt x="119" y="7"/>
                      </a:cubicBezTo>
                      <a:cubicBezTo>
                        <a:pt x="120" y="6"/>
                        <a:pt x="120" y="6"/>
                        <a:pt x="121" y="5"/>
                      </a:cubicBezTo>
                      <a:close/>
                      <a:moveTo>
                        <a:pt x="123" y="8"/>
                      </a:moveTo>
                      <a:cubicBezTo>
                        <a:pt x="122" y="9"/>
                        <a:pt x="121" y="8"/>
                        <a:pt x="120" y="8"/>
                      </a:cubicBezTo>
                      <a:cubicBezTo>
                        <a:pt x="119" y="8"/>
                        <a:pt x="119" y="7"/>
                        <a:pt x="118" y="7"/>
                      </a:cubicBezTo>
                      <a:cubicBezTo>
                        <a:pt x="119" y="8"/>
                        <a:pt x="121" y="9"/>
                        <a:pt x="123" y="8"/>
                      </a:cubicBezTo>
                      <a:close/>
                      <a:moveTo>
                        <a:pt x="117" y="6"/>
                      </a:moveTo>
                      <a:cubicBezTo>
                        <a:pt x="117" y="6"/>
                        <a:pt x="117" y="6"/>
                        <a:pt x="118" y="7"/>
                      </a:cubicBezTo>
                      <a:cubicBezTo>
                        <a:pt x="117" y="6"/>
                        <a:pt x="116" y="5"/>
                        <a:pt x="116" y="5"/>
                      </a:cubicBezTo>
                      <a:cubicBezTo>
                        <a:pt x="116" y="5"/>
                        <a:pt x="116" y="5"/>
                        <a:pt x="117" y="6"/>
                      </a:cubicBezTo>
                      <a:close/>
                      <a:moveTo>
                        <a:pt x="104" y="13"/>
                      </a:move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lose/>
                      <a:moveTo>
                        <a:pt x="99" y="13"/>
                      </a:moveTo>
                      <a:cubicBezTo>
                        <a:pt x="99" y="13"/>
                        <a:pt x="99" y="13"/>
                        <a:pt x="100" y="13"/>
                      </a:cubicBezTo>
                      <a:cubicBezTo>
                        <a:pt x="99" y="13"/>
                        <a:pt x="99" y="14"/>
                        <a:pt x="99" y="14"/>
                      </a:cubicBezTo>
                      <a:cubicBezTo>
                        <a:pt x="99" y="14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4"/>
                        <a:pt x="99" y="14"/>
                        <a:pt x="99" y="13"/>
                      </a:cubicBezTo>
                      <a:close/>
                      <a:moveTo>
                        <a:pt x="108" y="19"/>
                      </a:moveTo>
                      <a:cubicBezTo>
                        <a:pt x="109" y="18"/>
                        <a:pt x="109" y="17"/>
                        <a:pt x="109" y="16"/>
                      </a:cubicBezTo>
                      <a:cubicBezTo>
                        <a:pt x="108" y="15"/>
                        <a:pt x="108" y="13"/>
                        <a:pt x="107" y="12"/>
                      </a:cubicBezTo>
                      <a:cubicBezTo>
                        <a:pt x="106" y="12"/>
                        <a:pt x="105" y="11"/>
                        <a:pt x="104" y="11"/>
                      </a:cubicBezTo>
                      <a:cubicBezTo>
                        <a:pt x="105" y="11"/>
                        <a:pt x="105" y="11"/>
                        <a:pt x="105" y="11"/>
                      </a:cubicBezTo>
                      <a:cubicBezTo>
                        <a:pt x="105" y="11"/>
                        <a:pt x="106" y="11"/>
                        <a:pt x="106" y="12"/>
                      </a:cubicBezTo>
                      <a:cubicBezTo>
                        <a:pt x="106" y="12"/>
                        <a:pt x="106" y="12"/>
                        <a:pt x="106" y="12"/>
                      </a:cubicBezTo>
                      <a:cubicBezTo>
                        <a:pt x="106" y="11"/>
                        <a:pt x="106" y="11"/>
                        <a:pt x="105" y="11"/>
                      </a:cubicBezTo>
                      <a:cubicBezTo>
                        <a:pt x="105" y="11"/>
                        <a:pt x="104" y="11"/>
                        <a:pt x="104" y="10"/>
                      </a:cubicBezTo>
                      <a:cubicBezTo>
                        <a:pt x="104" y="10"/>
                        <a:pt x="105" y="10"/>
                        <a:pt x="105" y="10"/>
                      </a:cubicBezTo>
                      <a:cubicBezTo>
                        <a:pt x="105" y="11"/>
                        <a:pt x="106" y="11"/>
                        <a:pt x="107" y="11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6" y="11"/>
                        <a:pt x="106" y="11"/>
                        <a:pt x="105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3" y="10"/>
                        <a:pt x="103" y="10"/>
                        <a:pt x="103" y="10"/>
                      </a:cubicBezTo>
                      <a:cubicBezTo>
                        <a:pt x="103" y="10"/>
                        <a:pt x="103" y="10"/>
                        <a:pt x="103" y="10"/>
                      </a:cubicBezTo>
                      <a:cubicBezTo>
                        <a:pt x="105" y="10"/>
                        <a:pt x="106" y="10"/>
                        <a:pt x="107" y="11"/>
                      </a:cubicBezTo>
                      <a:cubicBezTo>
                        <a:pt x="109" y="12"/>
                        <a:pt x="109" y="14"/>
                        <a:pt x="109" y="16"/>
                      </a:cubicBezTo>
                      <a:cubicBezTo>
                        <a:pt x="109" y="17"/>
                        <a:pt x="109" y="18"/>
                        <a:pt x="109" y="18"/>
                      </a:cubicBezTo>
                      <a:cubicBezTo>
                        <a:pt x="108" y="19"/>
                        <a:pt x="108" y="19"/>
                        <a:pt x="107" y="20"/>
                      </a:cubicBezTo>
                      <a:cubicBezTo>
                        <a:pt x="108" y="19"/>
                        <a:pt x="108" y="19"/>
                        <a:pt x="108" y="19"/>
                      </a:cubicBezTo>
                      <a:close/>
                      <a:moveTo>
                        <a:pt x="112" y="16"/>
                      </a:moveTo>
                      <a:cubicBezTo>
                        <a:pt x="112" y="16"/>
                        <a:pt x="112" y="16"/>
                        <a:pt x="112" y="15"/>
                      </a:cubicBezTo>
                      <a:cubicBezTo>
                        <a:pt x="112" y="15"/>
                        <a:pt x="112" y="15"/>
                        <a:pt x="112" y="15"/>
                      </a:cubicBezTo>
                      <a:cubicBezTo>
                        <a:pt x="112" y="15"/>
                        <a:pt x="112" y="15"/>
                        <a:pt x="112" y="16"/>
                      </a:cubicBezTo>
                      <a:cubicBezTo>
                        <a:pt x="112" y="16"/>
                        <a:pt x="113" y="17"/>
                        <a:pt x="113" y="17"/>
                      </a:cubicBezTo>
                      <a:cubicBezTo>
                        <a:pt x="113" y="17"/>
                        <a:pt x="113" y="17"/>
                        <a:pt x="113" y="17"/>
                      </a:cubicBezTo>
                      <a:cubicBezTo>
                        <a:pt x="113" y="16"/>
                        <a:pt x="113" y="16"/>
                        <a:pt x="112" y="15"/>
                      </a:cubicBezTo>
                      <a:cubicBezTo>
                        <a:pt x="112" y="15"/>
                        <a:pt x="112" y="15"/>
                        <a:pt x="112" y="15"/>
                      </a:cubicBezTo>
                      <a:cubicBezTo>
                        <a:pt x="112" y="14"/>
                        <a:pt x="112" y="14"/>
                        <a:pt x="112" y="14"/>
                      </a:cubicBezTo>
                      <a:cubicBezTo>
                        <a:pt x="112" y="14"/>
                        <a:pt x="112" y="14"/>
                        <a:pt x="112" y="15"/>
                      </a:cubicBezTo>
                      <a:cubicBezTo>
                        <a:pt x="112" y="15"/>
                        <a:pt x="112" y="16"/>
                        <a:pt x="113" y="16"/>
                      </a:cubicBezTo>
                      <a:cubicBezTo>
                        <a:pt x="113" y="16"/>
                        <a:pt x="113" y="16"/>
                        <a:pt x="113" y="16"/>
                      </a:cubicBezTo>
                      <a:cubicBezTo>
                        <a:pt x="112" y="16"/>
                        <a:pt x="112" y="15"/>
                        <a:pt x="112" y="14"/>
                      </a:cubicBezTo>
                      <a:cubicBezTo>
                        <a:pt x="112" y="14"/>
                        <a:pt x="112" y="13"/>
                        <a:pt x="112" y="13"/>
                      </a:cubicBezTo>
                      <a:cubicBezTo>
                        <a:pt x="112" y="11"/>
                        <a:pt x="110" y="10"/>
                        <a:pt x="109" y="9"/>
                      </a:cubicBezTo>
                      <a:cubicBezTo>
                        <a:pt x="108" y="9"/>
                        <a:pt x="107" y="8"/>
                        <a:pt x="107" y="8"/>
                      </a:cubicBezTo>
                      <a:cubicBezTo>
                        <a:pt x="107" y="8"/>
                        <a:pt x="106" y="8"/>
                        <a:pt x="106" y="8"/>
                      </a:cubicBezTo>
                      <a:cubicBezTo>
                        <a:pt x="106" y="7"/>
                        <a:pt x="105" y="7"/>
                        <a:pt x="105" y="7"/>
                      </a:cubicBezTo>
                      <a:cubicBezTo>
                        <a:pt x="104" y="7"/>
                        <a:pt x="105" y="8"/>
                        <a:pt x="105" y="8"/>
                      </a:cubicBezTo>
                      <a:cubicBezTo>
                        <a:pt x="106" y="8"/>
                        <a:pt x="106" y="8"/>
                        <a:pt x="107" y="9"/>
                      </a:cubicBezTo>
                      <a:cubicBezTo>
                        <a:pt x="108" y="9"/>
                        <a:pt x="109" y="9"/>
                        <a:pt x="110" y="10"/>
                      </a:cubicBezTo>
                      <a:cubicBezTo>
                        <a:pt x="111" y="12"/>
                        <a:pt x="112" y="14"/>
                        <a:pt x="112" y="16"/>
                      </a:cubicBezTo>
                      <a:cubicBezTo>
                        <a:pt x="112" y="17"/>
                        <a:pt x="111" y="18"/>
                        <a:pt x="110" y="19"/>
                      </a:cubicBezTo>
                      <a:cubicBezTo>
                        <a:pt x="110" y="20"/>
                        <a:pt x="109" y="20"/>
                        <a:pt x="108" y="20"/>
                      </a:cubicBezTo>
                      <a:cubicBezTo>
                        <a:pt x="109" y="19"/>
                        <a:pt x="109" y="18"/>
                        <a:pt x="110" y="16"/>
                      </a:cubicBezTo>
                      <a:cubicBezTo>
                        <a:pt x="110" y="15"/>
                        <a:pt x="109" y="12"/>
                        <a:pt x="108" y="11"/>
                      </a:cubicBezTo>
                      <a:cubicBezTo>
                        <a:pt x="106" y="10"/>
                        <a:pt x="105" y="10"/>
                        <a:pt x="103" y="10"/>
                      </a:cubicBezTo>
                      <a:cubicBezTo>
                        <a:pt x="102" y="10"/>
                        <a:pt x="101" y="11"/>
                        <a:pt x="100" y="11"/>
                      </a:cubicBezTo>
                      <a:cubicBezTo>
                        <a:pt x="100" y="11"/>
                        <a:pt x="100" y="12"/>
                        <a:pt x="100" y="12"/>
                      </a:cubicBezTo>
                      <a:cubicBezTo>
                        <a:pt x="100" y="12"/>
                        <a:pt x="99" y="13"/>
                        <a:pt x="99" y="13"/>
                      </a:cubicBezTo>
                      <a:cubicBezTo>
                        <a:pt x="99" y="14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6"/>
                        <a:pt x="99" y="16"/>
                        <a:pt x="99" y="16"/>
                      </a:cubicBezTo>
                      <a:cubicBezTo>
                        <a:pt x="99" y="16"/>
                        <a:pt x="99" y="16"/>
                        <a:pt x="99" y="16"/>
                      </a:cubicBezTo>
                      <a:cubicBezTo>
                        <a:pt x="99" y="16"/>
                        <a:pt x="99" y="16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5"/>
                        <a:pt x="99" y="15"/>
                        <a:pt x="99" y="15"/>
                      </a:cubicBezTo>
                      <a:cubicBezTo>
                        <a:pt x="99" y="15"/>
                        <a:pt x="99" y="14"/>
                        <a:pt x="99" y="14"/>
                      </a:cubicBezTo>
                      <a:cubicBezTo>
                        <a:pt x="100" y="14"/>
                        <a:pt x="100" y="13"/>
                        <a:pt x="100" y="13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100" y="14"/>
                        <a:pt x="100" y="15"/>
                        <a:pt x="100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100" y="15"/>
                        <a:pt x="100" y="14"/>
                        <a:pt x="100" y="14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100" y="13"/>
                        <a:pt x="100" y="13"/>
                        <a:pt x="100" y="12"/>
                      </a:cubicBezTo>
                      <a:cubicBezTo>
                        <a:pt x="101" y="12"/>
                        <a:pt x="101" y="12"/>
                        <a:pt x="101" y="12"/>
                      </a:cubicBezTo>
                      <a:cubicBezTo>
                        <a:pt x="101" y="13"/>
                        <a:pt x="100" y="13"/>
                        <a:pt x="100" y="14"/>
                      </a:cubicBezTo>
                      <a:cubicBezTo>
                        <a:pt x="100" y="14"/>
                        <a:pt x="100" y="15"/>
                        <a:pt x="100" y="16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100" y="15"/>
                        <a:pt x="100" y="13"/>
                        <a:pt x="101" y="12"/>
                      </a:cubicBezTo>
                      <a:cubicBezTo>
                        <a:pt x="101" y="12"/>
                        <a:pt x="101" y="12"/>
                        <a:pt x="101" y="12"/>
                      </a:cubicBezTo>
                      <a:cubicBezTo>
                        <a:pt x="101" y="12"/>
                        <a:pt x="101" y="12"/>
                        <a:pt x="101" y="13"/>
                      </a:cubicBezTo>
                      <a:cubicBezTo>
                        <a:pt x="101" y="13"/>
                        <a:pt x="101" y="13"/>
                        <a:pt x="101" y="14"/>
                      </a:cubicBezTo>
                      <a:cubicBezTo>
                        <a:pt x="101" y="14"/>
                        <a:pt x="101" y="15"/>
                        <a:pt x="101" y="16"/>
                      </a:cubicBezTo>
                      <a:cubicBezTo>
                        <a:pt x="101" y="16"/>
                        <a:pt x="101" y="16"/>
                        <a:pt x="101" y="16"/>
                      </a:cubicBezTo>
                      <a:cubicBezTo>
                        <a:pt x="101" y="15"/>
                        <a:pt x="101" y="14"/>
                        <a:pt x="101" y="14"/>
                      </a:cubicBezTo>
                      <a:cubicBezTo>
                        <a:pt x="101" y="13"/>
                        <a:pt x="101" y="13"/>
                        <a:pt x="101" y="12"/>
                      </a:cubicBezTo>
                      <a:cubicBezTo>
                        <a:pt x="102" y="12"/>
                        <a:pt x="102" y="12"/>
                        <a:pt x="103" y="12"/>
                      </a:cubicBezTo>
                      <a:cubicBezTo>
                        <a:pt x="103" y="13"/>
                        <a:pt x="103" y="13"/>
                        <a:pt x="103" y="14"/>
                      </a:cubicBezTo>
                      <a:cubicBezTo>
                        <a:pt x="103" y="15"/>
                        <a:pt x="103" y="15"/>
                        <a:pt x="103" y="16"/>
                      </a:cubicBezTo>
                      <a:cubicBezTo>
                        <a:pt x="103" y="16"/>
                        <a:pt x="103" y="16"/>
                        <a:pt x="103" y="16"/>
                      </a:cubicBezTo>
                      <a:cubicBezTo>
                        <a:pt x="103" y="15"/>
                        <a:pt x="103" y="14"/>
                        <a:pt x="103" y="14"/>
                      </a:cubicBezTo>
                      <a:cubicBezTo>
                        <a:pt x="103" y="13"/>
                        <a:pt x="103" y="13"/>
                        <a:pt x="103" y="12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04" y="13"/>
                        <a:pt x="103" y="14"/>
                        <a:pt x="103" y="14"/>
                      </a:cubicBezTo>
                      <a:cubicBezTo>
                        <a:pt x="103" y="15"/>
                        <a:pt x="104" y="16"/>
                        <a:pt x="103" y="17"/>
                      </a:cubicBezTo>
                      <a:cubicBezTo>
                        <a:pt x="103" y="17"/>
                        <a:pt x="104" y="17"/>
                        <a:pt x="104" y="17"/>
                      </a:cubicBezTo>
                      <a:cubicBezTo>
                        <a:pt x="104" y="16"/>
                        <a:pt x="104" y="15"/>
                        <a:pt x="104" y="14"/>
                      </a:cubicBezTo>
                      <a:cubicBezTo>
                        <a:pt x="104" y="14"/>
                        <a:pt x="104" y="13"/>
                        <a:pt x="103" y="13"/>
                      </a:cubicBezTo>
                      <a:cubicBezTo>
                        <a:pt x="104" y="13"/>
                        <a:pt x="104" y="14"/>
                        <a:pt x="104" y="15"/>
                      </a:cubicBezTo>
                      <a:cubicBezTo>
                        <a:pt x="104" y="15"/>
                        <a:pt x="104" y="16"/>
                        <a:pt x="104" y="16"/>
                      </a:cubicBezTo>
                      <a:cubicBezTo>
                        <a:pt x="104" y="16"/>
                        <a:pt x="104" y="17"/>
                        <a:pt x="104" y="17"/>
                      </a:cubicBezTo>
                      <a:cubicBezTo>
                        <a:pt x="104" y="17"/>
                        <a:pt x="104" y="17"/>
                        <a:pt x="104" y="17"/>
                      </a:cubicBezTo>
                      <a:cubicBezTo>
                        <a:pt x="104" y="17"/>
                        <a:pt x="104" y="16"/>
                        <a:pt x="104" y="16"/>
                      </a:cubicBezTo>
                      <a:cubicBezTo>
                        <a:pt x="104" y="16"/>
                        <a:pt x="104" y="15"/>
                        <a:pt x="104" y="15"/>
                      </a:cubicBezTo>
                      <a:cubicBezTo>
                        <a:pt x="104" y="14"/>
                        <a:pt x="104" y="14"/>
                        <a:pt x="104" y="13"/>
                      </a:cubicBezTo>
                      <a:cubicBezTo>
                        <a:pt x="104" y="13"/>
                        <a:pt x="104" y="13"/>
                        <a:pt x="104" y="13"/>
                      </a:cubicBezTo>
                      <a:cubicBezTo>
                        <a:pt x="104" y="13"/>
                        <a:pt x="104" y="13"/>
                        <a:pt x="104" y="14"/>
                      </a:cubicBezTo>
                      <a:cubicBezTo>
                        <a:pt x="105" y="14"/>
                        <a:pt x="105" y="15"/>
                        <a:pt x="105" y="15"/>
                      </a:cubicBezTo>
                      <a:cubicBezTo>
                        <a:pt x="105" y="16"/>
                        <a:pt x="105" y="17"/>
                        <a:pt x="104" y="18"/>
                      </a:cubicBezTo>
                      <a:cubicBezTo>
                        <a:pt x="104" y="18"/>
                        <a:pt x="104" y="18"/>
                        <a:pt x="104" y="18"/>
                      </a:cubicBezTo>
                      <a:cubicBezTo>
                        <a:pt x="105" y="17"/>
                        <a:pt x="105" y="16"/>
                        <a:pt x="105" y="15"/>
                      </a:cubicBezTo>
                      <a:cubicBezTo>
                        <a:pt x="105" y="15"/>
                        <a:pt x="105" y="14"/>
                        <a:pt x="105" y="14"/>
                      </a:cubicBezTo>
                      <a:cubicBezTo>
                        <a:pt x="105" y="15"/>
                        <a:pt x="105" y="17"/>
                        <a:pt x="104" y="18"/>
                      </a:cubicBezTo>
                      <a:cubicBezTo>
                        <a:pt x="102" y="21"/>
                        <a:pt x="97" y="21"/>
                        <a:pt x="95" y="18"/>
                      </a:cubicBezTo>
                      <a:cubicBezTo>
                        <a:pt x="94" y="16"/>
                        <a:pt x="94" y="14"/>
                        <a:pt x="94" y="12"/>
                      </a:cubicBezTo>
                      <a:cubicBezTo>
                        <a:pt x="94" y="10"/>
                        <a:pt x="94" y="7"/>
                        <a:pt x="96" y="6"/>
                      </a:cubicBezTo>
                      <a:cubicBezTo>
                        <a:pt x="98" y="2"/>
                        <a:pt x="103" y="1"/>
                        <a:pt x="107" y="1"/>
                      </a:cubicBezTo>
                      <a:cubicBezTo>
                        <a:pt x="109" y="1"/>
                        <a:pt x="111" y="2"/>
                        <a:pt x="113" y="3"/>
                      </a:cubicBezTo>
                      <a:cubicBezTo>
                        <a:pt x="114" y="4"/>
                        <a:pt x="115" y="5"/>
                        <a:pt x="117" y="6"/>
                      </a:cubicBezTo>
                      <a:cubicBezTo>
                        <a:pt x="118" y="7"/>
                        <a:pt x="119" y="8"/>
                        <a:pt x="121" y="9"/>
                      </a:cubicBezTo>
                      <a:cubicBezTo>
                        <a:pt x="121" y="9"/>
                        <a:pt x="123" y="9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8"/>
                      </a:cubicBezTo>
                      <a:cubicBezTo>
                        <a:pt x="123" y="8"/>
                        <a:pt x="123" y="8"/>
                        <a:pt x="123" y="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22" y="9"/>
                        <a:pt x="121" y="9"/>
                        <a:pt x="121" y="9"/>
                      </a:cubicBezTo>
                      <a:cubicBezTo>
                        <a:pt x="120" y="9"/>
                        <a:pt x="120" y="8"/>
                        <a:pt x="119" y="8"/>
                      </a:cubicBezTo>
                      <a:cubicBezTo>
                        <a:pt x="118" y="8"/>
                        <a:pt x="118" y="8"/>
                        <a:pt x="117" y="7"/>
                      </a:cubicBezTo>
                      <a:cubicBezTo>
                        <a:pt x="117" y="7"/>
                        <a:pt x="116" y="6"/>
                        <a:pt x="116" y="6"/>
                      </a:cubicBezTo>
                      <a:cubicBezTo>
                        <a:pt x="115" y="5"/>
                        <a:pt x="114" y="5"/>
                        <a:pt x="113" y="4"/>
                      </a:cubicBezTo>
                      <a:cubicBezTo>
                        <a:pt x="112" y="3"/>
                        <a:pt x="111" y="3"/>
                        <a:pt x="110" y="2"/>
                      </a:cubicBezTo>
                      <a:cubicBezTo>
                        <a:pt x="108" y="2"/>
                        <a:pt x="106" y="1"/>
                        <a:pt x="104" y="2"/>
                      </a:cubicBezTo>
                      <a:cubicBezTo>
                        <a:pt x="103" y="2"/>
                        <a:pt x="102" y="2"/>
                        <a:pt x="101" y="2"/>
                      </a:cubicBezTo>
                      <a:cubicBezTo>
                        <a:pt x="100" y="3"/>
                        <a:pt x="99" y="3"/>
                        <a:pt x="98" y="4"/>
                      </a:cubicBezTo>
                      <a:cubicBezTo>
                        <a:pt x="97" y="5"/>
                        <a:pt x="96" y="5"/>
                        <a:pt x="95" y="6"/>
                      </a:cubicBezTo>
                      <a:cubicBezTo>
                        <a:pt x="95" y="7"/>
                        <a:pt x="95" y="8"/>
                        <a:pt x="95" y="8"/>
                      </a:cubicBezTo>
                      <a:cubicBezTo>
                        <a:pt x="94" y="8"/>
                        <a:pt x="94" y="9"/>
                        <a:pt x="94" y="9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4" y="9"/>
                        <a:pt x="94" y="9"/>
                        <a:pt x="94" y="9"/>
                      </a:cubicBezTo>
                      <a:cubicBezTo>
                        <a:pt x="94" y="8"/>
                        <a:pt x="95" y="8"/>
                        <a:pt x="95" y="8"/>
                      </a:cubicBezTo>
                      <a:cubicBezTo>
                        <a:pt x="95" y="7"/>
                        <a:pt x="95" y="7"/>
                        <a:pt x="96" y="6"/>
                      </a:cubicBezTo>
                      <a:cubicBezTo>
                        <a:pt x="96" y="5"/>
                        <a:pt x="97" y="4"/>
                        <a:pt x="98" y="4"/>
                      </a:cubicBezTo>
                      <a:cubicBezTo>
                        <a:pt x="99" y="3"/>
                        <a:pt x="101" y="3"/>
                        <a:pt x="102" y="2"/>
                      </a:cubicBezTo>
                      <a:cubicBezTo>
                        <a:pt x="103" y="2"/>
                        <a:pt x="104" y="2"/>
                        <a:pt x="105" y="2"/>
                      </a:cubicBezTo>
                      <a:cubicBezTo>
                        <a:pt x="108" y="2"/>
                        <a:pt x="110" y="2"/>
                        <a:pt x="112" y="3"/>
                      </a:cubicBezTo>
                      <a:cubicBezTo>
                        <a:pt x="113" y="4"/>
                        <a:pt x="114" y="4"/>
                        <a:pt x="115" y="5"/>
                      </a:cubicBezTo>
                      <a:cubicBezTo>
                        <a:pt x="116" y="6"/>
                        <a:pt x="117" y="7"/>
                        <a:pt x="118" y="7"/>
                      </a:cubicBezTo>
                      <a:cubicBezTo>
                        <a:pt x="119" y="8"/>
                        <a:pt x="119" y="8"/>
                        <a:pt x="120" y="9"/>
                      </a:cubicBezTo>
                      <a:cubicBezTo>
                        <a:pt x="121" y="9"/>
                        <a:pt x="121" y="9"/>
                        <a:pt x="122" y="9"/>
                      </a:cubicBezTo>
                      <a:cubicBezTo>
                        <a:pt x="122" y="9"/>
                        <a:pt x="122" y="9"/>
                        <a:pt x="123" y="9"/>
                      </a:cubicBezTo>
                      <a:cubicBezTo>
                        <a:pt x="122" y="9"/>
                        <a:pt x="122" y="9"/>
                        <a:pt x="121" y="9"/>
                      </a:cubicBezTo>
                      <a:cubicBezTo>
                        <a:pt x="121" y="9"/>
                        <a:pt x="121" y="9"/>
                        <a:pt x="121" y="9"/>
                      </a:cubicBezTo>
                      <a:cubicBezTo>
                        <a:pt x="122" y="9"/>
                        <a:pt x="122" y="9"/>
                        <a:pt x="123" y="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21" y="10"/>
                        <a:pt x="119" y="10"/>
                        <a:pt x="118" y="10"/>
                      </a:cubicBezTo>
                      <a:cubicBezTo>
                        <a:pt x="116" y="10"/>
                        <a:pt x="115" y="8"/>
                        <a:pt x="113" y="7"/>
                      </a:cubicBezTo>
                      <a:cubicBezTo>
                        <a:pt x="113" y="7"/>
                        <a:pt x="112" y="6"/>
                        <a:pt x="111" y="6"/>
                      </a:cubicBezTo>
                      <a:cubicBezTo>
                        <a:pt x="111" y="5"/>
                        <a:pt x="110" y="5"/>
                        <a:pt x="109" y="4"/>
                      </a:cubicBezTo>
                      <a:cubicBezTo>
                        <a:pt x="108" y="4"/>
                        <a:pt x="108" y="4"/>
                        <a:pt x="107" y="4"/>
                      </a:cubicBezTo>
                      <a:cubicBezTo>
                        <a:pt x="107" y="4"/>
                        <a:pt x="106" y="4"/>
                        <a:pt x="106" y="4"/>
                      </a:cubicBezTo>
                      <a:cubicBezTo>
                        <a:pt x="106" y="4"/>
                        <a:pt x="106" y="4"/>
                        <a:pt x="106" y="4"/>
                      </a:cubicBezTo>
                      <a:cubicBezTo>
                        <a:pt x="106" y="5"/>
                        <a:pt x="106" y="5"/>
                        <a:pt x="107" y="5"/>
                      </a:cubicBezTo>
                      <a:cubicBezTo>
                        <a:pt x="107" y="5"/>
                        <a:pt x="107" y="5"/>
                        <a:pt x="108" y="4"/>
                      </a:cubicBezTo>
                      <a:cubicBezTo>
                        <a:pt x="109" y="5"/>
                        <a:pt x="109" y="5"/>
                        <a:pt x="110" y="5"/>
                      </a:cubicBezTo>
                      <a:cubicBezTo>
                        <a:pt x="111" y="6"/>
                        <a:pt x="112" y="7"/>
                        <a:pt x="113" y="7"/>
                      </a:cubicBezTo>
                      <a:cubicBezTo>
                        <a:pt x="113" y="8"/>
                        <a:pt x="113" y="8"/>
                        <a:pt x="114" y="8"/>
                      </a:cubicBezTo>
                      <a:cubicBezTo>
                        <a:pt x="114" y="8"/>
                        <a:pt x="114" y="8"/>
                        <a:pt x="114" y="9"/>
                      </a:cubicBezTo>
                      <a:cubicBezTo>
                        <a:pt x="114" y="9"/>
                        <a:pt x="115" y="9"/>
                        <a:pt x="115" y="9"/>
                      </a:cubicBezTo>
                      <a:cubicBezTo>
                        <a:pt x="115" y="10"/>
                        <a:pt x="115" y="10"/>
                        <a:pt x="115" y="10"/>
                      </a:cubicBezTo>
                      <a:cubicBezTo>
                        <a:pt x="116" y="10"/>
                        <a:pt x="116" y="10"/>
                        <a:pt x="116" y="10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7" y="12"/>
                        <a:pt x="117" y="13"/>
                        <a:pt x="117" y="14"/>
                      </a:cubicBezTo>
                      <a:cubicBezTo>
                        <a:pt x="117" y="14"/>
                        <a:pt x="117" y="15"/>
                        <a:pt x="117" y="15"/>
                      </a:cubicBezTo>
                      <a:cubicBezTo>
                        <a:pt x="117" y="16"/>
                        <a:pt x="117" y="16"/>
                        <a:pt x="117" y="17"/>
                      </a:cubicBezTo>
                      <a:cubicBezTo>
                        <a:pt x="117" y="17"/>
                        <a:pt x="117" y="17"/>
                        <a:pt x="117" y="17"/>
                      </a:cubicBezTo>
                      <a:cubicBezTo>
                        <a:pt x="118" y="16"/>
                        <a:pt x="117" y="15"/>
                        <a:pt x="117" y="14"/>
                      </a:cubicBezTo>
                      <a:cubicBezTo>
                        <a:pt x="117" y="13"/>
                        <a:pt x="117" y="12"/>
                        <a:pt x="117" y="12"/>
                      </a:cubicBezTo>
                      <a:cubicBezTo>
                        <a:pt x="117" y="12"/>
                        <a:pt x="116" y="11"/>
                        <a:pt x="116" y="11"/>
                      </a:cubicBezTo>
                      <a:cubicBezTo>
                        <a:pt x="116" y="11"/>
                        <a:pt x="116" y="10"/>
                        <a:pt x="116" y="10"/>
                      </a:cubicBezTo>
                      <a:cubicBezTo>
                        <a:pt x="116" y="10"/>
                        <a:pt x="116" y="10"/>
                        <a:pt x="115" y="10"/>
                      </a:cubicBezTo>
                      <a:cubicBezTo>
                        <a:pt x="115" y="10"/>
                        <a:pt x="115" y="9"/>
                        <a:pt x="115" y="9"/>
                      </a:cubicBezTo>
                      <a:cubicBezTo>
                        <a:pt x="114" y="9"/>
                        <a:pt x="114" y="9"/>
                        <a:pt x="114" y="8"/>
                      </a:cubicBezTo>
                      <a:cubicBezTo>
                        <a:pt x="114" y="9"/>
                        <a:pt x="115" y="9"/>
                        <a:pt x="115" y="9"/>
                      </a:cubicBezTo>
                      <a:cubicBezTo>
                        <a:pt x="115" y="9"/>
                        <a:pt x="115" y="9"/>
                        <a:pt x="116" y="9"/>
                      </a:cubicBezTo>
                      <a:cubicBezTo>
                        <a:pt x="116" y="10"/>
                        <a:pt x="116" y="10"/>
                        <a:pt x="117" y="11"/>
                      </a:cubicBezTo>
                      <a:cubicBezTo>
                        <a:pt x="118" y="12"/>
                        <a:pt x="118" y="13"/>
                        <a:pt x="118" y="14"/>
                      </a:cubicBezTo>
                      <a:cubicBezTo>
                        <a:pt x="118" y="15"/>
                        <a:pt x="118" y="16"/>
                        <a:pt x="117" y="17"/>
                      </a:cubicBezTo>
                      <a:cubicBezTo>
                        <a:pt x="117" y="18"/>
                        <a:pt x="117" y="19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20"/>
                        <a:pt x="117" y="19"/>
                        <a:pt x="117" y="19"/>
                      </a:cubicBezTo>
                      <a:cubicBezTo>
                        <a:pt x="116" y="19"/>
                        <a:pt x="116" y="18"/>
                        <a:pt x="116" y="18"/>
                      </a:cubicBezTo>
                      <a:cubicBezTo>
                        <a:pt x="116" y="16"/>
                        <a:pt x="116" y="15"/>
                        <a:pt x="116" y="14"/>
                      </a:cubicBezTo>
                      <a:cubicBezTo>
                        <a:pt x="115" y="13"/>
                        <a:pt x="114" y="11"/>
                        <a:pt x="113" y="10"/>
                      </a:cubicBezTo>
                      <a:cubicBezTo>
                        <a:pt x="112" y="9"/>
                        <a:pt x="112" y="9"/>
                        <a:pt x="112" y="9"/>
                      </a:cubicBezTo>
                      <a:cubicBezTo>
                        <a:pt x="111" y="8"/>
                        <a:pt x="111" y="8"/>
                        <a:pt x="110" y="8"/>
                      </a:cubicBezTo>
                      <a:cubicBezTo>
                        <a:pt x="110" y="7"/>
                        <a:pt x="109" y="7"/>
                        <a:pt x="108" y="6"/>
                      </a:cubicBezTo>
                      <a:cubicBezTo>
                        <a:pt x="107" y="6"/>
                        <a:pt x="106" y="6"/>
                        <a:pt x="105" y="6"/>
                      </a:cubicBezTo>
                      <a:cubicBezTo>
                        <a:pt x="104" y="6"/>
                        <a:pt x="103" y="5"/>
                        <a:pt x="102" y="6"/>
                      </a:cubicBezTo>
                      <a:cubicBezTo>
                        <a:pt x="102" y="6"/>
                        <a:pt x="102" y="6"/>
                        <a:pt x="102" y="6"/>
                      </a:cubicBezTo>
                      <a:cubicBezTo>
                        <a:pt x="103" y="6"/>
                        <a:pt x="104" y="6"/>
                        <a:pt x="105" y="6"/>
                      </a:cubicBezTo>
                      <a:cubicBezTo>
                        <a:pt x="106" y="6"/>
                        <a:pt x="107" y="7"/>
                        <a:pt x="108" y="7"/>
                      </a:cubicBezTo>
                      <a:cubicBezTo>
                        <a:pt x="109" y="7"/>
                        <a:pt x="109" y="7"/>
                        <a:pt x="110" y="8"/>
                      </a:cubicBezTo>
                      <a:cubicBezTo>
                        <a:pt x="110" y="8"/>
                        <a:pt x="110" y="8"/>
                        <a:pt x="110" y="8"/>
                      </a:cubicBezTo>
                      <a:cubicBezTo>
                        <a:pt x="110" y="8"/>
                        <a:pt x="111" y="8"/>
                        <a:pt x="111" y="8"/>
                      </a:cubicBezTo>
                      <a:cubicBezTo>
                        <a:pt x="112" y="9"/>
                        <a:pt x="112" y="10"/>
                        <a:pt x="113" y="10"/>
                      </a:cubicBezTo>
                      <a:cubicBezTo>
                        <a:pt x="114" y="12"/>
                        <a:pt x="115" y="14"/>
                        <a:pt x="116" y="16"/>
                      </a:cubicBezTo>
                      <a:cubicBezTo>
                        <a:pt x="116" y="17"/>
                        <a:pt x="116" y="18"/>
                        <a:pt x="116" y="19"/>
                      </a:cubicBezTo>
                      <a:cubicBezTo>
                        <a:pt x="116" y="19"/>
                        <a:pt x="116" y="19"/>
                        <a:pt x="117" y="19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9"/>
                        <a:pt x="116" y="19"/>
                      </a:cubicBezTo>
                      <a:cubicBezTo>
                        <a:pt x="116" y="19"/>
                        <a:pt x="117" y="20"/>
                        <a:pt x="117" y="20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6" y="18"/>
                        <a:pt x="116" y="19"/>
                        <a:pt x="116" y="19"/>
                      </a:cubicBezTo>
                      <a:cubicBezTo>
                        <a:pt x="116" y="19"/>
                        <a:pt x="116" y="19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cubicBezTo>
                        <a:pt x="116" y="19"/>
                        <a:pt x="115" y="19"/>
                        <a:pt x="115" y="18"/>
                      </a:cubicBezTo>
                      <a:cubicBezTo>
                        <a:pt x="115" y="18"/>
                        <a:pt x="115" y="18"/>
                        <a:pt x="115" y="18"/>
                      </a:cubicBezTo>
                      <a:cubicBezTo>
                        <a:pt x="115" y="19"/>
                        <a:pt x="116" y="19"/>
                        <a:pt x="116" y="19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cubicBezTo>
                        <a:pt x="116" y="19"/>
                        <a:pt x="116" y="19"/>
                        <a:pt x="115" y="19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19"/>
                        <a:pt x="114" y="19"/>
                        <a:pt x="114" y="18"/>
                      </a:cubicBezTo>
                      <a:cubicBezTo>
                        <a:pt x="113" y="18"/>
                        <a:pt x="113" y="17"/>
                        <a:pt x="112" y="16"/>
                      </a:cubicBezTo>
                      <a:close/>
                      <a:moveTo>
                        <a:pt x="107" y="4"/>
                      </a:moveTo>
                      <a:cubicBezTo>
                        <a:pt x="107" y="4"/>
                        <a:pt x="107" y="4"/>
                        <a:pt x="106" y="4"/>
                      </a:cubicBezTo>
                      <a:cubicBezTo>
                        <a:pt x="107" y="4"/>
                        <a:pt x="107" y="4"/>
                        <a:pt x="107" y="4"/>
                      </a:cubicBezTo>
                      <a:cubicBezTo>
                        <a:pt x="107" y="4"/>
                        <a:pt x="107" y="4"/>
                        <a:pt x="107" y="4"/>
                      </a:cubicBezTo>
                      <a:close/>
                      <a:moveTo>
                        <a:pt x="113" y="21"/>
                      </a:moveTo>
                      <a:cubicBezTo>
                        <a:pt x="114" y="20"/>
                        <a:pt x="114" y="19"/>
                        <a:pt x="114" y="19"/>
                      </a:cubicBezTo>
                      <a:cubicBezTo>
                        <a:pt x="114" y="19"/>
                        <a:pt x="114" y="19"/>
                        <a:pt x="114" y="19"/>
                      </a:cubicBezTo>
                      <a:cubicBezTo>
                        <a:pt x="114" y="19"/>
                        <a:pt x="114" y="20"/>
                        <a:pt x="114" y="20"/>
                      </a:cubicBezTo>
                      <a:cubicBezTo>
                        <a:pt x="114" y="20"/>
                        <a:pt x="114" y="21"/>
                        <a:pt x="114" y="21"/>
                      </a:cubicBezTo>
                      <a:cubicBezTo>
                        <a:pt x="114" y="21"/>
                        <a:pt x="114" y="21"/>
                        <a:pt x="114" y="21"/>
                      </a:cubicBezTo>
                      <a:cubicBezTo>
                        <a:pt x="114" y="21"/>
                        <a:pt x="114" y="21"/>
                        <a:pt x="114" y="20"/>
                      </a:cubicBezTo>
                      <a:cubicBezTo>
                        <a:pt x="114" y="20"/>
                        <a:pt x="114" y="19"/>
                        <a:pt x="114" y="19"/>
                      </a:cubicBezTo>
                      <a:cubicBezTo>
                        <a:pt x="114" y="19"/>
                        <a:pt x="114" y="19"/>
                        <a:pt x="115" y="19"/>
                      </a:cubicBezTo>
                      <a:cubicBezTo>
                        <a:pt x="114" y="19"/>
                        <a:pt x="115" y="19"/>
                        <a:pt x="114" y="20"/>
                      </a:cubicBezTo>
                      <a:cubicBezTo>
                        <a:pt x="114" y="20"/>
                        <a:pt x="114" y="20"/>
                        <a:pt x="115" y="20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19"/>
                      </a:cubicBezTo>
                      <a:cubicBezTo>
                        <a:pt x="115" y="19"/>
                        <a:pt x="115" y="20"/>
                        <a:pt x="115" y="20"/>
                      </a:cubicBezTo>
                      <a:cubicBezTo>
                        <a:pt x="115" y="20"/>
                        <a:pt x="115" y="20"/>
                        <a:pt x="115" y="21"/>
                      </a:cubicBezTo>
                      <a:cubicBezTo>
                        <a:pt x="115" y="21"/>
                        <a:pt x="115" y="21"/>
                        <a:pt x="115" y="21"/>
                      </a:cubicBezTo>
                      <a:cubicBezTo>
                        <a:pt x="115" y="20"/>
                        <a:pt x="115" y="20"/>
                        <a:pt x="115" y="20"/>
                      </a:cubicBezTo>
                      <a:cubicBezTo>
                        <a:pt x="115" y="20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1"/>
                        <a:pt x="116" y="21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6" y="21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1"/>
                        <a:pt x="116" y="21"/>
                      </a:cubicBezTo>
                      <a:cubicBezTo>
                        <a:pt x="116" y="22"/>
                        <a:pt x="116" y="23"/>
                        <a:pt x="115" y="23"/>
                      </a:cubicBezTo>
                      <a:cubicBezTo>
                        <a:pt x="115" y="23"/>
                        <a:pt x="115" y="23"/>
                        <a:pt x="115" y="23"/>
                      </a:cubicBezTo>
                      <a:cubicBezTo>
                        <a:pt x="116" y="23"/>
                        <a:pt x="116" y="22"/>
                        <a:pt x="116" y="21"/>
                      </a:cubicBezTo>
                      <a:cubicBezTo>
                        <a:pt x="116" y="21"/>
                        <a:pt x="116" y="21"/>
                        <a:pt x="116" y="20"/>
                      </a:cubicBezTo>
                      <a:cubicBezTo>
                        <a:pt x="116" y="20"/>
                        <a:pt x="116" y="20"/>
                        <a:pt x="116" y="20"/>
                      </a:cubicBezTo>
                      <a:cubicBezTo>
                        <a:pt x="116" y="20"/>
                        <a:pt x="116" y="20"/>
                        <a:pt x="117" y="20"/>
                      </a:cubicBezTo>
                      <a:cubicBezTo>
                        <a:pt x="116" y="20"/>
                        <a:pt x="116" y="21"/>
                        <a:pt x="116" y="21"/>
                      </a:cubicBezTo>
                      <a:cubicBezTo>
                        <a:pt x="116" y="22"/>
                        <a:pt x="116" y="22"/>
                        <a:pt x="116" y="23"/>
                      </a:cubicBezTo>
                      <a:cubicBezTo>
                        <a:pt x="116" y="23"/>
                        <a:pt x="115" y="24"/>
                        <a:pt x="115" y="24"/>
                      </a:cubicBezTo>
                      <a:cubicBezTo>
                        <a:pt x="115" y="24"/>
                        <a:pt x="115" y="25"/>
                        <a:pt x="115" y="25"/>
                      </a:cubicBezTo>
                      <a:cubicBezTo>
                        <a:pt x="115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4"/>
                        <a:pt x="115" y="24"/>
                        <a:pt x="115" y="24"/>
                      </a:cubicBezTo>
                      <a:cubicBezTo>
                        <a:pt x="115" y="24"/>
                        <a:pt x="115" y="24"/>
                        <a:pt x="115" y="24"/>
                      </a:cubicBezTo>
                      <a:cubicBezTo>
                        <a:pt x="114" y="24"/>
                        <a:pt x="114" y="24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4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3"/>
                        <a:pt x="113" y="23"/>
                      </a:cubicBezTo>
                      <a:cubicBezTo>
                        <a:pt x="113" y="23"/>
                        <a:pt x="113" y="23"/>
                        <a:pt x="113" y="23"/>
                      </a:cubicBezTo>
                      <a:cubicBezTo>
                        <a:pt x="113" y="23"/>
                        <a:pt x="113" y="23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4"/>
                        <a:pt x="112" y="24"/>
                        <a:pt x="112" y="23"/>
                      </a:cubicBezTo>
                      <a:cubicBezTo>
                        <a:pt x="113" y="23"/>
                        <a:pt x="113" y="23"/>
                        <a:pt x="113" y="23"/>
                      </a:cubicBezTo>
                      <a:cubicBezTo>
                        <a:pt x="113" y="23"/>
                        <a:pt x="113" y="23"/>
                        <a:pt x="113" y="23"/>
                      </a:cubicBezTo>
                      <a:cubicBezTo>
                        <a:pt x="113" y="23"/>
                        <a:pt x="113" y="23"/>
                        <a:pt x="112" y="23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3"/>
                        <a:pt x="113" y="22"/>
                        <a:pt x="113" y="21"/>
                      </a:cubicBezTo>
                      <a:close/>
                      <a:moveTo>
                        <a:pt x="110" y="25"/>
                      </a:moveTo>
                      <a:cubicBezTo>
                        <a:pt x="110" y="25"/>
                        <a:pt x="110" y="25"/>
                        <a:pt x="111" y="25"/>
                      </a:cubicBezTo>
                      <a:cubicBezTo>
                        <a:pt x="111" y="25"/>
                        <a:pt x="111" y="24"/>
                        <a:pt x="111" y="24"/>
                      </a:cubicBezTo>
                      <a:cubicBezTo>
                        <a:pt x="111" y="25"/>
                        <a:pt x="110" y="26"/>
                        <a:pt x="110" y="26"/>
                      </a:cubicBezTo>
                      <a:cubicBezTo>
                        <a:pt x="110" y="26"/>
                        <a:pt x="110" y="26"/>
                        <a:pt x="110" y="26"/>
                      </a:cubicBezTo>
                      <a:cubicBezTo>
                        <a:pt x="110" y="25"/>
                        <a:pt x="111" y="25"/>
                        <a:pt x="111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1" y="25"/>
                        <a:pt x="111" y="25"/>
                        <a:pt x="111" y="26"/>
                      </a:cubicBezTo>
                      <a:cubicBezTo>
                        <a:pt x="111" y="26"/>
                        <a:pt x="111" y="26"/>
                        <a:pt x="111" y="26"/>
                      </a:cubicBezTo>
                      <a:cubicBezTo>
                        <a:pt x="111" y="26"/>
                        <a:pt x="111" y="25"/>
                        <a:pt x="111" y="25"/>
                      </a:cubicBezTo>
                      <a:cubicBezTo>
                        <a:pt x="112" y="25"/>
                        <a:pt x="112" y="24"/>
                        <a:pt x="112" y="24"/>
                      </a:cubicBezTo>
                      <a:cubicBezTo>
                        <a:pt x="112" y="24"/>
                        <a:pt x="112" y="24"/>
                        <a:pt x="112" y="24"/>
                      </a:cubicBezTo>
                      <a:cubicBezTo>
                        <a:pt x="112" y="25"/>
                        <a:pt x="112" y="25"/>
                        <a:pt x="112" y="25"/>
                      </a:cubicBezTo>
                      <a:cubicBezTo>
                        <a:pt x="112" y="26"/>
                        <a:pt x="111" y="26"/>
                        <a:pt x="111" y="26"/>
                      </a:cubicBezTo>
                      <a:cubicBezTo>
                        <a:pt x="111" y="26"/>
                        <a:pt x="111" y="26"/>
                        <a:pt x="111" y="26"/>
                      </a:cubicBezTo>
                      <a:cubicBezTo>
                        <a:pt x="111" y="26"/>
                        <a:pt x="112" y="26"/>
                        <a:pt x="112" y="25"/>
                      </a:cubicBezTo>
                      <a:cubicBezTo>
                        <a:pt x="112" y="25"/>
                        <a:pt x="112" y="25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5"/>
                        <a:pt x="113" y="25"/>
                        <a:pt x="112" y="25"/>
                      </a:cubicBezTo>
                      <a:cubicBezTo>
                        <a:pt x="112" y="26"/>
                        <a:pt x="112" y="26"/>
                        <a:pt x="112" y="27"/>
                      </a:cubicBezTo>
                      <a:cubicBezTo>
                        <a:pt x="112" y="27"/>
                        <a:pt x="112" y="27"/>
                        <a:pt x="112" y="27"/>
                      </a:cubicBezTo>
                      <a:cubicBezTo>
                        <a:pt x="112" y="26"/>
                        <a:pt x="112" y="26"/>
                        <a:pt x="112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5"/>
                        <a:pt x="113" y="24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6"/>
                        <a:pt x="113" y="27"/>
                      </a:cubicBezTo>
                      <a:cubicBezTo>
                        <a:pt x="113" y="27"/>
                        <a:pt x="113" y="27"/>
                        <a:pt x="113" y="27"/>
                      </a:cubicBezTo>
                      <a:cubicBezTo>
                        <a:pt x="113" y="26"/>
                        <a:pt x="113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3" y="26"/>
                        <a:pt x="113" y="26"/>
                        <a:pt x="113" y="27"/>
                      </a:cubicBezTo>
                      <a:cubicBezTo>
                        <a:pt x="113" y="27"/>
                        <a:pt x="113" y="27"/>
                        <a:pt x="113" y="27"/>
                      </a:cubicBezTo>
                      <a:cubicBezTo>
                        <a:pt x="113" y="27"/>
                        <a:pt x="113" y="26"/>
                        <a:pt x="113" y="26"/>
                      </a:cubicBezTo>
                      <a:cubicBezTo>
                        <a:pt x="114" y="26"/>
                        <a:pt x="114" y="25"/>
                        <a:pt x="114" y="25"/>
                      </a:cubicBezTo>
                      <a:cubicBezTo>
                        <a:pt x="114" y="25"/>
                        <a:pt x="114" y="25"/>
                        <a:pt x="114" y="25"/>
                      </a:cubicBezTo>
                      <a:cubicBezTo>
                        <a:pt x="114" y="25"/>
                        <a:pt x="114" y="26"/>
                        <a:pt x="114" y="26"/>
                      </a:cubicBezTo>
                      <a:cubicBezTo>
                        <a:pt x="114" y="26"/>
                        <a:pt x="114" y="27"/>
                        <a:pt x="114" y="27"/>
                      </a:cubicBezTo>
                      <a:cubicBezTo>
                        <a:pt x="114" y="27"/>
                        <a:pt x="114" y="27"/>
                        <a:pt x="114" y="27"/>
                      </a:cubicBezTo>
                      <a:cubicBezTo>
                        <a:pt x="114" y="27"/>
                        <a:pt x="114" y="27"/>
                        <a:pt x="114" y="26"/>
                      </a:cubicBezTo>
                      <a:cubicBezTo>
                        <a:pt x="114" y="26"/>
                        <a:pt x="114" y="26"/>
                        <a:pt x="114" y="25"/>
                      </a:cubicBezTo>
                      <a:cubicBezTo>
                        <a:pt x="114" y="25"/>
                        <a:pt x="114" y="25"/>
                        <a:pt x="114" y="26"/>
                      </a:cubicBezTo>
                      <a:cubicBezTo>
                        <a:pt x="114" y="26"/>
                        <a:pt x="114" y="27"/>
                        <a:pt x="114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4" y="27"/>
                        <a:pt x="114" y="27"/>
                        <a:pt x="114" y="26"/>
                      </a:cubicBezTo>
                      <a:cubicBezTo>
                        <a:pt x="115" y="27"/>
                        <a:pt x="114" y="27"/>
                        <a:pt x="114" y="28"/>
                      </a:cubicBezTo>
                      <a:cubicBezTo>
                        <a:pt x="114" y="28"/>
                        <a:pt x="113" y="29"/>
                        <a:pt x="113" y="29"/>
                      </a:cubicBezTo>
                      <a:cubicBezTo>
                        <a:pt x="113" y="29"/>
                        <a:pt x="113" y="28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3" y="29"/>
                        <a:pt x="113" y="29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2" y="29"/>
                        <a:pt x="112" y="29"/>
                      </a:cubicBezTo>
                      <a:cubicBezTo>
                        <a:pt x="112" y="29"/>
                        <a:pt x="113" y="28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3" y="28"/>
                        <a:pt x="112" y="29"/>
                        <a:pt x="112" y="29"/>
                      </a:cubicBezTo>
                      <a:cubicBezTo>
                        <a:pt x="112" y="29"/>
                        <a:pt x="112" y="29"/>
                        <a:pt x="111" y="28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2" y="28"/>
                        <a:pt x="112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2" y="28"/>
                        <a:pt x="112" y="28"/>
                      </a:cubicBezTo>
                      <a:cubicBezTo>
                        <a:pt x="112" y="28"/>
                        <a:pt x="112" y="28"/>
                        <a:pt x="112" y="28"/>
                      </a:cubicBezTo>
                      <a:cubicBezTo>
                        <a:pt x="112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7"/>
                        <a:pt x="111" y="27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11" y="27"/>
                        <a:pt x="111" y="27"/>
                        <a:pt x="110" y="28"/>
                      </a:cubicBezTo>
                      <a:cubicBezTo>
                        <a:pt x="110" y="28"/>
                        <a:pt x="110" y="28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11" y="27"/>
                        <a:pt x="111" y="27"/>
                        <a:pt x="111" y="27"/>
                      </a:cubicBezTo>
                      <a:cubicBezTo>
                        <a:pt x="111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6"/>
                        <a:pt x="110" y="26"/>
                        <a:pt x="110" y="25"/>
                      </a:cubicBezTo>
                      <a:close/>
                      <a:moveTo>
                        <a:pt x="101" y="29"/>
                      </a:moveTo>
                      <a:cubicBezTo>
                        <a:pt x="101" y="29"/>
                        <a:pt x="102" y="28"/>
                        <a:pt x="102" y="28"/>
                      </a:cubicBezTo>
                      <a:cubicBezTo>
                        <a:pt x="103" y="28"/>
                        <a:pt x="103" y="28"/>
                        <a:pt x="103" y="28"/>
                      </a:cubicBezTo>
                      <a:cubicBezTo>
                        <a:pt x="104" y="28"/>
                        <a:pt x="104" y="27"/>
                        <a:pt x="104" y="27"/>
                      </a:cubicBez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4" y="27"/>
                        <a:pt x="104" y="27"/>
                        <a:pt x="103" y="28"/>
                      </a:cubicBezTo>
                      <a:cubicBezTo>
                        <a:pt x="103" y="28"/>
                        <a:pt x="103" y="28"/>
                        <a:pt x="102" y="28"/>
                      </a:cubicBezTo>
                      <a:cubicBezTo>
                        <a:pt x="102" y="28"/>
                        <a:pt x="102" y="28"/>
                        <a:pt x="102" y="28"/>
                      </a:cubicBezTo>
                      <a:cubicBezTo>
                        <a:pt x="103" y="28"/>
                        <a:pt x="103" y="27"/>
                        <a:pt x="104" y="27"/>
                      </a:cubicBezTo>
                      <a:cubicBezTo>
                        <a:pt x="105" y="26"/>
                        <a:pt x="106" y="25"/>
                        <a:pt x="108" y="26"/>
                      </a:cubicBezTo>
                      <a:cubicBezTo>
                        <a:pt x="107" y="26"/>
                        <a:pt x="107" y="26"/>
                        <a:pt x="106" y="26"/>
                      </a:cubicBezTo>
                      <a:cubicBezTo>
                        <a:pt x="105" y="26"/>
                        <a:pt x="105" y="27"/>
                        <a:pt x="104" y="27"/>
                      </a:cubicBezTo>
                      <a:cubicBezTo>
                        <a:pt x="104" y="27"/>
                        <a:pt x="104" y="27"/>
                        <a:pt x="104" y="27"/>
                      </a:cubicBezTo>
                      <a:cubicBezTo>
                        <a:pt x="105" y="27"/>
                        <a:pt x="105" y="26"/>
                        <a:pt x="106" y="26"/>
                      </a:cubicBezTo>
                      <a:cubicBezTo>
                        <a:pt x="107" y="26"/>
                        <a:pt x="107" y="26"/>
                        <a:pt x="108" y="26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ubicBezTo>
                        <a:pt x="108" y="26"/>
                        <a:pt x="107" y="26"/>
                        <a:pt x="107" y="26"/>
                      </a:cubicBezTo>
                      <a:cubicBezTo>
                        <a:pt x="106" y="26"/>
                        <a:pt x="105" y="27"/>
                        <a:pt x="104" y="28"/>
                      </a:cubicBezTo>
                      <a:cubicBezTo>
                        <a:pt x="103" y="28"/>
                        <a:pt x="102" y="29"/>
                        <a:pt x="101" y="29"/>
                      </a:cubicBezTo>
                      <a:cubicBezTo>
                        <a:pt x="101" y="29"/>
                        <a:pt x="100" y="29"/>
                        <a:pt x="100" y="29"/>
                      </a:cubicBezTo>
                      <a:cubicBezTo>
                        <a:pt x="100" y="29"/>
                        <a:pt x="100" y="29"/>
                        <a:pt x="101" y="29"/>
                      </a:cubicBezTo>
                      <a:close/>
                      <a:moveTo>
                        <a:pt x="99" y="28"/>
                      </a:moveTo>
                      <a:cubicBezTo>
                        <a:pt x="99" y="28"/>
                        <a:pt x="99" y="28"/>
                        <a:pt x="99" y="28"/>
                      </a:cubicBezTo>
                      <a:cubicBezTo>
                        <a:pt x="100" y="29"/>
                        <a:pt x="100" y="29"/>
                        <a:pt x="101" y="29"/>
                      </a:cubicBezTo>
                      <a:cubicBezTo>
                        <a:pt x="101" y="29"/>
                        <a:pt x="102" y="29"/>
                        <a:pt x="103" y="29"/>
                      </a:cubicBezTo>
                      <a:cubicBezTo>
                        <a:pt x="104" y="28"/>
                        <a:pt x="105" y="27"/>
                        <a:pt x="106" y="27"/>
                      </a:cubicBezTo>
                      <a:cubicBezTo>
                        <a:pt x="106" y="26"/>
                        <a:pt x="107" y="26"/>
                        <a:pt x="108" y="26"/>
                      </a:cubicBezTo>
                      <a:cubicBezTo>
                        <a:pt x="107" y="26"/>
                        <a:pt x="107" y="27"/>
                        <a:pt x="106" y="27"/>
                      </a:cubicBezTo>
                      <a:cubicBezTo>
                        <a:pt x="106" y="27"/>
                        <a:pt x="106" y="27"/>
                        <a:pt x="106" y="27"/>
                      </a:cubicBezTo>
                      <a:cubicBezTo>
                        <a:pt x="107" y="27"/>
                        <a:pt x="108" y="26"/>
                        <a:pt x="108" y="26"/>
                      </a:cubicBezTo>
                      <a:cubicBezTo>
                        <a:pt x="109" y="26"/>
                        <a:pt x="109" y="27"/>
                        <a:pt x="109" y="27"/>
                      </a:cubicBezTo>
                      <a:cubicBezTo>
                        <a:pt x="108" y="27"/>
                        <a:pt x="108" y="27"/>
                        <a:pt x="108" y="27"/>
                      </a:cubicBezTo>
                      <a:cubicBezTo>
                        <a:pt x="108" y="27"/>
                        <a:pt x="107" y="28"/>
                        <a:pt x="107" y="28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7" y="28"/>
                        <a:pt x="108" y="27"/>
                        <a:pt x="108" y="27"/>
                      </a:cubicBezTo>
                      <a:cubicBezTo>
                        <a:pt x="108" y="27"/>
                        <a:pt x="109" y="27"/>
                        <a:pt x="109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7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8"/>
                        <a:pt x="109" y="27"/>
                        <a:pt x="109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7"/>
                        <a:pt x="109" y="27"/>
                        <a:pt x="109" y="27"/>
                      </a:cubicBezTo>
                      <a:cubicBezTo>
                        <a:pt x="109" y="28"/>
                        <a:pt x="109" y="28"/>
                        <a:pt x="108" y="28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9" y="28"/>
                        <a:pt x="109" y="28"/>
                        <a:pt x="110" y="27"/>
                      </a:cubicBezTo>
                      <a:cubicBezTo>
                        <a:pt x="110" y="27"/>
                        <a:pt x="110" y="27"/>
                        <a:pt x="110" y="27"/>
                      </a:cubicBezTo>
                      <a:cubicBezTo>
                        <a:pt x="110" y="28"/>
                        <a:pt x="110" y="28"/>
                        <a:pt x="110" y="28"/>
                      </a:cubicBezTo>
                      <a:cubicBezTo>
                        <a:pt x="110" y="28"/>
                        <a:pt x="109" y="28"/>
                        <a:pt x="109" y="29"/>
                      </a:cubicBezTo>
                      <a:cubicBezTo>
                        <a:pt x="109" y="29"/>
                        <a:pt x="109" y="29"/>
                        <a:pt x="109" y="29"/>
                      </a:cubicBezTo>
                      <a:cubicBezTo>
                        <a:pt x="109" y="28"/>
                        <a:pt x="110" y="28"/>
                        <a:pt x="110" y="28"/>
                      </a:cubicBezTo>
                      <a:cubicBezTo>
                        <a:pt x="110" y="28"/>
                        <a:pt x="110" y="28"/>
                        <a:pt x="110" y="28"/>
                      </a:cubicBezTo>
                      <a:cubicBezTo>
                        <a:pt x="110" y="28"/>
                        <a:pt x="110" y="28"/>
                        <a:pt x="110" y="28"/>
                      </a:cubicBezTo>
                      <a:cubicBezTo>
                        <a:pt x="110" y="28"/>
                        <a:pt x="110" y="28"/>
                        <a:pt x="110" y="28"/>
                      </a:cubicBezTo>
                      <a:cubicBezTo>
                        <a:pt x="110" y="28"/>
                        <a:pt x="109" y="29"/>
                        <a:pt x="109" y="29"/>
                      </a:cubicBezTo>
                      <a:cubicBezTo>
                        <a:pt x="109" y="29"/>
                        <a:pt x="109" y="29"/>
                        <a:pt x="109" y="29"/>
                      </a:cubicBezTo>
                      <a:cubicBezTo>
                        <a:pt x="109" y="29"/>
                        <a:pt x="110" y="28"/>
                        <a:pt x="110" y="28"/>
                      </a:cubicBezTo>
                      <a:cubicBezTo>
                        <a:pt x="110" y="28"/>
                        <a:pt x="110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1" y="28"/>
                        <a:pt x="111" y="28"/>
                        <a:pt x="111" y="28"/>
                      </a:cubicBezTo>
                      <a:cubicBezTo>
                        <a:pt x="110" y="28"/>
                        <a:pt x="110" y="29"/>
                        <a:pt x="110" y="29"/>
                      </a:cubicBezTo>
                      <a:cubicBezTo>
                        <a:pt x="109" y="29"/>
                        <a:pt x="109" y="29"/>
                        <a:pt x="109" y="30"/>
                      </a:cubicBezTo>
                      <a:cubicBezTo>
                        <a:pt x="109" y="30"/>
                        <a:pt x="108" y="30"/>
                        <a:pt x="108" y="31"/>
                      </a:cubicBezTo>
                      <a:cubicBezTo>
                        <a:pt x="107" y="31"/>
                        <a:pt x="106" y="32"/>
                        <a:pt x="106" y="32"/>
                      </a:cubicBezTo>
                      <a:cubicBezTo>
                        <a:pt x="105" y="32"/>
                        <a:pt x="105" y="33"/>
                        <a:pt x="104" y="33"/>
                      </a:cubicBezTo>
                      <a:cubicBezTo>
                        <a:pt x="103" y="34"/>
                        <a:pt x="102" y="35"/>
                        <a:pt x="101" y="36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6"/>
                        <a:pt x="101" y="36"/>
                        <a:pt x="101" y="36"/>
                      </a:cubicBezTo>
                      <a:cubicBezTo>
                        <a:pt x="101" y="35"/>
                        <a:pt x="101" y="34"/>
                        <a:pt x="101" y="33"/>
                      </a:cubicBezTo>
                      <a:cubicBezTo>
                        <a:pt x="102" y="32"/>
                        <a:pt x="102" y="32"/>
                        <a:pt x="103" y="31"/>
                      </a:cubicBezTo>
                      <a:cubicBezTo>
                        <a:pt x="104" y="30"/>
                        <a:pt x="105" y="30"/>
                        <a:pt x="105" y="30"/>
                      </a:cubicBezTo>
                      <a:cubicBezTo>
                        <a:pt x="106" y="30"/>
                        <a:pt x="106" y="30"/>
                        <a:pt x="106" y="29"/>
                      </a:cubicBezTo>
                      <a:cubicBezTo>
                        <a:pt x="106" y="29"/>
                        <a:pt x="106" y="29"/>
                        <a:pt x="106" y="29"/>
                      </a:cubicBezTo>
                      <a:cubicBezTo>
                        <a:pt x="105" y="29"/>
                        <a:pt x="104" y="30"/>
                        <a:pt x="103" y="30"/>
                      </a:cubicBezTo>
                      <a:cubicBezTo>
                        <a:pt x="102" y="31"/>
                        <a:pt x="100" y="30"/>
                        <a:pt x="99" y="28"/>
                      </a:cubicBezTo>
                      <a:close/>
                      <a:moveTo>
                        <a:pt x="92" y="24"/>
                      </a:move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2" y="24"/>
                      </a:cubicBezTo>
                      <a:close/>
                      <a:moveTo>
                        <a:pt x="93" y="24"/>
                      </a:move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lose/>
                      <a:moveTo>
                        <a:pt x="74" y="21"/>
                      </a:move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1"/>
                        <a:pt x="73" y="21"/>
                        <a:pt x="73" y="21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4" y="20"/>
                        <a:pt x="74" y="20"/>
                      </a:cubicBezTo>
                      <a:cubicBezTo>
                        <a:pt x="74" y="20"/>
                        <a:pt x="74" y="20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1"/>
                        <a:pt x="74" y="21"/>
                        <a:pt x="74" y="20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0"/>
                        <a:pt x="74" y="21"/>
                        <a:pt x="74" y="21"/>
                      </a:cubicBezTo>
                      <a:close/>
                      <a:moveTo>
                        <a:pt x="72" y="21"/>
                      </a:move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lose/>
                      <a:moveTo>
                        <a:pt x="72" y="21"/>
                      </a:move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lose/>
                      <a:moveTo>
                        <a:pt x="73" y="20"/>
                      </a:move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0"/>
                      </a:cubicBezTo>
                      <a:close/>
                      <a:moveTo>
                        <a:pt x="72" y="14"/>
                      </a:moveTo>
                      <a:cubicBezTo>
                        <a:pt x="72" y="14"/>
                        <a:pt x="72" y="15"/>
                        <a:pt x="72" y="15"/>
                      </a:cubicBezTo>
                      <a:cubicBezTo>
                        <a:pt x="72" y="16"/>
                        <a:pt x="73" y="16"/>
                        <a:pt x="73" y="17"/>
                      </a:cubicBezTo>
                      <a:cubicBezTo>
                        <a:pt x="73" y="17"/>
                        <a:pt x="73" y="17"/>
                        <a:pt x="73" y="18"/>
                      </a:cubicBezTo>
                      <a:cubicBezTo>
                        <a:pt x="73" y="18"/>
                        <a:pt x="73" y="18"/>
                        <a:pt x="74" y="18"/>
                      </a:cubicBezTo>
                      <a:cubicBezTo>
                        <a:pt x="74" y="18"/>
                        <a:pt x="74" y="18"/>
                        <a:pt x="74" y="18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3" y="17"/>
                        <a:pt x="73" y="17"/>
                        <a:pt x="73" y="16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16"/>
                        <a:pt x="73" y="17"/>
                        <a:pt x="73" y="18"/>
                      </a:cubicBezTo>
                      <a:cubicBezTo>
                        <a:pt x="74" y="18"/>
                        <a:pt x="74" y="19"/>
                        <a:pt x="74" y="20"/>
                      </a:cubicBezTo>
                      <a:cubicBezTo>
                        <a:pt x="74" y="19"/>
                        <a:pt x="73" y="18"/>
                        <a:pt x="73" y="18"/>
                      </a:cubicBezTo>
                      <a:cubicBezTo>
                        <a:pt x="73" y="17"/>
                        <a:pt x="73" y="17"/>
                        <a:pt x="72" y="16"/>
                      </a:cubicBezTo>
                      <a:cubicBezTo>
                        <a:pt x="72" y="16"/>
                        <a:pt x="72" y="15"/>
                        <a:pt x="72" y="14"/>
                      </a:cubicBezTo>
                      <a:cubicBezTo>
                        <a:pt x="72" y="13"/>
                        <a:pt x="72" y="12"/>
                        <a:pt x="72" y="11"/>
                      </a:cubicBezTo>
                      <a:cubicBezTo>
                        <a:pt x="72" y="10"/>
                        <a:pt x="72" y="10"/>
                        <a:pt x="73" y="10"/>
                      </a:cubicBezTo>
                      <a:cubicBezTo>
                        <a:pt x="73" y="9"/>
                        <a:pt x="73" y="9"/>
                        <a:pt x="74" y="9"/>
                      </a:cubicBezTo>
                      <a:cubicBezTo>
                        <a:pt x="74" y="9"/>
                        <a:pt x="73" y="9"/>
                        <a:pt x="73" y="9"/>
                      </a:cubicBezTo>
                      <a:cubicBezTo>
                        <a:pt x="72" y="10"/>
                        <a:pt x="72" y="11"/>
                        <a:pt x="72" y="12"/>
                      </a:cubicBezTo>
                      <a:cubicBezTo>
                        <a:pt x="72" y="12"/>
                        <a:pt x="72" y="12"/>
                        <a:pt x="72" y="12"/>
                      </a:cubicBezTo>
                      <a:cubicBezTo>
                        <a:pt x="72" y="12"/>
                        <a:pt x="72" y="11"/>
                        <a:pt x="72" y="11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72" y="11"/>
                        <a:pt x="72" y="13"/>
                        <a:pt x="72" y="14"/>
                      </a:cubicBezTo>
                      <a:close/>
                      <a:moveTo>
                        <a:pt x="74" y="8"/>
                      </a:moveTo>
                      <a:cubicBezTo>
                        <a:pt x="74" y="8"/>
                        <a:pt x="74" y="8"/>
                        <a:pt x="74" y="8"/>
                      </a:cubicBezTo>
                      <a:cubicBezTo>
                        <a:pt x="74" y="8"/>
                        <a:pt x="74" y="8"/>
                        <a:pt x="74" y="8"/>
                      </a:cubicBezTo>
                      <a:close/>
                      <a:moveTo>
                        <a:pt x="74" y="8"/>
                      </a:moveTo>
                      <a:cubicBezTo>
                        <a:pt x="73" y="9"/>
                        <a:pt x="72" y="9"/>
                        <a:pt x="72" y="10"/>
                      </a:cubicBezTo>
                      <a:cubicBezTo>
                        <a:pt x="71" y="11"/>
                        <a:pt x="71" y="12"/>
                        <a:pt x="71" y="14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2"/>
                        <a:pt x="71" y="11"/>
                        <a:pt x="72" y="10"/>
                      </a:cubicBezTo>
                      <a:cubicBezTo>
                        <a:pt x="72" y="9"/>
                        <a:pt x="73" y="9"/>
                        <a:pt x="73" y="9"/>
                      </a:cubicBezTo>
                      <a:cubicBezTo>
                        <a:pt x="73" y="9"/>
                        <a:pt x="74" y="8"/>
                        <a:pt x="74" y="8"/>
                      </a:cubicBezTo>
                      <a:cubicBezTo>
                        <a:pt x="74" y="9"/>
                        <a:pt x="74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5" y="9"/>
                        <a:pt x="75" y="9"/>
                        <a:pt x="75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3" y="9"/>
                        <a:pt x="73" y="9"/>
                        <a:pt x="72" y="10"/>
                      </a:cubicBezTo>
                      <a:cubicBezTo>
                        <a:pt x="72" y="10"/>
                        <a:pt x="72" y="10"/>
                        <a:pt x="72" y="10"/>
                      </a:cubicBezTo>
                      <a:cubicBezTo>
                        <a:pt x="73" y="9"/>
                        <a:pt x="73" y="9"/>
                        <a:pt x="74" y="9"/>
                      </a:cubicBezTo>
                      <a:cubicBezTo>
                        <a:pt x="74" y="9"/>
                        <a:pt x="74" y="9"/>
                        <a:pt x="75" y="9"/>
                      </a:cubicBezTo>
                      <a:cubicBezTo>
                        <a:pt x="75" y="9"/>
                        <a:pt x="75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4" y="9"/>
                        <a:pt x="74" y="9"/>
                      </a:cubicBezTo>
                      <a:cubicBezTo>
                        <a:pt x="74" y="9"/>
                        <a:pt x="73" y="10"/>
                        <a:pt x="72" y="10"/>
                      </a:cubicBezTo>
                      <a:cubicBezTo>
                        <a:pt x="72" y="11"/>
                        <a:pt x="72" y="12"/>
                        <a:pt x="72" y="13"/>
                      </a:cubicBezTo>
                      <a:cubicBezTo>
                        <a:pt x="72" y="14"/>
                        <a:pt x="72" y="15"/>
                        <a:pt x="72" y="17"/>
                      </a:cubicBezTo>
                      <a:cubicBezTo>
                        <a:pt x="73" y="17"/>
                        <a:pt x="73" y="18"/>
                        <a:pt x="73" y="18"/>
                      </a:cubicBezTo>
                      <a:cubicBezTo>
                        <a:pt x="73" y="19"/>
                        <a:pt x="73" y="19"/>
                        <a:pt x="73" y="19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3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0"/>
                        <a:pt x="71" y="20"/>
                      </a:cubicBezTo>
                      <a:cubicBezTo>
                        <a:pt x="71" y="19"/>
                        <a:pt x="71" y="19"/>
                        <a:pt x="71" y="18"/>
                      </a:cubicBezTo>
                      <a:cubicBezTo>
                        <a:pt x="70" y="17"/>
                        <a:pt x="70" y="17"/>
                        <a:pt x="70" y="16"/>
                      </a:cubicBezTo>
                      <a:cubicBezTo>
                        <a:pt x="70" y="15"/>
                        <a:pt x="70" y="15"/>
                        <a:pt x="70" y="14"/>
                      </a:cubicBezTo>
                      <a:cubicBezTo>
                        <a:pt x="70" y="13"/>
                        <a:pt x="70" y="11"/>
                        <a:pt x="71" y="10"/>
                      </a:cubicBezTo>
                      <a:cubicBezTo>
                        <a:pt x="71" y="9"/>
                        <a:pt x="71" y="9"/>
                        <a:pt x="71" y="8"/>
                      </a:cubicBezTo>
                      <a:cubicBezTo>
                        <a:pt x="71" y="8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8"/>
                        <a:pt x="71" y="8"/>
                      </a:cubicBezTo>
                      <a:cubicBezTo>
                        <a:pt x="71" y="9"/>
                        <a:pt x="71" y="9"/>
                        <a:pt x="71" y="10"/>
                      </a:cubicBezTo>
                      <a:cubicBezTo>
                        <a:pt x="71" y="11"/>
                        <a:pt x="71" y="11"/>
                        <a:pt x="70" y="12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12"/>
                        <a:pt x="71" y="11"/>
                        <a:pt x="71" y="10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8"/>
                        <a:pt x="71" y="8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10"/>
                        <a:pt x="71" y="11"/>
                        <a:pt x="71" y="11"/>
                      </a:cubicBezTo>
                      <a:cubicBezTo>
                        <a:pt x="71" y="11"/>
                        <a:pt x="71" y="11"/>
                        <a:pt x="71" y="12"/>
                      </a:cubicBezTo>
                      <a:cubicBezTo>
                        <a:pt x="71" y="12"/>
                        <a:pt x="70" y="13"/>
                        <a:pt x="71" y="14"/>
                      </a:cubicBezTo>
                      <a:cubicBezTo>
                        <a:pt x="71" y="14"/>
                        <a:pt x="71" y="14"/>
                        <a:pt x="71" y="15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15"/>
                        <a:pt x="71" y="14"/>
                        <a:pt x="71" y="13"/>
                      </a:cubicBezTo>
                      <a:cubicBezTo>
                        <a:pt x="71" y="13"/>
                        <a:pt x="71" y="12"/>
                        <a:pt x="71" y="11"/>
                      </a:cubicBezTo>
                      <a:cubicBezTo>
                        <a:pt x="72" y="10"/>
                        <a:pt x="72" y="9"/>
                        <a:pt x="73" y="9"/>
                      </a:cubicBezTo>
                      <a:cubicBezTo>
                        <a:pt x="73" y="9"/>
                        <a:pt x="73" y="8"/>
                        <a:pt x="74" y="8"/>
                      </a:cubicBezTo>
                      <a:close/>
                      <a:moveTo>
                        <a:pt x="71" y="6"/>
                      </a:moveTo>
                      <a:cubicBezTo>
                        <a:pt x="71" y="5"/>
                        <a:pt x="72" y="5"/>
                        <a:pt x="73" y="4"/>
                      </a:cubicBezTo>
                      <a:cubicBezTo>
                        <a:pt x="74" y="3"/>
                        <a:pt x="77" y="2"/>
                        <a:pt x="79" y="2"/>
                      </a:cubicBezTo>
                      <a:cubicBezTo>
                        <a:pt x="81" y="2"/>
                        <a:pt x="83" y="3"/>
                        <a:pt x="84" y="4"/>
                      </a:cubicBezTo>
                      <a:cubicBezTo>
                        <a:pt x="86" y="5"/>
                        <a:pt x="87" y="7"/>
                        <a:pt x="87" y="8"/>
                      </a:cubicBezTo>
                      <a:cubicBezTo>
                        <a:pt x="87" y="10"/>
                        <a:pt x="87" y="12"/>
                        <a:pt x="86" y="13"/>
                      </a:cubicBezTo>
                      <a:cubicBezTo>
                        <a:pt x="85" y="15"/>
                        <a:pt x="84" y="16"/>
                        <a:pt x="82" y="16"/>
                      </a:cubicBezTo>
                      <a:cubicBezTo>
                        <a:pt x="80" y="16"/>
                        <a:pt x="78" y="15"/>
                        <a:pt x="78" y="13"/>
                      </a:cubicBezTo>
                      <a:cubicBezTo>
                        <a:pt x="77" y="13"/>
                        <a:pt x="77" y="12"/>
                        <a:pt x="78" y="11"/>
                      </a:cubicBezTo>
                      <a:cubicBezTo>
                        <a:pt x="78" y="11"/>
                        <a:pt x="78" y="11"/>
                        <a:pt x="78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2"/>
                        <a:pt x="78" y="12"/>
                        <a:pt x="78" y="12"/>
                      </a:cubicBezTo>
                      <a:cubicBezTo>
                        <a:pt x="78" y="12"/>
                        <a:pt x="78" y="11"/>
                        <a:pt x="78" y="11"/>
                      </a:cubicBezTo>
                      <a:cubicBezTo>
                        <a:pt x="78" y="11"/>
                        <a:pt x="79" y="10"/>
                        <a:pt x="79" y="10"/>
                      </a:cubicBezTo>
                      <a:cubicBezTo>
                        <a:pt x="79" y="11"/>
                        <a:pt x="79" y="11"/>
                        <a:pt x="79" y="12"/>
                      </a:cubicBez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9" y="11"/>
                        <a:pt x="79" y="11"/>
                        <a:pt x="79" y="10"/>
                      </a:cubicBezTo>
                      <a:cubicBezTo>
                        <a:pt x="79" y="10"/>
                        <a:pt x="79" y="10"/>
                        <a:pt x="79" y="10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0" y="10"/>
                        <a:pt x="80" y="11"/>
                        <a:pt x="80" y="11"/>
                      </a:cubicBezTo>
                      <a:cubicBezTo>
                        <a:pt x="80" y="11"/>
                        <a:pt x="80" y="12"/>
                        <a:pt x="80" y="12"/>
                      </a:cubicBezTo>
                      <a:cubicBezTo>
                        <a:pt x="80" y="12"/>
                        <a:pt x="80" y="12"/>
                        <a:pt x="80" y="12"/>
                      </a:cubicBezTo>
                      <a:cubicBezTo>
                        <a:pt x="80" y="12"/>
                        <a:pt x="80" y="11"/>
                        <a:pt x="80" y="11"/>
                      </a:cubicBezTo>
                      <a:cubicBezTo>
                        <a:pt x="80" y="11"/>
                        <a:pt x="81" y="10"/>
                        <a:pt x="80" y="10"/>
                      </a:cubicBez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81" y="11"/>
                        <a:pt x="81" y="11"/>
                        <a:pt x="81" y="12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1"/>
                        <a:pt x="81" y="11"/>
                        <a:pt x="81" y="10"/>
                      </a:cubicBezTo>
                      <a:cubicBezTo>
                        <a:pt x="81" y="10"/>
                        <a:pt x="81" y="10"/>
                        <a:pt x="81" y="10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1"/>
                        <a:pt x="81" y="12"/>
                        <a:pt x="81" y="12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1" y="12"/>
                        <a:pt x="81" y="11"/>
                        <a:pt x="81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1" y="11"/>
                        <a:pt x="81" y="11"/>
                        <a:pt x="81" y="11"/>
                      </a:cubicBezTo>
                      <a:cubicBezTo>
                        <a:pt x="82" y="11"/>
                        <a:pt x="82" y="12"/>
                        <a:pt x="81" y="12"/>
                      </a:cubicBezTo>
                      <a:cubicBezTo>
                        <a:pt x="81" y="12"/>
                        <a:pt x="81" y="12"/>
                        <a:pt x="81" y="12"/>
                      </a:cubicBezTo>
                      <a:cubicBezTo>
                        <a:pt x="82" y="12"/>
                        <a:pt x="82" y="12"/>
                        <a:pt x="82" y="11"/>
                      </a:cubicBezTo>
                      <a:cubicBezTo>
                        <a:pt x="82" y="11"/>
                        <a:pt x="82" y="11"/>
                        <a:pt x="82" y="11"/>
                      </a:cubicBezTo>
                      <a:cubicBezTo>
                        <a:pt x="82" y="12"/>
                        <a:pt x="81" y="13"/>
                        <a:pt x="81" y="13"/>
                      </a:cubicBezTo>
                      <a:cubicBezTo>
                        <a:pt x="81" y="13"/>
                        <a:pt x="80" y="13"/>
                        <a:pt x="80" y="13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80" y="13"/>
                        <a:pt x="80" y="13"/>
                        <a:pt x="80" y="13"/>
                      </a:cubicBezTo>
                      <a:cubicBezTo>
                        <a:pt x="80" y="13"/>
                        <a:pt x="81" y="13"/>
                        <a:pt x="81" y="13"/>
                      </a:cubicBezTo>
                      <a:cubicBezTo>
                        <a:pt x="81" y="13"/>
                        <a:pt x="82" y="13"/>
                        <a:pt x="82" y="13"/>
                      </a:cubicBezTo>
                      <a:cubicBezTo>
                        <a:pt x="83" y="13"/>
                        <a:pt x="83" y="12"/>
                        <a:pt x="84" y="11"/>
                      </a:cubicBezTo>
                      <a:cubicBezTo>
                        <a:pt x="84" y="10"/>
                        <a:pt x="84" y="8"/>
                        <a:pt x="83" y="6"/>
                      </a:cubicBezTo>
                      <a:cubicBezTo>
                        <a:pt x="81" y="5"/>
                        <a:pt x="79" y="5"/>
                        <a:pt x="77" y="5"/>
                      </a:cubicBezTo>
                      <a:cubicBezTo>
                        <a:pt x="76" y="5"/>
                        <a:pt x="75" y="6"/>
                        <a:pt x="75" y="6"/>
                      </a:cubicBezTo>
                      <a:cubicBezTo>
                        <a:pt x="74" y="7"/>
                        <a:pt x="73" y="8"/>
                        <a:pt x="72" y="9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72" y="8"/>
                        <a:pt x="73" y="8"/>
                        <a:pt x="73" y="8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8"/>
                        <a:pt x="72" y="8"/>
                        <a:pt x="72" y="8"/>
                      </a:cubicBezTo>
                      <a:cubicBezTo>
                        <a:pt x="72" y="9"/>
                        <a:pt x="72" y="9"/>
                        <a:pt x="72" y="9"/>
                      </a:cubicBezTo>
                      <a:cubicBezTo>
                        <a:pt x="71" y="9"/>
                        <a:pt x="71" y="10"/>
                        <a:pt x="71" y="11"/>
                      </a:cubicBezTo>
                      <a:cubicBezTo>
                        <a:pt x="71" y="11"/>
                        <a:pt x="71" y="10"/>
                        <a:pt x="71" y="10"/>
                      </a:cubicBezTo>
                      <a:cubicBezTo>
                        <a:pt x="71" y="10"/>
                        <a:pt x="72" y="9"/>
                        <a:pt x="72" y="9"/>
                      </a:cubicBezTo>
                      <a:cubicBezTo>
                        <a:pt x="72" y="8"/>
                        <a:pt x="72" y="8"/>
                        <a:pt x="73" y="7"/>
                      </a:cubicBezTo>
                      <a:cubicBezTo>
                        <a:pt x="73" y="7"/>
                        <a:pt x="73" y="7"/>
                        <a:pt x="73" y="7"/>
                      </a:cubicBezTo>
                      <a:cubicBezTo>
                        <a:pt x="72" y="8"/>
                        <a:pt x="72" y="8"/>
                        <a:pt x="72" y="9"/>
                      </a:cubicBezTo>
                      <a:cubicBezTo>
                        <a:pt x="72" y="9"/>
                        <a:pt x="71" y="9"/>
                        <a:pt x="71" y="10"/>
                      </a:cubicBez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71" y="10"/>
                        <a:pt x="71" y="9"/>
                        <a:pt x="71" y="9"/>
                      </a:cubicBezTo>
                      <a:cubicBezTo>
                        <a:pt x="71" y="9"/>
                        <a:pt x="71" y="9"/>
                        <a:pt x="72" y="9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8"/>
                        <a:pt x="72" y="8"/>
                        <a:pt x="72" y="8"/>
                      </a:cubicBezTo>
                      <a:cubicBezTo>
                        <a:pt x="72" y="8"/>
                        <a:pt x="72" y="9"/>
                        <a:pt x="71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8"/>
                        <a:pt x="72" y="8"/>
                        <a:pt x="72" y="8"/>
                      </a:cubicBezTo>
                      <a:cubicBezTo>
                        <a:pt x="72" y="8"/>
                        <a:pt x="72" y="7"/>
                        <a:pt x="73" y="7"/>
                      </a:cubicBezTo>
                      <a:cubicBezTo>
                        <a:pt x="73" y="7"/>
                        <a:pt x="73" y="7"/>
                        <a:pt x="72" y="7"/>
                      </a:cubicBezTo>
                      <a:cubicBezTo>
                        <a:pt x="72" y="7"/>
                        <a:pt x="72" y="8"/>
                        <a:pt x="72" y="8"/>
                      </a:cubicBezTo>
                      <a:cubicBezTo>
                        <a:pt x="72" y="8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1" y="8"/>
                        <a:pt x="72" y="7"/>
                        <a:pt x="72" y="7"/>
                      </a:cubicBezTo>
                      <a:cubicBezTo>
                        <a:pt x="72" y="7"/>
                        <a:pt x="72" y="6"/>
                        <a:pt x="73" y="6"/>
                      </a:cubicBezTo>
                      <a:cubicBezTo>
                        <a:pt x="73" y="6"/>
                        <a:pt x="73" y="6"/>
                        <a:pt x="73" y="6"/>
                      </a:cubicBezTo>
                      <a:cubicBezTo>
                        <a:pt x="72" y="6"/>
                        <a:pt x="72" y="7"/>
                        <a:pt x="72" y="7"/>
                      </a:cubicBezTo>
                      <a:cubicBezTo>
                        <a:pt x="72" y="7"/>
                        <a:pt x="71" y="8"/>
                        <a:pt x="71" y="8"/>
                      </a:cubicBezTo>
                      <a:cubicBezTo>
                        <a:pt x="71" y="8"/>
                        <a:pt x="71" y="8"/>
                        <a:pt x="71" y="7"/>
                      </a:cubicBezTo>
                      <a:cubicBezTo>
                        <a:pt x="71" y="7"/>
                        <a:pt x="72" y="7"/>
                        <a:pt x="72" y="7"/>
                      </a:cubicBezTo>
                      <a:cubicBezTo>
                        <a:pt x="72" y="6"/>
                        <a:pt x="72" y="6"/>
                        <a:pt x="72" y="6"/>
                      </a:cubicBezTo>
                      <a:cubicBezTo>
                        <a:pt x="73" y="6"/>
                        <a:pt x="73" y="5"/>
                        <a:pt x="73" y="5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5"/>
                        <a:pt x="72" y="6"/>
                        <a:pt x="72" y="6"/>
                      </a:cubicBezTo>
                      <a:cubicBezTo>
                        <a:pt x="72" y="6"/>
                        <a:pt x="72" y="6"/>
                        <a:pt x="72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6"/>
                        <a:pt x="72" y="6"/>
                        <a:pt x="72" y="6"/>
                      </a:cubicBezTo>
                      <a:cubicBezTo>
                        <a:pt x="72" y="5"/>
                        <a:pt x="73" y="5"/>
                        <a:pt x="73" y="5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73" y="5"/>
                        <a:pt x="72" y="5"/>
                        <a:pt x="72" y="5"/>
                      </a:cubicBezTo>
                      <a:cubicBezTo>
                        <a:pt x="72" y="6"/>
                        <a:pt x="71" y="6"/>
                        <a:pt x="71" y="7"/>
                      </a:cubicBezTo>
                      <a:cubicBezTo>
                        <a:pt x="71" y="7"/>
                        <a:pt x="71" y="7"/>
                        <a:pt x="71" y="7"/>
                      </a:cubicBezTo>
                      <a:cubicBezTo>
                        <a:pt x="71" y="6"/>
                        <a:pt x="71" y="6"/>
                        <a:pt x="71" y="6"/>
                      </a:cubicBezTo>
                      <a:cubicBezTo>
                        <a:pt x="71" y="6"/>
                        <a:pt x="71" y="7"/>
                        <a:pt x="71" y="7"/>
                      </a:cubicBezTo>
                      <a:cubicBezTo>
                        <a:pt x="71" y="6"/>
                        <a:pt x="72" y="5"/>
                        <a:pt x="72" y="5"/>
                      </a:cubicBezTo>
                      <a:cubicBezTo>
                        <a:pt x="73" y="4"/>
                        <a:pt x="74" y="4"/>
                        <a:pt x="75" y="3"/>
                      </a:cubicBezTo>
                      <a:cubicBezTo>
                        <a:pt x="76" y="3"/>
                        <a:pt x="77" y="3"/>
                        <a:pt x="78" y="3"/>
                      </a:cubicBezTo>
                      <a:cubicBezTo>
                        <a:pt x="79" y="3"/>
                        <a:pt x="79" y="3"/>
                        <a:pt x="80" y="3"/>
                      </a:cubicBezTo>
                      <a:cubicBezTo>
                        <a:pt x="80" y="3"/>
                        <a:pt x="81" y="3"/>
                        <a:pt x="81" y="3"/>
                      </a:cubicBezTo>
                      <a:cubicBezTo>
                        <a:pt x="82" y="3"/>
                        <a:pt x="82" y="3"/>
                        <a:pt x="83" y="4"/>
                      </a:cubicBezTo>
                      <a:cubicBezTo>
                        <a:pt x="83" y="4"/>
                        <a:pt x="83" y="4"/>
                        <a:pt x="84" y="4"/>
                      </a:cubicBezTo>
                      <a:cubicBezTo>
                        <a:pt x="85" y="5"/>
                        <a:pt x="85" y="5"/>
                        <a:pt x="86" y="6"/>
                      </a:cubicBezTo>
                      <a:cubicBezTo>
                        <a:pt x="86" y="7"/>
                        <a:pt x="87" y="8"/>
                        <a:pt x="87" y="9"/>
                      </a:cubicBezTo>
                      <a:cubicBezTo>
                        <a:pt x="87" y="10"/>
                        <a:pt x="87" y="11"/>
                        <a:pt x="86" y="12"/>
                      </a:cubicBezTo>
                      <a:cubicBezTo>
                        <a:pt x="86" y="12"/>
                        <a:pt x="86" y="12"/>
                        <a:pt x="86" y="12"/>
                      </a:cubicBezTo>
                      <a:cubicBezTo>
                        <a:pt x="87" y="11"/>
                        <a:pt x="87" y="10"/>
                        <a:pt x="87" y="9"/>
                      </a:cubicBezTo>
                      <a:cubicBezTo>
                        <a:pt x="87" y="8"/>
                        <a:pt x="87" y="7"/>
                        <a:pt x="86" y="7"/>
                      </a:cubicBezTo>
                      <a:cubicBezTo>
                        <a:pt x="86" y="6"/>
                        <a:pt x="85" y="5"/>
                        <a:pt x="84" y="4"/>
                      </a:cubicBezTo>
                      <a:cubicBezTo>
                        <a:pt x="84" y="4"/>
                        <a:pt x="83" y="4"/>
                        <a:pt x="83" y="4"/>
                      </a:cubicBezTo>
                      <a:cubicBezTo>
                        <a:pt x="82" y="3"/>
                        <a:pt x="82" y="3"/>
                        <a:pt x="82" y="3"/>
                      </a:cubicBezTo>
                      <a:cubicBezTo>
                        <a:pt x="81" y="3"/>
                        <a:pt x="80" y="3"/>
                        <a:pt x="80" y="3"/>
                      </a:cubicBezTo>
                      <a:cubicBezTo>
                        <a:pt x="79" y="3"/>
                        <a:pt x="79" y="3"/>
                        <a:pt x="78" y="3"/>
                      </a:cubicBezTo>
                      <a:cubicBezTo>
                        <a:pt x="77" y="3"/>
                        <a:pt x="76" y="3"/>
                        <a:pt x="75" y="3"/>
                      </a:cubicBezTo>
                      <a:cubicBezTo>
                        <a:pt x="74" y="3"/>
                        <a:pt x="73" y="4"/>
                        <a:pt x="73" y="5"/>
                      </a:cubicBezTo>
                      <a:cubicBezTo>
                        <a:pt x="72" y="5"/>
                        <a:pt x="71" y="6"/>
                        <a:pt x="71" y="7"/>
                      </a:cubicBezTo>
                      <a:cubicBezTo>
                        <a:pt x="70" y="7"/>
                        <a:pt x="70" y="8"/>
                        <a:pt x="70" y="8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9" y="8"/>
                        <a:pt x="70" y="8"/>
                        <a:pt x="70" y="7"/>
                      </a:cubicBezTo>
                      <a:cubicBezTo>
                        <a:pt x="70" y="7"/>
                        <a:pt x="70" y="7"/>
                        <a:pt x="71" y="6"/>
                      </a:cubicBezTo>
                      <a:close/>
                      <a:moveTo>
                        <a:pt x="69" y="9"/>
                      </a:move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9" y="9"/>
                        <a:pt x="69" y="9"/>
                        <a:pt x="69" y="9"/>
                      </a:cubicBezTo>
                      <a:cubicBezTo>
                        <a:pt x="69" y="9"/>
                        <a:pt x="69" y="9"/>
                        <a:pt x="69" y="9"/>
                      </a:cubicBezTo>
                      <a:close/>
                      <a:moveTo>
                        <a:pt x="67" y="14"/>
                      </a:moveTo>
                      <a:cubicBezTo>
                        <a:pt x="67" y="13"/>
                        <a:pt x="67" y="12"/>
                        <a:pt x="67" y="11"/>
                      </a:cubicBezTo>
                      <a:cubicBezTo>
                        <a:pt x="67" y="10"/>
                        <a:pt x="67" y="9"/>
                        <a:pt x="68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7" y="9"/>
                        <a:pt x="67" y="10"/>
                        <a:pt x="67" y="10"/>
                      </a:cubicBezTo>
                      <a:cubicBezTo>
                        <a:pt x="67" y="11"/>
                        <a:pt x="67" y="13"/>
                        <a:pt x="67" y="14"/>
                      </a:cubicBezTo>
                      <a:cubicBezTo>
                        <a:pt x="67" y="14"/>
                        <a:pt x="67" y="14"/>
                        <a:pt x="67" y="14"/>
                      </a:cubicBezTo>
                      <a:cubicBezTo>
                        <a:pt x="67" y="13"/>
                        <a:pt x="67" y="13"/>
                        <a:pt x="67" y="12"/>
                      </a:cubicBezTo>
                      <a:cubicBezTo>
                        <a:pt x="67" y="12"/>
                        <a:pt x="67" y="11"/>
                        <a:pt x="67" y="10"/>
                      </a:cubicBezTo>
                      <a:cubicBezTo>
                        <a:pt x="67" y="10"/>
                        <a:pt x="67" y="9"/>
                        <a:pt x="68" y="9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8"/>
                        <a:pt x="68" y="8"/>
                        <a:pt x="68" y="8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8" y="8"/>
                        <a:pt x="68" y="9"/>
                        <a:pt x="67" y="10"/>
                      </a:cubicBezTo>
                      <a:cubicBezTo>
                        <a:pt x="67" y="10"/>
                        <a:pt x="67" y="11"/>
                        <a:pt x="67" y="11"/>
                      </a:cubicBezTo>
                      <a:cubicBezTo>
                        <a:pt x="67" y="12"/>
                        <a:pt x="67" y="13"/>
                        <a:pt x="67" y="13"/>
                      </a:cubicBezTo>
                      <a:cubicBezTo>
                        <a:pt x="67" y="15"/>
                        <a:pt x="67" y="16"/>
                        <a:pt x="68" y="18"/>
                      </a:cubicBezTo>
                      <a:cubicBezTo>
                        <a:pt x="68" y="18"/>
                        <a:pt x="68" y="19"/>
                        <a:pt x="68" y="19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7" y="18"/>
                        <a:pt x="67" y="16"/>
                        <a:pt x="67" y="14"/>
                      </a:cubicBezTo>
                      <a:close/>
                      <a:moveTo>
                        <a:pt x="70" y="21"/>
                      </a:moveTo>
                      <a:cubicBezTo>
                        <a:pt x="70" y="21"/>
                        <a:pt x="69" y="21"/>
                        <a:pt x="69" y="20"/>
                      </a:cubicBezTo>
                      <a:cubicBezTo>
                        <a:pt x="69" y="19"/>
                        <a:pt x="68" y="18"/>
                        <a:pt x="68" y="17"/>
                      </a:cubicBezTo>
                      <a:cubicBezTo>
                        <a:pt x="68" y="17"/>
                        <a:pt x="68" y="16"/>
                        <a:pt x="67" y="15"/>
                      </a:cubicBezTo>
                      <a:cubicBezTo>
                        <a:pt x="67" y="15"/>
                        <a:pt x="67" y="14"/>
                        <a:pt x="67" y="13"/>
                      </a:cubicBezTo>
                      <a:cubicBezTo>
                        <a:pt x="67" y="12"/>
                        <a:pt x="67" y="12"/>
                        <a:pt x="67" y="11"/>
                      </a:cubicBezTo>
                      <a:cubicBezTo>
                        <a:pt x="67" y="10"/>
                        <a:pt x="68" y="10"/>
                        <a:pt x="68" y="9"/>
                      </a:cubicBezTo>
                      <a:cubicBezTo>
                        <a:pt x="68" y="9"/>
                        <a:pt x="68" y="9"/>
                        <a:pt x="68" y="9"/>
                      </a:cubicBezTo>
                      <a:cubicBezTo>
                        <a:pt x="68" y="9"/>
                        <a:pt x="68" y="9"/>
                        <a:pt x="68" y="10"/>
                      </a:cubicBezTo>
                      <a:cubicBezTo>
                        <a:pt x="68" y="10"/>
                        <a:pt x="68" y="11"/>
                        <a:pt x="68" y="11"/>
                      </a:cubicBezTo>
                      <a:cubicBezTo>
                        <a:pt x="68" y="11"/>
                        <a:pt x="67" y="12"/>
                        <a:pt x="67" y="12"/>
                      </a:cubicBezTo>
                      <a:cubicBezTo>
                        <a:pt x="67" y="12"/>
                        <a:pt x="68" y="12"/>
                        <a:pt x="68" y="12"/>
                      </a:cubicBezTo>
                      <a:cubicBezTo>
                        <a:pt x="68" y="12"/>
                        <a:pt x="68" y="11"/>
                        <a:pt x="68" y="11"/>
                      </a:cubicBezTo>
                      <a:cubicBezTo>
                        <a:pt x="68" y="11"/>
                        <a:pt x="68" y="10"/>
                        <a:pt x="68" y="10"/>
                      </a:cubicBezTo>
                      <a:cubicBezTo>
                        <a:pt x="68" y="9"/>
                        <a:pt x="68" y="9"/>
                        <a:pt x="68" y="8"/>
                      </a:cubicBezTo>
                      <a:cubicBezTo>
                        <a:pt x="68" y="8"/>
                        <a:pt x="68" y="8"/>
                        <a:pt x="68" y="7"/>
                      </a:cubicBezTo>
                      <a:cubicBezTo>
                        <a:pt x="68" y="7"/>
                        <a:pt x="68" y="6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6"/>
                        <a:pt x="68" y="7"/>
                        <a:pt x="68" y="7"/>
                      </a:cubicBezTo>
                      <a:cubicBezTo>
                        <a:pt x="68" y="8"/>
                        <a:pt x="68" y="8"/>
                        <a:pt x="68" y="9"/>
                      </a:cubicBezTo>
                      <a:cubicBezTo>
                        <a:pt x="68" y="9"/>
                        <a:pt x="68" y="10"/>
                        <a:pt x="68" y="11"/>
                      </a:cubicBezTo>
                      <a:cubicBezTo>
                        <a:pt x="68" y="11"/>
                        <a:pt x="68" y="11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2"/>
                        <a:pt x="68" y="12"/>
                        <a:pt x="68" y="11"/>
                      </a:cubicBezTo>
                      <a:cubicBezTo>
                        <a:pt x="68" y="11"/>
                        <a:pt x="68" y="11"/>
                        <a:pt x="68" y="10"/>
                      </a:cubicBezTo>
                      <a:cubicBezTo>
                        <a:pt x="68" y="10"/>
                        <a:pt x="68" y="9"/>
                        <a:pt x="68" y="8"/>
                      </a:cubicBezTo>
                      <a:cubicBezTo>
                        <a:pt x="68" y="8"/>
                        <a:pt x="68" y="7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9" y="7"/>
                        <a:pt x="69" y="8"/>
                        <a:pt x="69" y="9"/>
                      </a:cubicBezTo>
                      <a:cubicBezTo>
                        <a:pt x="69" y="9"/>
                        <a:pt x="69" y="10"/>
                        <a:pt x="69" y="10"/>
                      </a:cubicBezTo>
                      <a:cubicBezTo>
                        <a:pt x="68" y="11"/>
                        <a:pt x="68" y="11"/>
                        <a:pt x="68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8" y="11"/>
                        <a:pt x="69" y="11"/>
                        <a:pt x="69" y="10"/>
                      </a:cubicBezTo>
                      <a:cubicBezTo>
                        <a:pt x="69" y="10"/>
                        <a:pt x="69" y="9"/>
                        <a:pt x="69" y="8"/>
                      </a:cubicBezTo>
                      <a:cubicBezTo>
                        <a:pt x="69" y="8"/>
                        <a:pt x="69" y="7"/>
                        <a:pt x="68" y="7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9" y="7"/>
                        <a:pt x="69" y="7"/>
                        <a:pt x="69" y="8"/>
                      </a:cubicBezTo>
                      <a:cubicBezTo>
                        <a:pt x="69" y="8"/>
                        <a:pt x="69" y="9"/>
                        <a:pt x="69" y="10"/>
                      </a:cubicBezTo>
                      <a:cubicBezTo>
                        <a:pt x="69" y="10"/>
                        <a:pt x="69" y="11"/>
                        <a:pt x="68" y="11"/>
                      </a:cubicBezTo>
                      <a:cubicBezTo>
                        <a:pt x="68" y="12"/>
                        <a:pt x="68" y="13"/>
                        <a:pt x="69" y="14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9" y="15"/>
                        <a:pt x="69" y="15"/>
                        <a:pt x="69" y="15"/>
                      </a:cubicBezTo>
                      <a:cubicBezTo>
                        <a:pt x="68" y="15"/>
                        <a:pt x="68" y="16"/>
                        <a:pt x="69" y="16"/>
                      </a:cubicBezTo>
                      <a:cubicBezTo>
                        <a:pt x="69" y="16"/>
                        <a:pt x="69" y="15"/>
                        <a:pt x="69" y="15"/>
                      </a:cubicBezTo>
                      <a:cubicBezTo>
                        <a:pt x="69" y="13"/>
                        <a:pt x="69" y="12"/>
                        <a:pt x="69" y="10"/>
                      </a:cubicBezTo>
                      <a:cubicBezTo>
                        <a:pt x="69" y="10"/>
                        <a:pt x="69" y="9"/>
                        <a:pt x="70" y="9"/>
                      </a:cubicBezTo>
                      <a:cubicBezTo>
                        <a:pt x="69" y="10"/>
                        <a:pt x="69" y="10"/>
                        <a:pt x="69" y="11"/>
                      </a:cubicBezTo>
                      <a:cubicBezTo>
                        <a:pt x="69" y="11"/>
                        <a:pt x="69" y="12"/>
                        <a:pt x="69" y="13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69" y="11"/>
                        <a:pt x="69" y="10"/>
                        <a:pt x="70" y="9"/>
                      </a:cubicBezTo>
                      <a:cubicBezTo>
                        <a:pt x="70" y="9"/>
                        <a:pt x="70" y="8"/>
                        <a:pt x="70" y="8"/>
                      </a:cubicBezTo>
                      <a:cubicBezTo>
                        <a:pt x="70" y="9"/>
                        <a:pt x="70" y="10"/>
                        <a:pt x="69" y="11"/>
                      </a:cubicBezTo>
                      <a:cubicBezTo>
                        <a:pt x="69" y="11"/>
                        <a:pt x="69" y="12"/>
                        <a:pt x="69" y="13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70" y="12"/>
                        <a:pt x="69" y="11"/>
                        <a:pt x="70" y="11"/>
                      </a:cubicBezTo>
                      <a:cubicBezTo>
                        <a:pt x="70" y="10"/>
                        <a:pt x="70" y="9"/>
                        <a:pt x="70" y="8"/>
                      </a:cubicBezTo>
                      <a:cubicBezTo>
                        <a:pt x="70" y="8"/>
                        <a:pt x="70" y="7"/>
                        <a:pt x="71" y="7"/>
                      </a:cubicBezTo>
                      <a:cubicBezTo>
                        <a:pt x="71" y="7"/>
                        <a:pt x="71" y="7"/>
                        <a:pt x="71" y="8"/>
                      </a:cubicBezTo>
                      <a:cubicBezTo>
                        <a:pt x="70" y="8"/>
                        <a:pt x="70" y="9"/>
                        <a:pt x="70" y="10"/>
                      </a:cubicBezTo>
                      <a:cubicBezTo>
                        <a:pt x="70" y="11"/>
                        <a:pt x="70" y="13"/>
                        <a:pt x="70" y="14"/>
                      </a:cubicBezTo>
                      <a:cubicBezTo>
                        <a:pt x="70" y="15"/>
                        <a:pt x="70" y="16"/>
                        <a:pt x="70" y="16"/>
                      </a:cubicBezTo>
                      <a:cubicBezTo>
                        <a:pt x="70" y="17"/>
                        <a:pt x="70" y="18"/>
                        <a:pt x="71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2" y="20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1" y="21"/>
                      </a:cubicBezTo>
                      <a:cubicBezTo>
                        <a:pt x="71" y="21"/>
                        <a:pt x="71" y="21"/>
                        <a:pt x="70" y="21"/>
                      </a:cubicBezTo>
                      <a:close/>
                      <a:moveTo>
                        <a:pt x="71" y="21"/>
                      </a:move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1" y="21"/>
                      </a:cubicBezTo>
                      <a:cubicBezTo>
                        <a:pt x="71" y="21"/>
                        <a:pt x="71" y="21"/>
                        <a:pt x="72" y="22"/>
                      </a:cubicBezTo>
                      <a:cubicBezTo>
                        <a:pt x="72" y="22"/>
                        <a:pt x="72" y="22"/>
                        <a:pt x="71" y="22"/>
                      </a:cubicBezTo>
                      <a:cubicBezTo>
                        <a:pt x="71" y="22"/>
                        <a:pt x="71" y="21"/>
                        <a:pt x="71" y="21"/>
                      </a:cubicBezTo>
                      <a:close/>
                      <a:moveTo>
                        <a:pt x="73" y="24"/>
                      </a:moveTo>
                      <a:cubicBezTo>
                        <a:pt x="73" y="24"/>
                        <a:pt x="73" y="24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3" y="23"/>
                        <a:pt x="73" y="23"/>
                        <a:pt x="73" y="23"/>
                      </a:cubicBezTo>
                      <a:cubicBezTo>
                        <a:pt x="72" y="23"/>
                        <a:pt x="72" y="22"/>
                        <a:pt x="72" y="22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2"/>
                        <a:pt x="72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72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72" y="22"/>
                        <a:pt x="73" y="22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3" y="21"/>
                        <a:pt x="73" y="21"/>
                      </a:cubicBezTo>
                      <a:cubicBezTo>
                        <a:pt x="73" y="21"/>
                        <a:pt x="73" y="21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2"/>
                        <a:pt x="73" y="22"/>
                        <a:pt x="73" y="22"/>
                      </a:cubicBezTo>
                      <a:cubicBezTo>
                        <a:pt x="73" y="22"/>
                        <a:pt x="73" y="22"/>
                        <a:pt x="73" y="22"/>
                      </a:cubicBezTo>
                      <a:cubicBezTo>
                        <a:pt x="73" y="22"/>
                        <a:pt x="74" y="22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2"/>
                        <a:pt x="74" y="22"/>
                        <a:pt x="74" y="22"/>
                      </a:cubicBezTo>
                      <a:cubicBezTo>
                        <a:pt x="74" y="22"/>
                        <a:pt x="74" y="22"/>
                        <a:pt x="74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3"/>
                        <a:pt x="74" y="22"/>
                        <a:pt x="74" y="22"/>
                      </a:cubicBezTo>
                      <a:cubicBezTo>
                        <a:pt x="74" y="22"/>
                        <a:pt x="74" y="22"/>
                        <a:pt x="74" y="21"/>
                      </a:cubicBezTo>
                      <a:cubicBezTo>
                        <a:pt x="74" y="21"/>
                        <a:pt x="74" y="21"/>
                        <a:pt x="74" y="21"/>
                      </a:cubicBezTo>
                      <a:cubicBezTo>
                        <a:pt x="74" y="22"/>
                        <a:pt x="74" y="22"/>
                        <a:pt x="74" y="22"/>
                      </a:cubicBezTo>
                      <a:cubicBezTo>
                        <a:pt x="74" y="22"/>
                        <a:pt x="74" y="23"/>
                        <a:pt x="74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3"/>
                        <a:pt x="75" y="22"/>
                        <a:pt x="75" y="22"/>
                      </a:cubicBezTo>
                      <a:cubicBezTo>
                        <a:pt x="75" y="22"/>
                        <a:pt x="75" y="22"/>
                        <a:pt x="75" y="22"/>
                      </a:cubicBezTo>
                      <a:cubicBezTo>
                        <a:pt x="75" y="22"/>
                        <a:pt x="74" y="23"/>
                        <a:pt x="74" y="23"/>
                      </a:cubicBezTo>
                      <a:cubicBezTo>
                        <a:pt x="74" y="23"/>
                        <a:pt x="74" y="23"/>
                        <a:pt x="74" y="23"/>
                      </a:cubicBezTo>
                      <a:cubicBezTo>
                        <a:pt x="74" y="23"/>
                        <a:pt x="75" y="23"/>
                        <a:pt x="75" y="22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4" y="23"/>
                        <a:pt x="74" y="24"/>
                        <a:pt x="73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close/>
                      <a:moveTo>
                        <a:pt x="66" y="23"/>
                      </a:moveTo>
                      <a:cubicBezTo>
                        <a:pt x="67" y="23"/>
                        <a:pt x="68" y="24"/>
                        <a:pt x="70" y="24"/>
                      </a:cubicBezTo>
                      <a:cubicBezTo>
                        <a:pt x="71" y="25"/>
                        <a:pt x="72" y="25"/>
                        <a:pt x="74" y="26"/>
                      </a:cubicBezTo>
                      <a:cubicBezTo>
                        <a:pt x="74" y="26"/>
                        <a:pt x="75" y="26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6" y="27"/>
                        <a:pt x="76" y="27"/>
                        <a:pt x="77" y="27"/>
                      </a:cubicBezTo>
                      <a:cubicBezTo>
                        <a:pt x="77" y="28"/>
                        <a:pt x="78" y="28"/>
                        <a:pt x="79" y="29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78" y="28"/>
                        <a:pt x="77" y="27"/>
                        <a:pt x="76" y="26"/>
                      </a:cubicBezTo>
                      <a:cubicBezTo>
                        <a:pt x="75" y="26"/>
                        <a:pt x="75" y="25"/>
                        <a:pt x="74" y="25"/>
                      </a:cubicBezTo>
                      <a:cubicBezTo>
                        <a:pt x="74" y="25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4"/>
                        <a:pt x="75" y="24"/>
                        <a:pt x="74" y="24"/>
                      </a:cubicBezTo>
                      <a:cubicBezTo>
                        <a:pt x="74" y="24"/>
                        <a:pt x="74" y="24"/>
                        <a:pt x="74" y="24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4"/>
                        <a:pt x="76" y="24"/>
                        <a:pt x="76" y="25"/>
                      </a:cubicBezTo>
                      <a:cubicBezTo>
                        <a:pt x="76" y="25"/>
                        <a:pt x="76" y="25"/>
                        <a:pt x="76" y="25"/>
                      </a:cubicBezTo>
                      <a:cubicBezTo>
                        <a:pt x="75" y="24"/>
                        <a:pt x="75" y="24"/>
                        <a:pt x="75" y="24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4"/>
                        <a:pt x="75" y="24"/>
                        <a:pt x="76" y="24"/>
                      </a:cubicBezTo>
                      <a:cubicBezTo>
                        <a:pt x="76" y="24"/>
                        <a:pt x="76" y="25"/>
                        <a:pt x="76" y="25"/>
                      </a:cubicBezTo>
                      <a:cubicBezTo>
                        <a:pt x="77" y="26"/>
                        <a:pt x="78" y="26"/>
                        <a:pt x="79" y="27"/>
                      </a:cubicBezTo>
                      <a:cubicBezTo>
                        <a:pt x="79" y="27"/>
                        <a:pt x="80" y="28"/>
                        <a:pt x="81" y="28"/>
                      </a:cubicBezTo>
                      <a:cubicBezTo>
                        <a:pt x="81" y="28"/>
                        <a:pt x="81" y="29"/>
                        <a:pt x="82" y="29"/>
                      </a:cubicBezTo>
                      <a:cubicBezTo>
                        <a:pt x="82" y="29"/>
                        <a:pt x="82" y="29"/>
                        <a:pt x="83" y="29"/>
                      </a:cubicBezTo>
                      <a:cubicBezTo>
                        <a:pt x="83" y="29"/>
                        <a:pt x="83" y="29"/>
                        <a:pt x="83" y="30"/>
                      </a:cubicBezTo>
                      <a:cubicBezTo>
                        <a:pt x="83" y="30"/>
                        <a:pt x="83" y="30"/>
                        <a:pt x="83" y="30"/>
                      </a:cubicBezTo>
                      <a:cubicBezTo>
                        <a:pt x="83" y="29"/>
                        <a:pt x="83" y="29"/>
                        <a:pt x="82" y="29"/>
                      </a:cubicBezTo>
                      <a:cubicBezTo>
                        <a:pt x="82" y="29"/>
                        <a:pt x="81" y="28"/>
                        <a:pt x="81" y="28"/>
                      </a:cubicBezTo>
                      <a:cubicBezTo>
                        <a:pt x="80" y="28"/>
                        <a:pt x="79" y="27"/>
                        <a:pt x="79" y="27"/>
                      </a:cubicBezTo>
                      <a:cubicBezTo>
                        <a:pt x="78" y="26"/>
                        <a:pt x="77" y="26"/>
                        <a:pt x="77" y="25"/>
                      </a:cubicBezTo>
                      <a:cubicBezTo>
                        <a:pt x="76" y="25"/>
                        <a:pt x="76" y="24"/>
                        <a:pt x="76" y="24"/>
                      </a:cubicBezTo>
                      <a:cubicBezTo>
                        <a:pt x="75" y="24"/>
                        <a:pt x="75" y="24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6" y="24"/>
                        <a:pt x="76" y="24"/>
                      </a:cubicBezTo>
                      <a:cubicBezTo>
                        <a:pt x="77" y="25"/>
                        <a:pt x="77" y="25"/>
                        <a:pt x="78" y="26"/>
                      </a:cubicBezTo>
                      <a:cubicBezTo>
                        <a:pt x="78" y="26"/>
                        <a:pt x="78" y="26"/>
                        <a:pt x="79" y="26"/>
                      </a:cubicBezTo>
                      <a:cubicBezTo>
                        <a:pt x="79" y="26"/>
                        <a:pt x="79" y="27"/>
                        <a:pt x="80" y="27"/>
                      </a:cubicBezTo>
                      <a:cubicBezTo>
                        <a:pt x="80" y="27"/>
                        <a:pt x="81" y="28"/>
                        <a:pt x="81" y="28"/>
                      </a:cubicBezTo>
                      <a:cubicBezTo>
                        <a:pt x="82" y="28"/>
                        <a:pt x="83" y="29"/>
                        <a:pt x="83" y="29"/>
                      </a:cubicBezTo>
                      <a:cubicBezTo>
                        <a:pt x="84" y="30"/>
                        <a:pt x="84" y="30"/>
                        <a:pt x="85" y="30"/>
                      </a:cubicBezTo>
                      <a:cubicBezTo>
                        <a:pt x="86" y="30"/>
                        <a:pt x="86" y="31"/>
                        <a:pt x="87" y="31"/>
                      </a:cubicBezTo>
                      <a:cubicBezTo>
                        <a:pt x="88" y="31"/>
                        <a:pt x="88" y="31"/>
                        <a:pt x="89" y="32"/>
                      </a:cubicBezTo>
                      <a:cubicBezTo>
                        <a:pt x="89" y="32"/>
                        <a:pt x="89" y="32"/>
                        <a:pt x="89" y="32"/>
                      </a:cubicBezTo>
                      <a:cubicBezTo>
                        <a:pt x="88" y="31"/>
                        <a:pt x="88" y="31"/>
                        <a:pt x="87" y="31"/>
                      </a:cubicBezTo>
                      <a:cubicBezTo>
                        <a:pt x="86" y="31"/>
                        <a:pt x="86" y="30"/>
                        <a:pt x="85" y="30"/>
                      </a:cubicBezTo>
                      <a:cubicBezTo>
                        <a:pt x="85" y="30"/>
                        <a:pt x="85" y="30"/>
                        <a:pt x="84" y="30"/>
                      </a:cubicBezTo>
                      <a:cubicBezTo>
                        <a:pt x="84" y="30"/>
                        <a:pt x="83" y="29"/>
                        <a:pt x="83" y="29"/>
                      </a:cubicBezTo>
                      <a:cubicBezTo>
                        <a:pt x="83" y="29"/>
                        <a:pt x="82" y="28"/>
                        <a:pt x="81" y="28"/>
                      </a:cubicBezTo>
                      <a:cubicBezTo>
                        <a:pt x="81" y="28"/>
                        <a:pt x="80" y="27"/>
                        <a:pt x="80" y="27"/>
                      </a:cubicBezTo>
                      <a:cubicBezTo>
                        <a:pt x="79" y="26"/>
                        <a:pt x="78" y="26"/>
                        <a:pt x="78" y="26"/>
                      </a:cubicBezTo>
                      <a:cubicBezTo>
                        <a:pt x="77" y="25"/>
                        <a:pt x="77" y="25"/>
                        <a:pt x="76" y="24"/>
                      </a:cubicBezTo>
                      <a:cubicBezTo>
                        <a:pt x="76" y="24"/>
                        <a:pt x="76" y="24"/>
                        <a:pt x="76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3"/>
                      </a:cubicBezTo>
                      <a:cubicBezTo>
                        <a:pt x="75" y="23"/>
                        <a:pt x="75" y="23"/>
                        <a:pt x="75" y="22"/>
                      </a:cubicBezTo>
                      <a:cubicBezTo>
                        <a:pt x="75" y="23"/>
                        <a:pt x="76" y="23"/>
                        <a:pt x="76" y="23"/>
                      </a:cubicBezTo>
                      <a:cubicBezTo>
                        <a:pt x="77" y="25"/>
                        <a:pt x="78" y="26"/>
                        <a:pt x="80" y="27"/>
                      </a:cubicBezTo>
                      <a:cubicBezTo>
                        <a:pt x="80" y="27"/>
                        <a:pt x="81" y="27"/>
                        <a:pt x="81" y="28"/>
                      </a:cubicBezTo>
                      <a:cubicBezTo>
                        <a:pt x="82" y="28"/>
                        <a:pt x="83" y="29"/>
                        <a:pt x="83" y="29"/>
                      </a:cubicBezTo>
                      <a:cubicBezTo>
                        <a:pt x="85" y="30"/>
                        <a:pt x="86" y="31"/>
                        <a:pt x="88" y="31"/>
                      </a:cubicBezTo>
                      <a:cubicBezTo>
                        <a:pt x="88" y="31"/>
                        <a:pt x="88" y="31"/>
                        <a:pt x="88" y="31"/>
                      </a:cubicBezTo>
                      <a:cubicBezTo>
                        <a:pt x="88" y="31"/>
                        <a:pt x="89" y="32"/>
                        <a:pt x="89" y="32"/>
                      </a:cubicBezTo>
                      <a:cubicBezTo>
                        <a:pt x="90" y="32"/>
                        <a:pt x="91" y="33"/>
                        <a:pt x="92" y="33"/>
                      </a:cubicBezTo>
                      <a:cubicBezTo>
                        <a:pt x="92" y="33"/>
                        <a:pt x="92" y="32"/>
                        <a:pt x="92" y="32"/>
                      </a:cubicBezTo>
                      <a:cubicBezTo>
                        <a:pt x="91" y="32"/>
                        <a:pt x="90" y="32"/>
                        <a:pt x="89" y="32"/>
                      </a:cubicBezTo>
                      <a:cubicBezTo>
                        <a:pt x="89" y="31"/>
                        <a:pt x="88" y="30"/>
                        <a:pt x="87" y="30"/>
                      </a:cubicBezTo>
                      <a:cubicBezTo>
                        <a:pt x="86" y="28"/>
                        <a:pt x="86" y="26"/>
                        <a:pt x="86" y="24"/>
                      </a:cubicBezTo>
                      <a:cubicBezTo>
                        <a:pt x="86" y="22"/>
                        <a:pt x="88" y="21"/>
                        <a:pt x="90" y="21"/>
                      </a:cubicBezTo>
                      <a:cubicBezTo>
                        <a:pt x="91" y="20"/>
                        <a:pt x="92" y="21"/>
                        <a:pt x="93" y="21"/>
                      </a:cubicBezTo>
                      <a:cubicBezTo>
                        <a:pt x="93" y="21"/>
                        <a:pt x="94" y="22"/>
                        <a:pt x="93" y="23"/>
                      </a:cubicBezTo>
                      <a:cubicBezTo>
                        <a:pt x="93" y="23"/>
                        <a:pt x="93" y="22"/>
                        <a:pt x="93" y="22"/>
                      </a:cubicBezTo>
                      <a:cubicBezTo>
                        <a:pt x="93" y="21"/>
                        <a:pt x="92" y="21"/>
                        <a:pt x="91" y="21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2" y="21"/>
                        <a:pt x="93" y="21"/>
                        <a:pt x="93" y="22"/>
                      </a:cubicBezTo>
                      <a:cubicBezTo>
                        <a:pt x="93" y="22"/>
                        <a:pt x="93" y="23"/>
                        <a:pt x="93" y="24"/>
                      </a:cubicBezTo>
                      <a:cubicBezTo>
                        <a:pt x="93" y="23"/>
                        <a:pt x="93" y="23"/>
                        <a:pt x="93" y="23"/>
                      </a:cubicBezTo>
                      <a:cubicBezTo>
                        <a:pt x="93" y="22"/>
                        <a:pt x="92" y="21"/>
                        <a:pt x="91" y="21"/>
                      </a:cubicBezTo>
                      <a:cubicBezTo>
                        <a:pt x="91" y="21"/>
                        <a:pt x="91" y="21"/>
                        <a:pt x="91" y="21"/>
                      </a:cubicBezTo>
                      <a:cubicBezTo>
                        <a:pt x="92" y="21"/>
                        <a:pt x="93" y="22"/>
                        <a:pt x="93" y="22"/>
                      </a:cubicBezTo>
                      <a:cubicBezTo>
                        <a:pt x="93" y="23"/>
                        <a:pt x="93" y="23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3"/>
                        <a:pt x="93" y="23"/>
                      </a:cubicBezTo>
                      <a:cubicBezTo>
                        <a:pt x="93" y="23"/>
                        <a:pt x="93" y="23"/>
                        <a:pt x="93" y="23"/>
                      </a:cubicBezTo>
                      <a:cubicBezTo>
                        <a:pt x="93" y="23"/>
                        <a:pt x="93" y="23"/>
                        <a:pt x="93" y="23"/>
                      </a:cubicBezTo>
                      <a:cubicBezTo>
                        <a:pt x="93" y="23"/>
                        <a:pt x="93" y="23"/>
                        <a:pt x="93" y="24"/>
                      </a:cubicBezTo>
                      <a:cubicBezTo>
                        <a:pt x="93" y="23"/>
                        <a:pt x="93" y="23"/>
                        <a:pt x="93" y="22"/>
                      </a:cubicBezTo>
                      <a:cubicBezTo>
                        <a:pt x="92" y="21"/>
                        <a:pt x="91" y="22"/>
                        <a:pt x="90" y="22"/>
                      </a:cubicBezTo>
                      <a:cubicBezTo>
                        <a:pt x="88" y="23"/>
                        <a:pt x="88" y="25"/>
                        <a:pt x="88" y="27"/>
                      </a:cubicBezTo>
                      <a:cubicBezTo>
                        <a:pt x="89" y="28"/>
                        <a:pt x="89" y="29"/>
                        <a:pt x="90" y="30"/>
                      </a:cubicBezTo>
                      <a:cubicBezTo>
                        <a:pt x="91" y="31"/>
                        <a:pt x="93" y="31"/>
                        <a:pt x="94" y="32"/>
                      </a:cubicBezTo>
                      <a:cubicBezTo>
                        <a:pt x="96" y="32"/>
                        <a:pt x="97" y="32"/>
                        <a:pt x="99" y="32"/>
                      </a:cubicBezTo>
                      <a:cubicBezTo>
                        <a:pt x="99" y="31"/>
                        <a:pt x="100" y="31"/>
                        <a:pt x="101" y="31"/>
                      </a:cubicBezTo>
                      <a:cubicBezTo>
                        <a:pt x="102" y="31"/>
                        <a:pt x="102" y="31"/>
                        <a:pt x="103" y="31"/>
                      </a:cubicBezTo>
                      <a:cubicBezTo>
                        <a:pt x="103" y="31"/>
                        <a:pt x="103" y="31"/>
                        <a:pt x="103" y="31"/>
                      </a:cubicBezTo>
                      <a:cubicBezTo>
                        <a:pt x="103" y="31"/>
                        <a:pt x="103" y="31"/>
                        <a:pt x="103" y="31"/>
                      </a:cubicBezTo>
                      <a:cubicBezTo>
                        <a:pt x="102" y="31"/>
                        <a:pt x="102" y="31"/>
                        <a:pt x="102" y="31"/>
                      </a:cubicBezTo>
                      <a:cubicBezTo>
                        <a:pt x="101" y="31"/>
                        <a:pt x="101" y="32"/>
                        <a:pt x="100" y="32"/>
                      </a:cubicBezTo>
                      <a:cubicBezTo>
                        <a:pt x="99" y="32"/>
                        <a:pt x="99" y="32"/>
                        <a:pt x="98" y="32"/>
                      </a:cubicBezTo>
                      <a:cubicBezTo>
                        <a:pt x="97" y="32"/>
                        <a:pt x="96" y="32"/>
                        <a:pt x="95" y="32"/>
                      </a:cubicBezTo>
                      <a:cubicBezTo>
                        <a:pt x="94" y="32"/>
                        <a:pt x="94" y="32"/>
                        <a:pt x="93" y="32"/>
                      </a:cubicBezTo>
                      <a:cubicBezTo>
                        <a:pt x="93" y="32"/>
                        <a:pt x="93" y="32"/>
                        <a:pt x="92" y="32"/>
                      </a:cubicBezTo>
                      <a:cubicBezTo>
                        <a:pt x="92" y="32"/>
                        <a:pt x="92" y="32"/>
                        <a:pt x="92" y="32"/>
                      </a:cubicBezTo>
                      <a:cubicBezTo>
                        <a:pt x="93" y="32"/>
                        <a:pt x="93" y="32"/>
                        <a:pt x="93" y="32"/>
                      </a:cubicBezTo>
                      <a:cubicBezTo>
                        <a:pt x="94" y="32"/>
                        <a:pt x="94" y="32"/>
                        <a:pt x="95" y="32"/>
                      </a:cubicBezTo>
                      <a:cubicBezTo>
                        <a:pt x="96" y="32"/>
                        <a:pt x="97" y="32"/>
                        <a:pt x="98" y="32"/>
                      </a:cubicBezTo>
                      <a:cubicBezTo>
                        <a:pt x="99" y="32"/>
                        <a:pt x="99" y="32"/>
                        <a:pt x="100" y="32"/>
                      </a:cubicBezTo>
                      <a:cubicBezTo>
                        <a:pt x="101" y="32"/>
                        <a:pt x="102" y="31"/>
                        <a:pt x="102" y="31"/>
                      </a:cubicBezTo>
                      <a:cubicBezTo>
                        <a:pt x="102" y="31"/>
                        <a:pt x="102" y="31"/>
                        <a:pt x="102" y="32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1" y="32"/>
                        <a:pt x="101" y="32"/>
                        <a:pt x="101" y="32"/>
                      </a:cubicBezTo>
                      <a:cubicBezTo>
                        <a:pt x="100" y="32"/>
                        <a:pt x="99" y="32"/>
                        <a:pt x="98" y="32"/>
                      </a:cubicBezTo>
                      <a:cubicBezTo>
                        <a:pt x="97" y="32"/>
                        <a:pt x="97" y="32"/>
                        <a:pt x="96" y="32"/>
                      </a:cubicBezTo>
                      <a:cubicBezTo>
                        <a:pt x="95" y="32"/>
                        <a:pt x="95" y="32"/>
                        <a:pt x="95" y="32"/>
                      </a:cubicBezTo>
                      <a:cubicBezTo>
                        <a:pt x="94" y="32"/>
                        <a:pt x="94" y="32"/>
                        <a:pt x="94" y="32"/>
                      </a:cubicBezTo>
                      <a:cubicBezTo>
                        <a:pt x="94" y="32"/>
                        <a:pt x="94" y="32"/>
                        <a:pt x="94" y="32"/>
                      </a:cubicBezTo>
                      <a:cubicBezTo>
                        <a:pt x="94" y="32"/>
                        <a:pt x="94" y="32"/>
                        <a:pt x="95" y="32"/>
                      </a:cubicBezTo>
                      <a:cubicBezTo>
                        <a:pt x="95" y="32"/>
                        <a:pt x="96" y="32"/>
                        <a:pt x="96" y="32"/>
                      </a:cubicBezTo>
                      <a:cubicBezTo>
                        <a:pt x="97" y="32"/>
                        <a:pt x="98" y="32"/>
                        <a:pt x="98" y="32"/>
                      </a:cubicBezTo>
                      <a:cubicBezTo>
                        <a:pt x="99" y="32"/>
                        <a:pt x="100" y="32"/>
                        <a:pt x="101" y="32"/>
                      </a:cubicBezTo>
                      <a:cubicBezTo>
                        <a:pt x="101" y="32"/>
                        <a:pt x="102" y="32"/>
                        <a:pt x="102" y="32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1" y="32"/>
                        <a:pt x="101" y="32"/>
                        <a:pt x="100" y="32"/>
                      </a:cubicBezTo>
                      <a:cubicBezTo>
                        <a:pt x="99" y="32"/>
                        <a:pt x="99" y="33"/>
                        <a:pt x="98" y="33"/>
                      </a:cubicBezTo>
                      <a:cubicBezTo>
                        <a:pt x="98" y="33"/>
                        <a:pt x="98" y="33"/>
                        <a:pt x="98" y="33"/>
                      </a:cubicBezTo>
                      <a:cubicBezTo>
                        <a:pt x="99" y="33"/>
                        <a:pt x="100" y="33"/>
                        <a:pt x="100" y="32"/>
                      </a:cubicBezTo>
                      <a:cubicBezTo>
                        <a:pt x="101" y="32"/>
                        <a:pt x="101" y="32"/>
                        <a:pt x="102" y="32"/>
                      </a:cubicBezTo>
                      <a:cubicBezTo>
                        <a:pt x="102" y="32"/>
                        <a:pt x="102" y="32"/>
                        <a:pt x="102" y="32"/>
                      </a:cubicBezTo>
                      <a:cubicBezTo>
                        <a:pt x="101" y="33"/>
                        <a:pt x="101" y="33"/>
                        <a:pt x="100" y="33"/>
                      </a:cubicBezTo>
                      <a:cubicBezTo>
                        <a:pt x="100" y="33"/>
                        <a:pt x="100" y="33"/>
                        <a:pt x="100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1" y="34"/>
                        <a:pt x="101" y="34"/>
                        <a:pt x="101" y="35"/>
                      </a:cubicBezTo>
                      <a:cubicBezTo>
                        <a:pt x="99" y="35"/>
                        <a:pt x="98" y="35"/>
                        <a:pt x="96" y="35"/>
                      </a:cubicBezTo>
                      <a:cubicBezTo>
                        <a:pt x="95" y="35"/>
                        <a:pt x="93" y="35"/>
                        <a:pt x="91" y="35"/>
                      </a:cubicBezTo>
                      <a:cubicBezTo>
                        <a:pt x="88" y="34"/>
                        <a:pt x="86" y="34"/>
                        <a:pt x="83" y="34"/>
                      </a:cubicBezTo>
                      <a:cubicBezTo>
                        <a:pt x="84" y="34"/>
                        <a:pt x="85" y="34"/>
                        <a:pt x="85" y="34"/>
                      </a:cubicBezTo>
                      <a:cubicBezTo>
                        <a:pt x="86" y="34"/>
                        <a:pt x="87" y="34"/>
                        <a:pt x="88" y="34"/>
                      </a:cubicBezTo>
                      <a:cubicBezTo>
                        <a:pt x="89" y="34"/>
                        <a:pt x="90" y="35"/>
                        <a:pt x="92" y="35"/>
                      </a:cubicBezTo>
                      <a:cubicBezTo>
                        <a:pt x="93" y="35"/>
                        <a:pt x="93" y="35"/>
                        <a:pt x="94" y="35"/>
                      </a:cubicBezTo>
                      <a:cubicBezTo>
                        <a:pt x="95" y="35"/>
                        <a:pt x="95" y="35"/>
                        <a:pt x="95" y="35"/>
                      </a:cubicBezTo>
                      <a:cubicBezTo>
                        <a:pt x="96" y="35"/>
                        <a:pt x="96" y="35"/>
                        <a:pt x="96" y="35"/>
                      </a:cubicBezTo>
                      <a:cubicBezTo>
                        <a:pt x="97" y="35"/>
                        <a:pt x="98" y="35"/>
                        <a:pt x="99" y="35"/>
                      </a:cubicBezTo>
                      <a:cubicBezTo>
                        <a:pt x="99" y="35"/>
                        <a:pt x="99" y="35"/>
                        <a:pt x="100" y="35"/>
                      </a:cubicBezTo>
                      <a:cubicBezTo>
                        <a:pt x="100" y="35"/>
                        <a:pt x="100" y="35"/>
                        <a:pt x="101" y="34"/>
                      </a:cubicBezTo>
                      <a:cubicBezTo>
                        <a:pt x="101" y="34"/>
                        <a:pt x="101" y="34"/>
                        <a:pt x="101" y="34"/>
                      </a:cubicBezTo>
                      <a:cubicBezTo>
                        <a:pt x="100" y="34"/>
                        <a:pt x="99" y="35"/>
                        <a:pt x="99" y="35"/>
                      </a:cubicBezTo>
                      <a:cubicBezTo>
                        <a:pt x="98" y="35"/>
                        <a:pt x="97" y="35"/>
                        <a:pt x="96" y="35"/>
                      </a:cubicBezTo>
                      <a:cubicBezTo>
                        <a:pt x="96" y="35"/>
                        <a:pt x="96" y="35"/>
                        <a:pt x="95" y="35"/>
                      </a:cubicBezTo>
                      <a:cubicBezTo>
                        <a:pt x="95" y="35"/>
                        <a:pt x="94" y="35"/>
                        <a:pt x="94" y="35"/>
                      </a:cubicBezTo>
                      <a:cubicBezTo>
                        <a:pt x="93" y="35"/>
                        <a:pt x="93" y="35"/>
                        <a:pt x="92" y="35"/>
                      </a:cubicBezTo>
                      <a:cubicBezTo>
                        <a:pt x="90" y="34"/>
                        <a:pt x="89" y="34"/>
                        <a:pt x="87" y="34"/>
                      </a:cubicBezTo>
                      <a:cubicBezTo>
                        <a:pt x="86" y="34"/>
                        <a:pt x="86" y="34"/>
                        <a:pt x="85" y="34"/>
                      </a:cubicBezTo>
                      <a:cubicBezTo>
                        <a:pt x="84" y="34"/>
                        <a:pt x="84" y="34"/>
                        <a:pt x="83" y="34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3" y="34"/>
                        <a:pt x="83" y="33"/>
                        <a:pt x="83" y="34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2" y="34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0" y="33"/>
                        <a:pt x="76" y="33"/>
                        <a:pt x="75" y="35"/>
                      </a:cubicBezTo>
                      <a:cubicBezTo>
                        <a:pt x="75" y="36"/>
                        <a:pt x="75" y="37"/>
                        <a:pt x="75" y="37"/>
                      </a:cubicBezTo>
                      <a:cubicBezTo>
                        <a:pt x="75" y="38"/>
                        <a:pt x="76" y="38"/>
                        <a:pt x="76" y="38"/>
                      </a:cubicBezTo>
                      <a:cubicBezTo>
                        <a:pt x="75" y="38"/>
                        <a:pt x="74" y="37"/>
                        <a:pt x="74" y="36"/>
                      </a:cubicBezTo>
                      <a:cubicBezTo>
                        <a:pt x="74" y="35"/>
                        <a:pt x="74" y="34"/>
                        <a:pt x="76" y="33"/>
                      </a:cubicBezTo>
                      <a:cubicBezTo>
                        <a:pt x="77" y="32"/>
                        <a:pt x="78" y="32"/>
                        <a:pt x="79" y="32"/>
                      </a:cubicBezTo>
                      <a:cubicBezTo>
                        <a:pt x="80" y="32"/>
                        <a:pt x="81" y="32"/>
                        <a:pt x="82" y="32"/>
                      </a:cubicBezTo>
                      <a:cubicBezTo>
                        <a:pt x="81" y="32"/>
                        <a:pt x="81" y="32"/>
                        <a:pt x="81" y="32"/>
                      </a:cubicBezTo>
                      <a:cubicBezTo>
                        <a:pt x="80" y="32"/>
                        <a:pt x="79" y="32"/>
                        <a:pt x="79" y="32"/>
                      </a:cubicBezTo>
                      <a:cubicBezTo>
                        <a:pt x="78" y="32"/>
                        <a:pt x="78" y="32"/>
                        <a:pt x="77" y="33"/>
                      </a:cubicBezTo>
                      <a:cubicBezTo>
                        <a:pt x="77" y="33"/>
                        <a:pt x="76" y="33"/>
                        <a:pt x="76" y="33"/>
                      </a:cubicBezTo>
                      <a:cubicBezTo>
                        <a:pt x="76" y="33"/>
                        <a:pt x="76" y="33"/>
                        <a:pt x="75" y="34"/>
                      </a:cubicBezTo>
                      <a:cubicBezTo>
                        <a:pt x="75" y="34"/>
                        <a:pt x="75" y="34"/>
                        <a:pt x="75" y="34"/>
                      </a:cubicBezTo>
                      <a:cubicBezTo>
                        <a:pt x="76" y="33"/>
                        <a:pt x="76" y="33"/>
                        <a:pt x="77" y="33"/>
                      </a:cubicBezTo>
                      <a:cubicBezTo>
                        <a:pt x="77" y="33"/>
                        <a:pt x="78" y="32"/>
                        <a:pt x="79" y="32"/>
                      </a:cubicBezTo>
                      <a:cubicBezTo>
                        <a:pt x="79" y="32"/>
                        <a:pt x="80" y="32"/>
                        <a:pt x="81" y="32"/>
                      </a:cubicBezTo>
                      <a:cubicBezTo>
                        <a:pt x="81" y="33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2" y="33"/>
                        <a:pt x="82" y="33"/>
                      </a:cubicBezTo>
                      <a:cubicBezTo>
                        <a:pt x="82" y="33"/>
                        <a:pt x="83" y="33"/>
                        <a:pt x="83" y="33"/>
                      </a:cubicBezTo>
                      <a:cubicBezTo>
                        <a:pt x="83" y="33"/>
                        <a:pt x="83" y="33"/>
                        <a:pt x="83" y="33"/>
                      </a:cubicBezTo>
                      <a:cubicBezTo>
                        <a:pt x="82" y="32"/>
                        <a:pt x="81" y="32"/>
                        <a:pt x="80" y="32"/>
                      </a:cubicBezTo>
                      <a:cubicBezTo>
                        <a:pt x="80" y="32"/>
                        <a:pt x="80" y="32"/>
                        <a:pt x="80" y="32"/>
                      </a:cubicBezTo>
                      <a:cubicBezTo>
                        <a:pt x="80" y="32"/>
                        <a:pt x="79" y="31"/>
                        <a:pt x="79" y="31"/>
                      </a:cubicBezTo>
                      <a:cubicBezTo>
                        <a:pt x="79" y="31"/>
                        <a:pt x="79" y="31"/>
                        <a:pt x="78" y="31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9" y="31"/>
                        <a:pt x="79" y="31"/>
                        <a:pt x="79" y="31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80" y="32"/>
                        <a:pt x="80" y="32"/>
                        <a:pt x="80" y="32"/>
                      </a:cubicBezTo>
                      <a:cubicBezTo>
                        <a:pt x="80" y="32"/>
                        <a:pt x="79" y="32"/>
                        <a:pt x="79" y="32"/>
                      </a:cubicBezTo>
                      <a:cubicBezTo>
                        <a:pt x="79" y="32"/>
                        <a:pt x="78" y="32"/>
                        <a:pt x="78" y="32"/>
                      </a:cubicBezTo>
                      <a:cubicBezTo>
                        <a:pt x="78" y="31"/>
                        <a:pt x="77" y="31"/>
                        <a:pt x="77" y="31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7" y="31"/>
                        <a:pt x="78" y="32"/>
                        <a:pt x="79" y="32"/>
                      </a:cubicBezTo>
                      <a:cubicBezTo>
                        <a:pt x="79" y="32"/>
                        <a:pt x="78" y="32"/>
                        <a:pt x="78" y="32"/>
                      </a:cubicBezTo>
                      <a:cubicBezTo>
                        <a:pt x="77" y="32"/>
                        <a:pt x="76" y="31"/>
                        <a:pt x="75" y="31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76" y="31"/>
                        <a:pt x="77" y="31"/>
                        <a:pt x="77" y="32"/>
                      </a:cubicBezTo>
                      <a:cubicBezTo>
                        <a:pt x="77" y="32"/>
                        <a:pt x="78" y="32"/>
                        <a:pt x="78" y="32"/>
                      </a:cubicBezTo>
                      <a:cubicBezTo>
                        <a:pt x="78" y="32"/>
                        <a:pt x="78" y="32"/>
                        <a:pt x="78" y="32"/>
                      </a:cubicBezTo>
                      <a:cubicBezTo>
                        <a:pt x="78" y="32"/>
                        <a:pt x="78" y="32"/>
                        <a:pt x="77" y="32"/>
                      </a:cubicBezTo>
                      <a:cubicBezTo>
                        <a:pt x="77" y="32"/>
                        <a:pt x="76" y="32"/>
                        <a:pt x="76" y="32"/>
                      </a:cubicBezTo>
                      <a:cubicBezTo>
                        <a:pt x="75" y="32"/>
                        <a:pt x="74" y="31"/>
                        <a:pt x="73" y="31"/>
                      </a:cubicBezTo>
                      <a:cubicBezTo>
                        <a:pt x="73" y="31"/>
                        <a:pt x="72" y="31"/>
                        <a:pt x="71" y="31"/>
                      </a:cubicBezTo>
                      <a:cubicBezTo>
                        <a:pt x="70" y="31"/>
                        <a:pt x="69" y="31"/>
                        <a:pt x="69" y="31"/>
                      </a:cubicBezTo>
                      <a:cubicBezTo>
                        <a:pt x="68" y="30"/>
                        <a:pt x="67" y="30"/>
                        <a:pt x="66" y="30"/>
                      </a:cubicBezTo>
                      <a:cubicBezTo>
                        <a:pt x="65" y="30"/>
                        <a:pt x="65" y="30"/>
                        <a:pt x="64" y="30"/>
                      </a:cubicBezTo>
                      <a:cubicBezTo>
                        <a:pt x="62" y="30"/>
                        <a:pt x="61" y="30"/>
                        <a:pt x="60" y="31"/>
                      </a:cubicBezTo>
                      <a:cubicBezTo>
                        <a:pt x="56" y="31"/>
                        <a:pt x="52" y="34"/>
                        <a:pt x="51" y="38"/>
                      </a:cubicBezTo>
                      <a:cubicBezTo>
                        <a:pt x="50" y="39"/>
                        <a:pt x="50" y="42"/>
                        <a:pt x="51" y="43"/>
                      </a:cubicBezTo>
                      <a:cubicBezTo>
                        <a:pt x="52" y="45"/>
                        <a:pt x="54" y="45"/>
                        <a:pt x="55" y="44"/>
                      </a:cubicBezTo>
                      <a:cubicBezTo>
                        <a:pt x="55" y="44"/>
                        <a:pt x="55" y="44"/>
                        <a:pt x="56" y="44"/>
                      </a:cubicBezTo>
                      <a:cubicBezTo>
                        <a:pt x="55" y="45"/>
                        <a:pt x="53" y="45"/>
                        <a:pt x="52" y="45"/>
                      </a:cubicBezTo>
                      <a:cubicBezTo>
                        <a:pt x="51" y="44"/>
                        <a:pt x="51" y="43"/>
                        <a:pt x="51" y="43"/>
                      </a:cubicBezTo>
                      <a:cubicBezTo>
                        <a:pt x="50" y="42"/>
                        <a:pt x="50" y="42"/>
                        <a:pt x="50" y="41"/>
                      </a:cubicBezTo>
                      <a:cubicBezTo>
                        <a:pt x="50" y="41"/>
                        <a:pt x="50" y="40"/>
                        <a:pt x="50" y="40"/>
                      </a:cubicBezTo>
                      <a:cubicBezTo>
                        <a:pt x="50" y="39"/>
                        <a:pt x="50" y="39"/>
                        <a:pt x="51" y="39"/>
                      </a:cubicBezTo>
                      <a:cubicBezTo>
                        <a:pt x="51" y="38"/>
                        <a:pt x="51" y="38"/>
                        <a:pt x="51" y="37"/>
                      </a:cubicBezTo>
                      <a:cubicBezTo>
                        <a:pt x="51" y="36"/>
                        <a:pt x="52" y="35"/>
                        <a:pt x="52" y="35"/>
                      </a:cubicBezTo>
                      <a:cubicBezTo>
                        <a:pt x="54" y="33"/>
                        <a:pt x="55" y="32"/>
                        <a:pt x="57" y="31"/>
                      </a:cubicBez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5" y="32"/>
                        <a:pt x="53" y="33"/>
                        <a:pt x="52" y="35"/>
                      </a:cubicBezTo>
                      <a:cubicBezTo>
                        <a:pt x="52" y="36"/>
                        <a:pt x="51" y="36"/>
                        <a:pt x="51" y="37"/>
                      </a:cubicBezTo>
                      <a:cubicBezTo>
                        <a:pt x="51" y="38"/>
                        <a:pt x="50" y="38"/>
                        <a:pt x="50" y="39"/>
                      </a:cubicBezTo>
                      <a:cubicBezTo>
                        <a:pt x="50" y="39"/>
                        <a:pt x="50" y="40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1" y="43"/>
                        <a:pt x="51" y="43"/>
                      </a:cubicBezTo>
                      <a:cubicBezTo>
                        <a:pt x="51" y="44"/>
                        <a:pt x="51" y="44"/>
                        <a:pt x="52" y="45"/>
                      </a:cubicBezTo>
                      <a:cubicBezTo>
                        <a:pt x="53" y="45"/>
                        <a:pt x="55" y="45"/>
                        <a:pt x="56" y="44"/>
                      </a:cubicBezTo>
                      <a:cubicBezTo>
                        <a:pt x="56" y="44"/>
                        <a:pt x="57" y="43"/>
                        <a:pt x="57" y="43"/>
                      </a:cubicBezTo>
                      <a:cubicBezTo>
                        <a:pt x="57" y="42"/>
                        <a:pt x="56" y="42"/>
                        <a:pt x="56" y="43"/>
                      </a:cubicBezTo>
                      <a:cubicBezTo>
                        <a:pt x="56" y="44"/>
                        <a:pt x="55" y="44"/>
                        <a:pt x="54" y="44"/>
                      </a:cubicBezTo>
                      <a:cubicBezTo>
                        <a:pt x="53" y="44"/>
                        <a:pt x="52" y="42"/>
                        <a:pt x="53" y="41"/>
                      </a:cubicBezTo>
                      <a:cubicBezTo>
                        <a:pt x="53" y="40"/>
                        <a:pt x="54" y="39"/>
                        <a:pt x="55" y="39"/>
                      </a:cubicBezTo>
                      <a:cubicBezTo>
                        <a:pt x="57" y="39"/>
                        <a:pt x="58" y="39"/>
                        <a:pt x="59" y="40"/>
                      </a:cubicBezTo>
                      <a:cubicBezTo>
                        <a:pt x="62" y="43"/>
                        <a:pt x="60" y="47"/>
                        <a:pt x="57" y="48"/>
                      </a:cubicBezTo>
                      <a:cubicBezTo>
                        <a:pt x="55" y="49"/>
                        <a:pt x="54" y="49"/>
                        <a:pt x="52" y="49"/>
                      </a:cubicBezTo>
                      <a:cubicBezTo>
                        <a:pt x="50" y="48"/>
                        <a:pt x="49" y="46"/>
                        <a:pt x="48" y="45"/>
                      </a:cubicBezTo>
                      <a:cubicBezTo>
                        <a:pt x="48" y="45"/>
                        <a:pt x="48" y="45"/>
                        <a:pt x="48" y="45"/>
                      </a:cubicBezTo>
                      <a:cubicBezTo>
                        <a:pt x="48" y="44"/>
                        <a:pt x="47" y="43"/>
                        <a:pt x="47" y="43"/>
                      </a:cubicBezTo>
                      <a:cubicBezTo>
                        <a:pt x="47" y="42"/>
                        <a:pt x="47" y="42"/>
                        <a:pt x="47" y="42"/>
                      </a:cubicBezTo>
                      <a:cubicBezTo>
                        <a:pt x="47" y="41"/>
                        <a:pt x="47" y="41"/>
                        <a:pt x="47" y="41"/>
                      </a:cubicBezTo>
                      <a:cubicBezTo>
                        <a:pt x="48" y="40"/>
                        <a:pt x="49" y="38"/>
                        <a:pt x="49" y="36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48" y="37"/>
                        <a:pt x="48" y="37"/>
                        <a:pt x="48" y="38"/>
                      </a:cubicBezTo>
                      <a:cubicBezTo>
                        <a:pt x="48" y="39"/>
                        <a:pt x="48" y="40"/>
                        <a:pt x="47" y="40"/>
                      </a:cubicBezTo>
                      <a:cubicBezTo>
                        <a:pt x="46" y="41"/>
                        <a:pt x="45" y="41"/>
                        <a:pt x="44" y="41"/>
                      </a:cubicBezTo>
                      <a:cubicBezTo>
                        <a:pt x="44" y="41"/>
                        <a:pt x="43" y="41"/>
                        <a:pt x="43" y="41"/>
                      </a:cubicBezTo>
                      <a:cubicBezTo>
                        <a:pt x="44" y="41"/>
                        <a:pt x="44" y="41"/>
                        <a:pt x="45" y="40"/>
                      </a:cubicBezTo>
                      <a:cubicBezTo>
                        <a:pt x="46" y="39"/>
                        <a:pt x="46" y="38"/>
                        <a:pt x="47" y="37"/>
                      </a:cubicBezTo>
                      <a:cubicBezTo>
                        <a:pt x="48" y="36"/>
                        <a:pt x="48" y="35"/>
                        <a:pt x="49" y="33"/>
                      </a:cubicBezTo>
                      <a:cubicBezTo>
                        <a:pt x="50" y="33"/>
                        <a:pt x="50" y="32"/>
                        <a:pt x="51" y="31"/>
                      </a:cubicBezTo>
                      <a:cubicBezTo>
                        <a:pt x="51" y="31"/>
                        <a:pt x="52" y="31"/>
                        <a:pt x="52" y="31"/>
                      </a:cubicBezTo>
                      <a:cubicBezTo>
                        <a:pt x="53" y="31"/>
                        <a:pt x="53" y="30"/>
                        <a:pt x="54" y="30"/>
                      </a:cubicBezTo>
                      <a:cubicBezTo>
                        <a:pt x="56" y="29"/>
                        <a:pt x="57" y="28"/>
                        <a:pt x="58" y="28"/>
                      </a:cubicBezTo>
                      <a:cubicBezTo>
                        <a:pt x="60" y="28"/>
                        <a:pt x="61" y="28"/>
                        <a:pt x="63" y="27"/>
                      </a:cubicBezTo>
                      <a:cubicBezTo>
                        <a:pt x="64" y="27"/>
                        <a:pt x="65" y="27"/>
                        <a:pt x="65" y="28"/>
                      </a:cubicBezTo>
                      <a:cubicBezTo>
                        <a:pt x="66" y="28"/>
                        <a:pt x="66" y="28"/>
                        <a:pt x="67" y="28"/>
                      </a:cubicBezTo>
                      <a:cubicBezTo>
                        <a:pt x="67" y="28"/>
                        <a:pt x="67" y="28"/>
                        <a:pt x="67" y="28"/>
                      </a:cubicBezTo>
                      <a:cubicBezTo>
                        <a:pt x="66" y="27"/>
                        <a:pt x="66" y="27"/>
                        <a:pt x="65" y="27"/>
                      </a:cubicBezTo>
                      <a:cubicBezTo>
                        <a:pt x="64" y="27"/>
                        <a:pt x="64" y="27"/>
                        <a:pt x="63" y="27"/>
                      </a:cubicBezTo>
                      <a:cubicBezTo>
                        <a:pt x="62" y="26"/>
                        <a:pt x="62" y="26"/>
                        <a:pt x="61" y="26"/>
                      </a:cubicBezTo>
                      <a:cubicBezTo>
                        <a:pt x="61" y="26"/>
                        <a:pt x="61" y="26"/>
                        <a:pt x="62" y="25"/>
                      </a:cubicBezTo>
                      <a:cubicBezTo>
                        <a:pt x="62" y="26"/>
                        <a:pt x="63" y="26"/>
                        <a:pt x="63" y="26"/>
                      </a:cubicBezTo>
                      <a:cubicBezTo>
                        <a:pt x="64" y="26"/>
                        <a:pt x="65" y="27"/>
                        <a:pt x="65" y="27"/>
                      </a:cubicBezTo>
                      <a:cubicBezTo>
                        <a:pt x="65" y="27"/>
                        <a:pt x="65" y="27"/>
                        <a:pt x="65" y="27"/>
                      </a:cubicBezTo>
                      <a:cubicBezTo>
                        <a:pt x="65" y="26"/>
                        <a:pt x="64" y="26"/>
                        <a:pt x="63" y="26"/>
                      </a:cubicBezTo>
                      <a:cubicBezTo>
                        <a:pt x="63" y="26"/>
                        <a:pt x="62" y="26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3" y="25"/>
                        <a:pt x="63" y="26"/>
                        <a:pt x="64" y="26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3" y="26"/>
                        <a:pt x="63" y="25"/>
                        <a:pt x="62" y="25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2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3" y="25"/>
                      </a:cubicBezTo>
                      <a:cubicBezTo>
                        <a:pt x="63" y="25"/>
                        <a:pt x="63" y="25"/>
                        <a:pt x="62" y="25"/>
                      </a:cubicBezTo>
                      <a:cubicBezTo>
                        <a:pt x="63" y="25"/>
                        <a:pt x="63" y="25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5"/>
                      </a:cubicBezTo>
                      <a:cubicBezTo>
                        <a:pt x="63" y="25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4"/>
                        <a:pt x="63" y="24"/>
                        <a:pt x="63" y="24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4"/>
                        <a:pt x="65" y="24"/>
                        <a:pt x="65" y="24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5" y="24"/>
                        <a:pt x="65" y="24"/>
                        <a:pt x="64" y="24"/>
                      </a:cubicBezTo>
                      <a:cubicBezTo>
                        <a:pt x="64" y="23"/>
                        <a:pt x="64" y="23"/>
                        <a:pt x="63" y="23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3" y="23"/>
                        <a:pt x="63" y="23"/>
                        <a:pt x="63" y="23"/>
                      </a:cubicBezTo>
                      <a:cubicBezTo>
                        <a:pt x="64" y="23"/>
                        <a:pt x="64" y="23"/>
                        <a:pt x="65" y="23"/>
                      </a:cubicBezTo>
                      <a:cubicBezTo>
                        <a:pt x="66" y="24"/>
                        <a:pt x="66" y="24"/>
                        <a:pt x="67" y="24"/>
                      </a:cubicBezTo>
                      <a:cubicBezTo>
                        <a:pt x="68" y="25"/>
                        <a:pt x="70" y="25"/>
                        <a:pt x="71" y="26"/>
                      </a:cubicBezTo>
                      <a:cubicBezTo>
                        <a:pt x="71" y="26"/>
                        <a:pt x="71" y="26"/>
                        <a:pt x="71" y="26"/>
                      </a:cubicBezTo>
                      <a:cubicBezTo>
                        <a:pt x="70" y="25"/>
                        <a:pt x="68" y="25"/>
                        <a:pt x="67" y="24"/>
                      </a:cubicBezTo>
                      <a:cubicBezTo>
                        <a:pt x="66" y="24"/>
                        <a:pt x="66" y="24"/>
                        <a:pt x="65" y="23"/>
                      </a:cubicBezTo>
                      <a:cubicBezTo>
                        <a:pt x="65" y="23"/>
                        <a:pt x="64" y="23"/>
                        <a:pt x="64" y="22"/>
                      </a:cubicBezTo>
                      <a:cubicBezTo>
                        <a:pt x="64" y="22"/>
                        <a:pt x="63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5" y="23"/>
                      </a:cubicBezTo>
                      <a:cubicBezTo>
                        <a:pt x="65" y="23"/>
                        <a:pt x="66" y="23"/>
                        <a:pt x="66" y="23"/>
                      </a:cubicBezTo>
                      <a:cubicBezTo>
                        <a:pt x="67" y="24"/>
                        <a:pt x="68" y="24"/>
                        <a:pt x="69" y="25"/>
                      </a:cubicBezTo>
                      <a:cubicBezTo>
                        <a:pt x="70" y="25"/>
                        <a:pt x="71" y="25"/>
                        <a:pt x="72" y="26"/>
                      </a:cubicBezTo>
                      <a:cubicBezTo>
                        <a:pt x="72" y="26"/>
                        <a:pt x="73" y="26"/>
                        <a:pt x="73" y="26"/>
                      </a:cubicBezTo>
                      <a:cubicBezTo>
                        <a:pt x="73" y="27"/>
                        <a:pt x="74" y="27"/>
                        <a:pt x="74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4" y="26"/>
                        <a:pt x="73" y="26"/>
                        <a:pt x="72" y="26"/>
                      </a:cubicBezTo>
                      <a:cubicBezTo>
                        <a:pt x="71" y="26"/>
                        <a:pt x="70" y="25"/>
                        <a:pt x="69" y="25"/>
                      </a:cubicBezTo>
                      <a:cubicBezTo>
                        <a:pt x="68" y="24"/>
                        <a:pt x="67" y="24"/>
                        <a:pt x="66" y="23"/>
                      </a:cubicBezTo>
                      <a:cubicBezTo>
                        <a:pt x="65" y="23"/>
                        <a:pt x="64" y="22"/>
                        <a:pt x="63" y="22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5" y="22"/>
                      </a:cubicBezTo>
                      <a:cubicBezTo>
                        <a:pt x="65" y="23"/>
                        <a:pt x="66" y="23"/>
                        <a:pt x="66" y="23"/>
                      </a:cubicBezTo>
                      <a:cubicBezTo>
                        <a:pt x="68" y="24"/>
                        <a:pt x="69" y="24"/>
                        <a:pt x="70" y="25"/>
                      </a:cubicBezTo>
                      <a:cubicBezTo>
                        <a:pt x="71" y="25"/>
                        <a:pt x="71" y="25"/>
                        <a:pt x="72" y="25"/>
                      </a:cubicBezTo>
                      <a:cubicBezTo>
                        <a:pt x="72" y="26"/>
                        <a:pt x="73" y="26"/>
                        <a:pt x="74" y="26"/>
                      </a:cubicBezTo>
                      <a:cubicBezTo>
                        <a:pt x="74" y="26"/>
                        <a:pt x="75" y="27"/>
                        <a:pt x="75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7" y="27"/>
                        <a:pt x="77" y="28"/>
                        <a:pt x="77" y="28"/>
                      </a:cubicBezTo>
                      <a:cubicBezTo>
                        <a:pt x="77" y="28"/>
                        <a:pt x="77" y="28"/>
                        <a:pt x="77" y="28"/>
                      </a:cubicBezTo>
                      <a:cubicBezTo>
                        <a:pt x="77" y="28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7"/>
                      </a:cubicBezTo>
                      <a:cubicBezTo>
                        <a:pt x="75" y="27"/>
                        <a:pt x="74" y="26"/>
                        <a:pt x="74" y="26"/>
                      </a:cubicBezTo>
                      <a:cubicBezTo>
                        <a:pt x="72" y="26"/>
                        <a:pt x="71" y="25"/>
                        <a:pt x="70" y="25"/>
                      </a:cubicBezTo>
                      <a:cubicBezTo>
                        <a:pt x="69" y="24"/>
                        <a:pt x="67" y="23"/>
                        <a:pt x="66" y="23"/>
                      </a:cubicBezTo>
                      <a:cubicBezTo>
                        <a:pt x="66" y="23"/>
                        <a:pt x="65" y="22"/>
                        <a:pt x="64" y="22"/>
                      </a:cubicBezTo>
                      <a:cubicBezTo>
                        <a:pt x="64" y="22"/>
                        <a:pt x="64" y="22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4" y="22"/>
                        <a:pt x="65" y="22"/>
                        <a:pt x="66" y="23"/>
                      </a:cubicBezTo>
                      <a:close/>
                      <a:moveTo>
                        <a:pt x="63" y="21"/>
                      </a:move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lose/>
                      <a:moveTo>
                        <a:pt x="61" y="19"/>
                      </a:moveTo>
                      <a:cubicBezTo>
                        <a:pt x="61" y="20"/>
                        <a:pt x="60" y="20"/>
                        <a:pt x="60" y="21"/>
                      </a:cubicBezTo>
                      <a:cubicBezTo>
                        <a:pt x="60" y="21"/>
                        <a:pt x="60" y="22"/>
                        <a:pt x="60" y="23"/>
                      </a:cubicBezTo>
                      <a:cubicBezTo>
                        <a:pt x="59" y="23"/>
                        <a:pt x="60" y="23"/>
                        <a:pt x="60" y="23"/>
                      </a:cubicBezTo>
                      <a:cubicBezTo>
                        <a:pt x="60" y="22"/>
                        <a:pt x="60" y="21"/>
                        <a:pt x="60" y="21"/>
                      </a:cubicBezTo>
                      <a:cubicBezTo>
                        <a:pt x="60" y="20"/>
                        <a:pt x="60" y="20"/>
                        <a:pt x="61" y="20"/>
                      </a:cubicBezTo>
                      <a:cubicBezTo>
                        <a:pt x="61" y="20"/>
                        <a:pt x="61" y="19"/>
                        <a:pt x="61" y="19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ubicBezTo>
                        <a:pt x="61" y="20"/>
                        <a:pt x="61" y="20"/>
                        <a:pt x="61" y="20"/>
                      </a:cubicBezTo>
                      <a:cubicBezTo>
                        <a:pt x="61" y="20"/>
                        <a:pt x="61" y="21"/>
                        <a:pt x="61" y="21"/>
                      </a:cubicBezTo>
                      <a:cubicBezTo>
                        <a:pt x="61" y="22"/>
                        <a:pt x="61" y="22"/>
                        <a:pt x="60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1" y="23"/>
                        <a:pt x="61" y="22"/>
                        <a:pt x="61" y="22"/>
                      </a:cubicBezTo>
                      <a:cubicBezTo>
                        <a:pt x="61" y="22"/>
                        <a:pt x="61" y="21"/>
                        <a:pt x="61" y="21"/>
                      </a:cubicBezTo>
                      <a:cubicBezTo>
                        <a:pt x="61" y="21"/>
                        <a:pt x="61" y="20"/>
                        <a:pt x="61" y="20"/>
                      </a:cubicBezTo>
                      <a:cubicBezTo>
                        <a:pt x="61" y="20"/>
                        <a:pt x="61" y="20"/>
                        <a:pt x="61" y="19"/>
                      </a:cubicBezTo>
                      <a:cubicBezTo>
                        <a:pt x="62" y="19"/>
                        <a:pt x="62" y="20"/>
                        <a:pt x="62" y="20"/>
                      </a:cubicBezTo>
                      <a:cubicBezTo>
                        <a:pt x="62" y="20"/>
                        <a:pt x="62" y="20"/>
                        <a:pt x="62" y="20"/>
                      </a:cubicBezTo>
                      <a:cubicBezTo>
                        <a:pt x="62" y="20"/>
                        <a:pt x="62" y="21"/>
                        <a:pt x="62" y="21"/>
                      </a:cubicBezTo>
                      <a:cubicBezTo>
                        <a:pt x="62" y="22"/>
                        <a:pt x="62" y="23"/>
                        <a:pt x="61" y="24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3"/>
                        <a:pt x="62" y="22"/>
                        <a:pt x="62" y="21"/>
                      </a:cubicBezTo>
                      <a:cubicBezTo>
                        <a:pt x="62" y="21"/>
                        <a:pt x="62" y="20"/>
                        <a:pt x="62" y="20"/>
                      </a:cubicBezTo>
                      <a:cubicBezTo>
                        <a:pt x="62" y="20"/>
                        <a:pt x="62" y="20"/>
                        <a:pt x="63" y="20"/>
                      </a:cubicBezTo>
                      <a:cubicBezTo>
                        <a:pt x="63" y="21"/>
                        <a:pt x="63" y="21"/>
                        <a:pt x="63" y="22"/>
                      </a:cubicBezTo>
                      <a:cubicBezTo>
                        <a:pt x="62" y="22"/>
                        <a:pt x="62" y="23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3"/>
                        <a:pt x="63" y="22"/>
                        <a:pt x="63" y="22"/>
                      </a:cubicBezTo>
                      <a:cubicBezTo>
                        <a:pt x="63" y="22"/>
                        <a:pt x="63" y="21"/>
                        <a:pt x="63" y="21"/>
                      </a:cubicBezTo>
                      <a:cubicBezTo>
                        <a:pt x="63" y="21"/>
                        <a:pt x="63" y="22"/>
                        <a:pt x="63" y="22"/>
                      </a:cubicBezTo>
                      <a:cubicBezTo>
                        <a:pt x="63" y="23"/>
                        <a:pt x="63" y="23"/>
                        <a:pt x="62" y="23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24"/>
                        <a:pt x="63" y="24"/>
                        <a:pt x="63" y="23"/>
                      </a:cubicBezTo>
                      <a:cubicBezTo>
                        <a:pt x="63" y="23"/>
                        <a:pt x="63" y="23"/>
                        <a:pt x="63" y="22"/>
                      </a:cubicBezTo>
                      <a:cubicBezTo>
                        <a:pt x="63" y="22"/>
                        <a:pt x="63" y="22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1"/>
                        <a:pt x="63" y="21"/>
                        <a:pt x="63" y="21"/>
                      </a:cubicBezTo>
                      <a:cubicBezTo>
                        <a:pt x="63" y="22"/>
                        <a:pt x="63" y="22"/>
                        <a:pt x="63" y="22"/>
                      </a:cubicBezTo>
                      <a:cubicBezTo>
                        <a:pt x="63" y="22"/>
                        <a:pt x="63" y="23"/>
                        <a:pt x="63" y="24"/>
                      </a:cubicBezTo>
                      <a:cubicBezTo>
                        <a:pt x="62" y="25"/>
                        <a:pt x="60" y="26"/>
                        <a:pt x="59" y="26"/>
                      </a:cubicBezTo>
                      <a:cubicBezTo>
                        <a:pt x="58" y="26"/>
                        <a:pt x="57" y="25"/>
                        <a:pt x="56" y="24"/>
                      </a:cubicBezTo>
                      <a:cubicBezTo>
                        <a:pt x="56" y="24"/>
                        <a:pt x="55" y="23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7" y="22"/>
                        <a:pt x="57" y="22"/>
                      </a:cubicBezTo>
                      <a:cubicBezTo>
                        <a:pt x="57" y="22"/>
                        <a:pt x="56" y="22"/>
                        <a:pt x="56" y="2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0"/>
                        <a:pt x="58" y="19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8" y="19"/>
                        <a:pt x="58" y="20"/>
                        <a:pt x="58" y="20"/>
                      </a:cubicBezTo>
                      <a:cubicBezTo>
                        <a:pt x="57" y="21"/>
                        <a:pt x="57" y="21"/>
                        <a:pt x="57" y="22"/>
                      </a:cubicBezTo>
                      <a:cubicBezTo>
                        <a:pt x="57" y="22"/>
                        <a:pt x="57" y="22"/>
                        <a:pt x="57" y="23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2"/>
                        <a:pt x="57" y="22"/>
                        <a:pt x="57" y="22"/>
                      </a:cubicBezTo>
                      <a:cubicBezTo>
                        <a:pt x="57" y="21"/>
                        <a:pt x="57" y="21"/>
                        <a:pt x="58" y="20"/>
                      </a:cubicBezTo>
                      <a:cubicBezTo>
                        <a:pt x="58" y="20"/>
                        <a:pt x="59" y="19"/>
                        <a:pt x="59" y="19"/>
                      </a:cubicBezTo>
                      <a:cubicBezTo>
                        <a:pt x="59" y="19"/>
                        <a:pt x="60" y="19"/>
                        <a:pt x="60" y="19"/>
                      </a:cubicBezTo>
                      <a:cubicBezTo>
                        <a:pt x="59" y="20"/>
                        <a:pt x="58" y="21"/>
                        <a:pt x="58" y="23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8" y="22"/>
                        <a:pt x="58" y="21"/>
                        <a:pt x="58" y="20"/>
                      </a:cubicBezTo>
                      <a:cubicBezTo>
                        <a:pt x="59" y="20"/>
                        <a:pt x="59" y="19"/>
                        <a:pt x="60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60" y="19"/>
                        <a:pt x="60" y="20"/>
                        <a:pt x="59" y="21"/>
                      </a:cubicBezTo>
                      <a:cubicBezTo>
                        <a:pt x="59" y="21"/>
                        <a:pt x="59" y="22"/>
                        <a:pt x="59" y="23"/>
                      </a:cubicBezTo>
                      <a:cubicBezTo>
                        <a:pt x="59" y="23"/>
                        <a:pt x="59" y="23"/>
                        <a:pt x="59" y="23"/>
                      </a:cubicBezTo>
                      <a:cubicBezTo>
                        <a:pt x="59" y="22"/>
                        <a:pt x="59" y="21"/>
                        <a:pt x="59" y="21"/>
                      </a:cubicBezTo>
                      <a:cubicBezTo>
                        <a:pt x="60" y="20"/>
                        <a:pt x="60" y="19"/>
                        <a:pt x="60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61" y="19"/>
                        <a:pt x="61" y="19"/>
                        <a:pt x="61" y="19"/>
                      </a:cubicBezTo>
                      <a:close/>
                      <a:moveTo>
                        <a:pt x="57" y="19"/>
                      </a:move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8" y="19"/>
                        <a:pt x="58" y="19"/>
                      </a:cubicBezTo>
                      <a:cubicBezTo>
                        <a:pt x="58" y="19"/>
                        <a:pt x="57" y="19"/>
                        <a:pt x="57" y="19"/>
                      </a:cubicBezTo>
                      <a:close/>
                      <a:moveTo>
                        <a:pt x="57" y="19"/>
                      </a:move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lose/>
                      <a:moveTo>
                        <a:pt x="57" y="20"/>
                      </a:move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9" y="19"/>
                        <a:pt x="59" y="19"/>
                      </a:cubicBezTo>
                      <a:cubicBezTo>
                        <a:pt x="58" y="19"/>
                        <a:pt x="57" y="20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lose/>
                      <a:moveTo>
                        <a:pt x="58" y="18"/>
                      </a:move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8" y="18"/>
                      </a:cubicBezTo>
                      <a:cubicBezTo>
                        <a:pt x="58" y="18"/>
                        <a:pt x="57" y="18"/>
                        <a:pt x="57" y="18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8" y="18"/>
                        <a:pt x="58" y="18"/>
                        <a:pt x="58" y="18"/>
                      </a:cubicBezTo>
                      <a:close/>
                      <a:moveTo>
                        <a:pt x="51" y="10"/>
                      </a:moveTo>
                      <a:cubicBezTo>
                        <a:pt x="51" y="10"/>
                        <a:pt x="50" y="9"/>
                        <a:pt x="50" y="9"/>
                      </a:cubicBezTo>
                      <a:cubicBezTo>
                        <a:pt x="50" y="9"/>
                        <a:pt x="49" y="9"/>
                        <a:pt x="48" y="8"/>
                      </a:cubicBezTo>
                      <a:cubicBezTo>
                        <a:pt x="48" y="8"/>
                        <a:pt x="47" y="8"/>
                        <a:pt x="46" y="7"/>
                      </a:cubicBezTo>
                      <a:cubicBezTo>
                        <a:pt x="45" y="7"/>
                        <a:pt x="44" y="6"/>
                        <a:pt x="42" y="5"/>
                      </a:cubicBezTo>
                      <a:cubicBezTo>
                        <a:pt x="41" y="4"/>
                        <a:pt x="40" y="2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1"/>
                        <a:pt x="41" y="1"/>
                      </a:cubicBezTo>
                      <a:cubicBezTo>
                        <a:pt x="41" y="1"/>
                        <a:pt x="41" y="2"/>
                        <a:pt x="41" y="3"/>
                      </a:cubicBezTo>
                      <a:cubicBezTo>
                        <a:pt x="42" y="3"/>
                        <a:pt x="42" y="4"/>
                        <a:pt x="42" y="4"/>
                      </a:cubicBezTo>
                      <a:cubicBezTo>
                        <a:pt x="43" y="4"/>
                        <a:pt x="43" y="5"/>
                        <a:pt x="44" y="5"/>
                      </a:cubicBezTo>
                      <a:cubicBezTo>
                        <a:pt x="44" y="6"/>
                        <a:pt x="45" y="6"/>
                        <a:pt x="45" y="6"/>
                      </a:cubicBezTo>
                      <a:cubicBezTo>
                        <a:pt x="46" y="7"/>
                        <a:pt x="46" y="7"/>
                        <a:pt x="47" y="7"/>
                      </a:cubicBezTo>
                      <a:cubicBezTo>
                        <a:pt x="47" y="8"/>
                        <a:pt x="48" y="8"/>
                        <a:pt x="48" y="8"/>
                      </a:cubicBezTo>
                      <a:cubicBezTo>
                        <a:pt x="49" y="9"/>
                        <a:pt x="50" y="9"/>
                        <a:pt x="50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9"/>
                        <a:pt x="50" y="9"/>
                        <a:pt x="51" y="9"/>
                      </a:cubicBezTo>
                      <a:cubicBezTo>
                        <a:pt x="51" y="10"/>
                        <a:pt x="51" y="10"/>
                        <a:pt x="51" y="10"/>
                      </a:cubicBezTo>
                      <a:close/>
                      <a:moveTo>
                        <a:pt x="41" y="2"/>
                      </a:move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2"/>
                        <a:pt x="41" y="3"/>
                        <a:pt x="42" y="3"/>
                      </a:cubicBezTo>
                      <a:cubicBezTo>
                        <a:pt x="42" y="4"/>
                        <a:pt x="43" y="4"/>
                        <a:pt x="43" y="5"/>
                      </a:cubicBezTo>
                      <a:cubicBezTo>
                        <a:pt x="44" y="5"/>
                        <a:pt x="45" y="6"/>
                        <a:pt x="45" y="6"/>
                      </a:cubicBezTo>
                      <a:cubicBezTo>
                        <a:pt x="46" y="6"/>
                        <a:pt x="47" y="7"/>
                        <a:pt x="48" y="8"/>
                      </a:cubicBezTo>
                      <a:cubicBezTo>
                        <a:pt x="48" y="8"/>
                        <a:pt x="48" y="8"/>
                        <a:pt x="48" y="8"/>
                      </a:cubicBezTo>
                      <a:cubicBezTo>
                        <a:pt x="47" y="7"/>
                        <a:pt x="46" y="7"/>
                        <a:pt x="46" y="6"/>
                      </a:cubicBezTo>
                      <a:cubicBezTo>
                        <a:pt x="45" y="6"/>
                        <a:pt x="44" y="5"/>
                        <a:pt x="43" y="5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2" y="4"/>
                        <a:pt x="42" y="3"/>
                        <a:pt x="42" y="3"/>
                      </a:cubicBezTo>
                      <a:cubicBezTo>
                        <a:pt x="41" y="3"/>
                        <a:pt x="41" y="2"/>
                        <a:pt x="41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2" y="2"/>
                        <a:pt x="42" y="3"/>
                        <a:pt x="43" y="4"/>
                      </a:cubicBezTo>
                      <a:cubicBezTo>
                        <a:pt x="44" y="5"/>
                        <a:pt x="45" y="5"/>
                        <a:pt x="46" y="6"/>
                      </a:cubicBezTo>
                      <a:cubicBezTo>
                        <a:pt x="47" y="7"/>
                        <a:pt x="49" y="8"/>
                        <a:pt x="50" y="9"/>
                      </a:cubicBezTo>
                      <a:cubicBezTo>
                        <a:pt x="49" y="9"/>
                        <a:pt x="49" y="9"/>
                        <a:pt x="49" y="8"/>
                      </a:cubicBezTo>
                      <a:cubicBezTo>
                        <a:pt x="48" y="8"/>
                        <a:pt x="48" y="8"/>
                        <a:pt x="47" y="8"/>
                      </a:cubicBezTo>
                      <a:cubicBezTo>
                        <a:pt x="46" y="7"/>
                        <a:pt x="46" y="6"/>
                        <a:pt x="44" y="6"/>
                      </a:cubicBezTo>
                      <a:cubicBezTo>
                        <a:pt x="43" y="5"/>
                        <a:pt x="43" y="4"/>
                        <a:pt x="42" y="3"/>
                      </a:cubicBezTo>
                      <a:cubicBezTo>
                        <a:pt x="41" y="3"/>
                        <a:pt x="41" y="3"/>
                        <a:pt x="41" y="2"/>
                      </a:cubicBezTo>
                      <a:cubicBezTo>
                        <a:pt x="41" y="2"/>
                        <a:pt x="41" y="1"/>
                        <a:pt x="41" y="1"/>
                      </a:cubicBezTo>
                      <a:cubicBezTo>
                        <a:pt x="41" y="1"/>
                        <a:pt x="41" y="1"/>
                        <a:pt x="41" y="2"/>
                      </a:cubicBezTo>
                      <a:close/>
                      <a:moveTo>
                        <a:pt x="31" y="8"/>
                      </a:moveTo>
                      <a:cubicBezTo>
                        <a:pt x="32" y="8"/>
                        <a:pt x="33" y="8"/>
                        <a:pt x="34" y="8"/>
                      </a:cubicBezTo>
                      <a:cubicBezTo>
                        <a:pt x="34" y="9"/>
                        <a:pt x="35" y="9"/>
                        <a:pt x="36" y="9"/>
                      </a:cubicBezTo>
                      <a:cubicBezTo>
                        <a:pt x="37" y="10"/>
                        <a:pt x="39" y="11"/>
                        <a:pt x="40" y="12"/>
                      </a:cubicBezTo>
                      <a:cubicBezTo>
                        <a:pt x="41" y="13"/>
                        <a:pt x="42" y="13"/>
                        <a:pt x="42" y="13"/>
                      </a:cubicBezTo>
                      <a:cubicBezTo>
                        <a:pt x="43" y="14"/>
                        <a:pt x="44" y="14"/>
                        <a:pt x="45" y="15"/>
                      </a:cubicBezTo>
                      <a:cubicBezTo>
                        <a:pt x="45" y="15"/>
                        <a:pt x="46" y="16"/>
                        <a:pt x="47" y="16"/>
                      </a:cubicBezTo>
                      <a:cubicBezTo>
                        <a:pt x="47" y="16"/>
                        <a:pt x="48" y="17"/>
                        <a:pt x="49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8" y="16"/>
                        <a:pt x="46" y="15"/>
                        <a:pt x="45" y="15"/>
                      </a:cubicBezTo>
                      <a:cubicBezTo>
                        <a:pt x="44" y="14"/>
                        <a:pt x="43" y="14"/>
                        <a:pt x="42" y="13"/>
                      </a:cubicBezTo>
                      <a:cubicBezTo>
                        <a:pt x="42" y="13"/>
                        <a:pt x="41" y="12"/>
                        <a:pt x="40" y="12"/>
                      </a:cubicBezTo>
                      <a:cubicBezTo>
                        <a:pt x="39" y="12"/>
                        <a:pt x="39" y="11"/>
                        <a:pt x="38" y="11"/>
                      </a:cubicBezTo>
                      <a:cubicBezTo>
                        <a:pt x="37" y="10"/>
                        <a:pt x="36" y="10"/>
                        <a:pt x="36" y="9"/>
                      </a:cubicBezTo>
                      <a:cubicBezTo>
                        <a:pt x="35" y="9"/>
                        <a:pt x="34" y="8"/>
                        <a:pt x="33" y="8"/>
                      </a:cubicBezTo>
                      <a:cubicBezTo>
                        <a:pt x="33" y="8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3" y="7"/>
                        <a:pt x="33" y="7"/>
                        <a:pt x="34" y="8"/>
                      </a:cubicBezTo>
                      <a:cubicBezTo>
                        <a:pt x="35" y="8"/>
                        <a:pt x="35" y="8"/>
                        <a:pt x="36" y="9"/>
                      </a:cubicBezTo>
                      <a:cubicBezTo>
                        <a:pt x="37" y="9"/>
                        <a:pt x="37" y="10"/>
                        <a:pt x="38" y="10"/>
                      </a:cubicBezTo>
                      <a:cubicBezTo>
                        <a:pt x="39" y="10"/>
                        <a:pt x="39" y="11"/>
                        <a:pt x="40" y="11"/>
                      </a:cubicBezTo>
                      <a:cubicBezTo>
                        <a:pt x="41" y="12"/>
                        <a:pt x="41" y="12"/>
                        <a:pt x="42" y="12"/>
                      </a:cubicBezTo>
                      <a:cubicBezTo>
                        <a:pt x="43" y="13"/>
                        <a:pt x="43" y="13"/>
                        <a:pt x="44" y="14"/>
                      </a:cubicBezTo>
                      <a:cubicBezTo>
                        <a:pt x="45" y="14"/>
                        <a:pt x="45" y="14"/>
                        <a:pt x="46" y="15"/>
                      </a:cubicBezTo>
                      <a:cubicBezTo>
                        <a:pt x="47" y="15"/>
                        <a:pt x="47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7" y="16"/>
                        <a:pt x="47" y="15"/>
                        <a:pt x="46" y="15"/>
                      </a:cubicBezTo>
                      <a:cubicBezTo>
                        <a:pt x="45" y="14"/>
                        <a:pt x="45" y="14"/>
                        <a:pt x="44" y="14"/>
                      </a:cubicBezTo>
                      <a:cubicBezTo>
                        <a:pt x="43" y="13"/>
                        <a:pt x="43" y="13"/>
                        <a:pt x="42" y="12"/>
                      </a:cubicBezTo>
                      <a:cubicBezTo>
                        <a:pt x="41" y="12"/>
                        <a:pt x="41" y="12"/>
                        <a:pt x="40" y="11"/>
                      </a:cubicBezTo>
                      <a:cubicBezTo>
                        <a:pt x="39" y="11"/>
                        <a:pt x="38" y="10"/>
                        <a:pt x="38" y="10"/>
                      </a:cubicBezTo>
                      <a:cubicBezTo>
                        <a:pt x="37" y="9"/>
                        <a:pt x="36" y="9"/>
                        <a:pt x="36" y="9"/>
                      </a:cubicBezTo>
                      <a:cubicBezTo>
                        <a:pt x="35" y="8"/>
                        <a:pt x="34" y="8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4" y="7"/>
                        <a:pt x="34" y="7"/>
                        <a:pt x="35" y="7"/>
                      </a:cubicBezTo>
                      <a:cubicBezTo>
                        <a:pt x="35" y="8"/>
                        <a:pt x="36" y="8"/>
                        <a:pt x="36" y="8"/>
                      </a:cubicBezTo>
                      <a:cubicBezTo>
                        <a:pt x="37" y="9"/>
                        <a:pt x="37" y="9"/>
                        <a:pt x="38" y="9"/>
                      </a:cubicBezTo>
                      <a:cubicBezTo>
                        <a:pt x="39" y="10"/>
                        <a:pt x="39" y="10"/>
                        <a:pt x="40" y="10"/>
                      </a:cubicBezTo>
                      <a:cubicBezTo>
                        <a:pt x="41" y="11"/>
                        <a:pt x="41" y="11"/>
                        <a:pt x="42" y="11"/>
                      </a:cubicBezTo>
                      <a:cubicBezTo>
                        <a:pt x="42" y="12"/>
                        <a:pt x="43" y="12"/>
                        <a:pt x="43" y="12"/>
                      </a:cubicBezTo>
                      <a:cubicBezTo>
                        <a:pt x="44" y="13"/>
                        <a:pt x="45" y="13"/>
                        <a:pt x="45" y="13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6" y="14"/>
                        <a:pt x="46" y="14"/>
                        <a:pt x="46" y="14"/>
                      </a:cubicBezTo>
                      <a:cubicBezTo>
                        <a:pt x="46" y="14"/>
                        <a:pt x="46" y="14"/>
                        <a:pt x="45" y="13"/>
                      </a:cubicBezTo>
                      <a:cubicBezTo>
                        <a:pt x="44" y="13"/>
                        <a:pt x="44" y="13"/>
                        <a:pt x="43" y="12"/>
                      </a:cubicBezTo>
                      <a:cubicBezTo>
                        <a:pt x="43" y="12"/>
                        <a:pt x="42" y="12"/>
                        <a:pt x="41" y="11"/>
                      </a:cubicBezTo>
                      <a:cubicBezTo>
                        <a:pt x="41" y="11"/>
                        <a:pt x="40" y="10"/>
                        <a:pt x="40" y="10"/>
                      </a:cubicBezTo>
                      <a:cubicBezTo>
                        <a:pt x="39" y="10"/>
                        <a:pt x="38" y="9"/>
                        <a:pt x="38" y="9"/>
                      </a:cubicBezTo>
                      <a:cubicBezTo>
                        <a:pt x="37" y="9"/>
                        <a:pt x="37" y="8"/>
                        <a:pt x="36" y="8"/>
                      </a:cubicBezTo>
                      <a:cubicBezTo>
                        <a:pt x="35" y="8"/>
                        <a:pt x="35" y="7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5" y="7"/>
                        <a:pt x="36" y="7"/>
                        <a:pt x="37" y="7"/>
                      </a:cubicBezTo>
                      <a:cubicBezTo>
                        <a:pt x="37" y="7"/>
                        <a:pt x="38" y="7"/>
                        <a:pt x="38" y="7"/>
                      </a:cubicBezTo>
                      <a:cubicBezTo>
                        <a:pt x="38" y="7"/>
                        <a:pt x="39" y="7"/>
                        <a:pt x="39" y="7"/>
                      </a:cubicBezTo>
                      <a:cubicBezTo>
                        <a:pt x="39" y="8"/>
                        <a:pt x="40" y="9"/>
                        <a:pt x="41" y="10"/>
                      </a:cubicBezTo>
                      <a:cubicBezTo>
                        <a:pt x="43" y="11"/>
                        <a:pt x="45" y="12"/>
                        <a:pt x="46" y="13"/>
                      </a:cubicBezTo>
                      <a:cubicBezTo>
                        <a:pt x="46" y="13"/>
                        <a:pt x="47" y="13"/>
                        <a:pt x="47" y="13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8" y="15"/>
                        <a:pt x="48" y="15"/>
                        <a:pt x="49" y="15"/>
                      </a:cubicBezTo>
                      <a:cubicBezTo>
                        <a:pt x="49" y="14"/>
                        <a:pt x="48" y="13"/>
                        <a:pt x="48" y="13"/>
                      </a:cubicBezTo>
                      <a:cubicBezTo>
                        <a:pt x="47" y="12"/>
                        <a:pt x="46" y="12"/>
                        <a:pt x="45" y="12"/>
                      </a:cubicBezTo>
                      <a:cubicBezTo>
                        <a:pt x="44" y="11"/>
                        <a:pt x="43" y="10"/>
                        <a:pt x="42" y="10"/>
                      </a:cubicBezTo>
                      <a:cubicBezTo>
                        <a:pt x="41" y="9"/>
                        <a:pt x="40" y="8"/>
                        <a:pt x="39" y="7"/>
                      </a:cubicBezTo>
                      <a:cubicBezTo>
                        <a:pt x="39" y="6"/>
                        <a:pt x="39" y="4"/>
                        <a:pt x="40" y="2"/>
                      </a:cubicBezTo>
                      <a:cubicBezTo>
                        <a:pt x="39" y="3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0" y="4"/>
                        <a:pt x="40" y="3"/>
                        <a:pt x="40" y="3"/>
                      </a:cubicBezTo>
                      <a:cubicBezTo>
                        <a:pt x="40" y="3"/>
                        <a:pt x="40" y="2"/>
                        <a:pt x="40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3"/>
                        <a:pt x="40" y="4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4"/>
                        <a:pt x="40" y="4"/>
                        <a:pt x="40" y="3"/>
                      </a:cubicBezTo>
                      <a:cubicBezTo>
                        <a:pt x="40" y="3"/>
                        <a:pt x="40" y="3"/>
                        <a:pt x="40" y="2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2"/>
                        <a:pt x="40" y="3"/>
                        <a:pt x="40" y="4"/>
                      </a:cubicBezTo>
                      <a:cubicBezTo>
                        <a:pt x="41" y="5"/>
                        <a:pt x="41" y="5"/>
                        <a:pt x="42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41" y="5"/>
                        <a:pt x="41" y="4"/>
                      </a:cubicBezTo>
                      <a:cubicBezTo>
                        <a:pt x="40" y="3"/>
                        <a:pt x="40" y="2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1" y="3"/>
                        <a:pt x="41" y="4"/>
                        <a:pt x="41" y="4"/>
                      </a:cubicBezTo>
                      <a:cubicBezTo>
                        <a:pt x="42" y="5"/>
                        <a:pt x="42" y="5"/>
                        <a:pt x="43" y="6"/>
                      </a:cubicBezTo>
                      <a:cubicBezTo>
                        <a:pt x="43" y="6"/>
                        <a:pt x="44" y="7"/>
                        <a:pt x="44" y="7"/>
                      </a:cubicBezTo>
                      <a:cubicBezTo>
                        <a:pt x="44" y="7"/>
                        <a:pt x="44" y="7"/>
                        <a:pt x="44" y="7"/>
                      </a:cubicBezTo>
                      <a:cubicBezTo>
                        <a:pt x="44" y="7"/>
                        <a:pt x="43" y="6"/>
                        <a:pt x="43" y="6"/>
                      </a:cubicBezTo>
                      <a:cubicBezTo>
                        <a:pt x="42" y="5"/>
                        <a:pt x="42" y="5"/>
                        <a:pt x="41" y="4"/>
                      </a:cubicBezTo>
                      <a:cubicBezTo>
                        <a:pt x="41" y="3"/>
                        <a:pt x="40" y="2"/>
                        <a:pt x="40" y="1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2"/>
                        <a:pt x="41" y="3"/>
                        <a:pt x="41" y="3"/>
                      </a:cubicBezTo>
                      <a:cubicBezTo>
                        <a:pt x="42" y="4"/>
                        <a:pt x="43" y="5"/>
                        <a:pt x="44" y="6"/>
                      </a:cubicBezTo>
                      <a:cubicBezTo>
                        <a:pt x="46" y="8"/>
                        <a:pt x="49" y="9"/>
                        <a:pt x="51" y="10"/>
                      </a:cubicBezTo>
                      <a:cubicBezTo>
                        <a:pt x="52" y="11"/>
                        <a:pt x="53" y="12"/>
                        <a:pt x="54" y="12"/>
                      </a:cubicBezTo>
                      <a:cubicBezTo>
                        <a:pt x="55" y="13"/>
                        <a:pt x="56" y="14"/>
                        <a:pt x="57" y="15"/>
                      </a:cubicBezTo>
                      <a:cubicBezTo>
                        <a:pt x="57" y="15"/>
                        <a:pt x="57" y="15"/>
                        <a:pt x="57" y="15"/>
                      </a:cubicBezTo>
                      <a:cubicBezTo>
                        <a:pt x="57" y="15"/>
                        <a:pt x="57" y="15"/>
                        <a:pt x="57" y="15"/>
                      </a:cubicBezTo>
                      <a:cubicBezTo>
                        <a:pt x="57" y="14"/>
                        <a:pt x="56" y="14"/>
                        <a:pt x="55" y="13"/>
                      </a:cubicBezTo>
                      <a:cubicBezTo>
                        <a:pt x="54" y="12"/>
                        <a:pt x="53" y="12"/>
                        <a:pt x="52" y="11"/>
                      </a:cubicBezTo>
                      <a:cubicBezTo>
                        <a:pt x="52" y="11"/>
                        <a:pt x="51" y="11"/>
                        <a:pt x="51" y="10"/>
                      </a:cubicBezTo>
                      <a:cubicBezTo>
                        <a:pt x="50" y="10"/>
                        <a:pt x="50" y="10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9" y="10"/>
                        <a:pt x="50" y="10"/>
                        <a:pt x="50" y="10"/>
                      </a:cubicBezTo>
                      <a:cubicBezTo>
                        <a:pt x="50" y="10"/>
                        <a:pt x="51" y="11"/>
                        <a:pt x="51" y="11"/>
                      </a:cubicBezTo>
                      <a:cubicBezTo>
                        <a:pt x="52" y="11"/>
                        <a:pt x="53" y="12"/>
                        <a:pt x="54" y="13"/>
                      </a:cubicBezTo>
                      <a:cubicBezTo>
                        <a:pt x="55" y="13"/>
                        <a:pt x="56" y="14"/>
                        <a:pt x="57" y="15"/>
                      </a:cubicBezTo>
                      <a:cubicBezTo>
                        <a:pt x="57" y="15"/>
                        <a:pt x="57" y="15"/>
                        <a:pt x="57" y="16"/>
                      </a:cubicBezTo>
                      <a:cubicBezTo>
                        <a:pt x="57" y="15"/>
                        <a:pt x="56" y="15"/>
                        <a:pt x="56" y="14"/>
                      </a:cubicBezTo>
                      <a:cubicBezTo>
                        <a:pt x="55" y="14"/>
                        <a:pt x="54" y="13"/>
                        <a:pt x="53" y="12"/>
                      </a:cubicBezTo>
                      <a:cubicBezTo>
                        <a:pt x="53" y="12"/>
                        <a:pt x="52" y="12"/>
                        <a:pt x="52" y="11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1" y="11"/>
                        <a:pt x="51" y="11"/>
                        <a:pt x="52" y="11"/>
                      </a:cubicBezTo>
                      <a:cubicBezTo>
                        <a:pt x="52" y="12"/>
                        <a:pt x="53" y="12"/>
                        <a:pt x="53" y="12"/>
                      </a:cubicBezTo>
                      <a:cubicBezTo>
                        <a:pt x="54" y="13"/>
                        <a:pt x="54" y="14"/>
                        <a:pt x="55" y="14"/>
                      </a:cubicBezTo>
                      <a:cubicBezTo>
                        <a:pt x="56" y="15"/>
                        <a:pt x="57" y="15"/>
                        <a:pt x="57" y="16"/>
                      </a:cubicBezTo>
                      <a:cubicBezTo>
                        <a:pt x="57" y="16"/>
                        <a:pt x="57" y="16"/>
                        <a:pt x="57" y="17"/>
                      </a:cubicBezTo>
                      <a:cubicBezTo>
                        <a:pt x="57" y="17"/>
                        <a:pt x="57" y="17"/>
                        <a:pt x="57" y="18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6"/>
                        <a:pt x="56" y="16"/>
                        <a:pt x="56" y="15"/>
                      </a:cubicBezTo>
                      <a:cubicBezTo>
                        <a:pt x="55" y="15"/>
                        <a:pt x="55" y="14"/>
                        <a:pt x="54" y="14"/>
                      </a:cubicBezTo>
                      <a:cubicBezTo>
                        <a:pt x="53" y="13"/>
                        <a:pt x="53" y="13"/>
                        <a:pt x="52" y="12"/>
                      </a:cubicBezTo>
                      <a:cubicBezTo>
                        <a:pt x="52" y="12"/>
                        <a:pt x="52" y="12"/>
                        <a:pt x="52" y="12"/>
                      </a:cubicBezTo>
                      <a:cubicBezTo>
                        <a:pt x="52" y="13"/>
                        <a:pt x="53" y="13"/>
                        <a:pt x="54" y="14"/>
                      </a:cubicBezTo>
                      <a:cubicBezTo>
                        <a:pt x="54" y="14"/>
                        <a:pt x="55" y="15"/>
                        <a:pt x="55" y="15"/>
                      </a:cubicBezTo>
                      <a:cubicBezTo>
                        <a:pt x="56" y="15"/>
                        <a:pt x="56" y="16"/>
                        <a:pt x="57" y="16"/>
                      </a:cubicBezTo>
                      <a:cubicBezTo>
                        <a:pt x="57" y="16"/>
                        <a:pt x="57" y="17"/>
                        <a:pt x="57" y="17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8"/>
                        <a:pt x="57" y="18"/>
                        <a:pt x="57" y="19"/>
                      </a:cubicBezTo>
                      <a:cubicBezTo>
                        <a:pt x="57" y="18"/>
                        <a:pt x="57" y="17"/>
                        <a:pt x="57" y="17"/>
                      </a:cubicBezTo>
                      <a:cubicBezTo>
                        <a:pt x="56" y="16"/>
                        <a:pt x="55" y="16"/>
                        <a:pt x="54" y="15"/>
                      </a:cubicBezTo>
                      <a:cubicBezTo>
                        <a:pt x="54" y="15"/>
                        <a:pt x="54" y="15"/>
                        <a:pt x="54" y="15"/>
                      </a:cubicBezTo>
                      <a:cubicBezTo>
                        <a:pt x="55" y="16"/>
                        <a:pt x="56" y="16"/>
                        <a:pt x="56" y="17"/>
                      </a:cubicBezTo>
                      <a:cubicBezTo>
                        <a:pt x="57" y="17"/>
                        <a:pt x="57" y="17"/>
                        <a:pt x="57" y="18"/>
                      </a:cubicBezTo>
                      <a:cubicBezTo>
                        <a:pt x="57" y="18"/>
                        <a:pt x="57" y="18"/>
                        <a:pt x="57" y="18"/>
                      </a:cubicBezTo>
                      <a:cubicBezTo>
                        <a:pt x="57" y="18"/>
                        <a:pt x="56" y="17"/>
                        <a:pt x="56" y="17"/>
                      </a:cubicBezTo>
                      <a:cubicBezTo>
                        <a:pt x="56" y="17"/>
                        <a:pt x="56" y="17"/>
                        <a:pt x="56" y="17"/>
                      </a:cubicBezTo>
                      <a:cubicBezTo>
                        <a:pt x="56" y="17"/>
                        <a:pt x="56" y="18"/>
                        <a:pt x="56" y="18"/>
                      </a:cubicBezTo>
                      <a:cubicBezTo>
                        <a:pt x="57" y="18"/>
                        <a:pt x="57" y="18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7" y="19"/>
                        <a:pt x="57" y="19"/>
                        <a:pt x="57" y="19"/>
                      </a:cubicBezTo>
                      <a:cubicBezTo>
                        <a:pt x="56" y="18"/>
                        <a:pt x="56" y="18"/>
                        <a:pt x="56" y="18"/>
                      </a:cubicBezTo>
                      <a:cubicBezTo>
                        <a:pt x="56" y="18"/>
                        <a:pt x="56" y="18"/>
                        <a:pt x="56" y="18"/>
                      </a:cubicBezTo>
                      <a:cubicBezTo>
                        <a:pt x="56" y="18"/>
                        <a:pt x="56" y="19"/>
                        <a:pt x="57" y="19"/>
                      </a:cubicBezTo>
                      <a:cubicBezTo>
                        <a:pt x="57" y="19"/>
                        <a:pt x="57" y="20"/>
                        <a:pt x="57" y="20"/>
                      </a:cubicBezTo>
                      <a:cubicBezTo>
                        <a:pt x="57" y="20"/>
                        <a:pt x="57" y="19"/>
                        <a:pt x="57" y="19"/>
                      </a:cubicBezTo>
                      <a:cubicBezTo>
                        <a:pt x="56" y="19"/>
                        <a:pt x="56" y="19"/>
                        <a:pt x="55" y="19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56" y="19"/>
                        <a:pt x="56" y="19"/>
                        <a:pt x="56" y="19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20"/>
                        <a:pt x="57" y="20"/>
                        <a:pt x="56" y="20"/>
                      </a:cubicBezTo>
                      <a:cubicBezTo>
                        <a:pt x="56" y="20"/>
                        <a:pt x="56" y="19"/>
                        <a:pt x="55" y="19"/>
                      </a:cubicBezTo>
                      <a:cubicBezTo>
                        <a:pt x="55" y="19"/>
                        <a:pt x="55" y="19"/>
                        <a:pt x="55" y="19"/>
                      </a:cubicBezTo>
                      <a:cubicBezTo>
                        <a:pt x="56" y="19"/>
                        <a:pt x="56" y="20"/>
                        <a:pt x="56" y="20"/>
                      </a:cubicBezTo>
                      <a:cubicBezTo>
                        <a:pt x="56" y="20"/>
                        <a:pt x="56" y="20"/>
                        <a:pt x="57" y="20"/>
                      </a:cubicBezTo>
                      <a:cubicBezTo>
                        <a:pt x="57" y="20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21"/>
                        <a:pt x="57" y="21"/>
                        <a:pt x="56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1"/>
                        <a:pt x="56" y="21"/>
                      </a:cubicBezTo>
                      <a:cubicBezTo>
                        <a:pt x="56" y="21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21"/>
                        <a:pt x="56" y="21"/>
                        <a:pt x="55" y="21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21"/>
                        <a:pt x="56" y="21"/>
                        <a:pt x="56" y="21"/>
                      </a:cubicBezTo>
                      <a:cubicBezTo>
                        <a:pt x="56" y="22"/>
                        <a:pt x="56" y="22"/>
                        <a:pt x="56" y="22"/>
                      </a:cubicBezTo>
                      <a:cubicBezTo>
                        <a:pt x="56" y="22"/>
                        <a:pt x="55" y="21"/>
                        <a:pt x="55" y="21"/>
                      </a:cubicBezTo>
                      <a:cubicBezTo>
                        <a:pt x="54" y="21"/>
                        <a:pt x="54" y="21"/>
                        <a:pt x="53" y="21"/>
                      </a:cubicBezTo>
                      <a:cubicBezTo>
                        <a:pt x="52" y="20"/>
                        <a:pt x="51" y="20"/>
                        <a:pt x="50" y="19"/>
                      </a:cubicBezTo>
                      <a:cubicBezTo>
                        <a:pt x="49" y="18"/>
                        <a:pt x="48" y="18"/>
                        <a:pt x="47" y="17"/>
                      </a:cubicBezTo>
                      <a:cubicBezTo>
                        <a:pt x="46" y="16"/>
                        <a:pt x="45" y="16"/>
                        <a:pt x="44" y="15"/>
                      </a:cubicBezTo>
                      <a:cubicBezTo>
                        <a:pt x="43" y="15"/>
                        <a:pt x="42" y="14"/>
                        <a:pt x="41" y="13"/>
                      </a:cubicBezTo>
                      <a:cubicBezTo>
                        <a:pt x="39" y="13"/>
                        <a:pt x="38" y="12"/>
                        <a:pt x="37" y="11"/>
                      </a:cubicBezTo>
                      <a:cubicBezTo>
                        <a:pt x="36" y="11"/>
                        <a:pt x="35" y="10"/>
                        <a:pt x="34" y="9"/>
                      </a:cubicBezTo>
                      <a:cubicBezTo>
                        <a:pt x="33" y="8"/>
                        <a:pt x="32" y="8"/>
                        <a:pt x="31" y="8"/>
                      </a:cubicBezTo>
                      <a:cubicBezTo>
                        <a:pt x="31" y="8"/>
                        <a:pt x="31" y="8"/>
                        <a:pt x="30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lose/>
                      <a:moveTo>
                        <a:pt x="9" y="15"/>
                      </a:moveTo>
                      <a:cubicBezTo>
                        <a:pt x="9" y="14"/>
                        <a:pt x="10" y="14"/>
                        <a:pt x="10" y="13"/>
                      </a:cubicBezTo>
                      <a:cubicBezTo>
                        <a:pt x="11" y="13"/>
                        <a:pt x="12" y="12"/>
                        <a:pt x="13" y="11"/>
                      </a:cubicBezTo>
                      <a:cubicBezTo>
                        <a:pt x="14" y="10"/>
                        <a:pt x="15" y="10"/>
                        <a:pt x="16" y="9"/>
                      </a:cubicBezTo>
                      <a:cubicBezTo>
                        <a:pt x="18" y="8"/>
                        <a:pt x="21" y="8"/>
                        <a:pt x="23" y="8"/>
                      </a:cubicBezTo>
                      <a:cubicBezTo>
                        <a:pt x="24" y="8"/>
                        <a:pt x="25" y="8"/>
                        <a:pt x="27" y="8"/>
                      </a:cubicBezTo>
                      <a:cubicBezTo>
                        <a:pt x="28" y="8"/>
                        <a:pt x="29" y="8"/>
                        <a:pt x="30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0" y="8"/>
                        <a:pt x="29" y="8"/>
                        <a:pt x="29" y="8"/>
                      </a:cubicBezTo>
                      <a:cubicBezTo>
                        <a:pt x="28" y="8"/>
                        <a:pt x="28" y="8"/>
                        <a:pt x="27" y="8"/>
                      </a:cubicBezTo>
                      <a:cubicBezTo>
                        <a:pt x="26" y="8"/>
                        <a:pt x="25" y="8"/>
                        <a:pt x="24" y="8"/>
                      </a:cubicBezTo>
                      <a:cubicBezTo>
                        <a:pt x="22" y="8"/>
                        <a:pt x="21" y="8"/>
                        <a:pt x="20" y="8"/>
                      </a:cubicBezTo>
                      <a:cubicBezTo>
                        <a:pt x="19" y="9"/>
                        <a:pt x="19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10"/>
                        <a:pt x="15" y="10"/>
                        <a:pt x="14" y="11"/>
                      </a:cubicBezTo>
                      <a:cubicBezTo>
                        <a:pt x="13" y="12"/>
                        <a:pt x="12" y="12"/>
                        <a:pt x="11" y="13"/>
                      </a:cubicBezTo>
                      <a:cubicBezTo>
                        <a:pt x="9" y="15"/>
                        <a:pt x="8" y="16"/>
                        <a:pt x="6" y="18"/>
                      </a:cubicBezTo>
                      <a:cubicBezTo>
                        <a:pt x="6" y="18"/>
                        <a:pt x="7" y="18"/>
                        <a:pt x="7" y="18"/>
                      </a:cubicBezTo>
                      <a:cubicBezTo>
                        <a:pt x="7" y="18"/>
                        <a:pt x="7" y="17"/>
                        <a:pt x="7" y="17"/>
                      </a:cubicBezTo>
                      <a:cubicBezTo>
                        <a:pt x="7" y="17"/>
                        <a:pt x="8" y="17"/>
                        <a:pt x="8" y="16"/>
                      </a:cubicBezTo>
                      <a:cubicBezTo>
                        <a:pt x="8" y="16"/>
                        <a:pt x="9" y="15"/>
                        <a:pt x="9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38" name="Freeform 1045"/>
                <p:cNvSpPr/>
                <p:nvPr/>
              </p:nvSpPr>
              <p:spPr>
                <a:xfrm>
                  <a:off x="4667251" y="3059113"/>
                  <a:ext cx="15875" cy="460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4" h="12">
                      <a:moveTo>
                        <a:pt x="1" y="2"/>
                      </a:moveTo>
                      <a:cubicBezTo>
                        <a:pt x="1" y="2"/>
                        <a:pt x="2" y="2"/>
                        <a:pt x="2" y="3"/>
                      </a:cubicBezTo>
                      <a:cubicBezTo>
                        <a:pt x="2" y="4"/>
                        <a:pt x="3" y="5"/>
                        <a:pt x="3" y="6"/>
                      </a:cubicBezTo>
                      <a:cubicBezTo>
                        <a:pt x="4" y="7"/>
                        <a:pt x="4" y="8"/>
                        <a:pt x="4" y="9"/>
                      </a:cubicBezTo>
                      <a:cubicBezTo>
                        <a:pt x="4" y="10"/>
                        <a:pt x="4" y="11"/>
                        <a:pt x="3" y="11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4" y="11"/>
                        <a:pt x="4" y="10"/>
                        <a:pt x="4" y="9"/>
                      </a:cubicBezTo>
                      <a:cubicBezTo>
                        <a:pt x="4" y="8"/>
                        <a:pt x="4" y="7"/>
                        <a:pt x="4" y="6"/>
                      </a:cubicBezTo>
                      <a:cubicBezTo>
                        <a:pt x="3" y="5"/>
                        <a:pt x="3" y="4"/>
                        <a:pt x="2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39" name="Freeform 1046"/>
                <p:cNvSpPr/>
                <p:nvPr/>
              </p:nvSpPr>
              <p:spPr>
                <a:xfrm>
                  <a:off x="4667251" y="3062288"/>
                  <a:ext cx="15875" cy="349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9">
                      <a:moveTo>
                        <a:pt x="4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4" y="6"/>
                        <a:pt x="3" y="5"/>
                        <a:pt x="3" y="4"/>
                      </a:cubicBezTo>
                      <a:cubicBezTo>
                        <a:pt x="3" y="4"/>
                        <a:pt x="2" y="3"/>
                        <a:pt x="2" y="2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2" y="3"/>
                        <a:pt x="2" y="3"/>
                        <a:pt x="3" y="4"/>
                      </a:cubicBezTo>
                      <a:cubicBezTo>
                        <a:pt x="3" y="5"/>
                        <a:pt x="4" y="7"/>
                        <a:pt x="4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40" name="Freeform 1047"/>
                <p:cNvSpPr/>
                <p:nvPr/>
              </p:nvSpPr>
              <p:spPr>
                <a:xfrm>
                  <a:off x="4667251" y="30622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41" name="Oval 1048"/>
                <p:cNvSpPr/>
                <p:nvPr/>
              </p:nvSpPr>
              <p:spPr>
                <a:xfrm>
                  <a:off x="4648201" y="30972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42" name="Freeform 1049"/>
                <p:cNvSpPr/>
                <p:nvPr/>
              </p:nvSpPr>
              <p:spPr>
                <a:xfrm>
                  <a:off x="4645026" y="3097213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43" name="Freeform 1050"/>
                <p:cNvSpPr/>
                <p:nvPr/>
              </p:nvSpPr>
              <p:spPr>
                <a:xfrm>
                  <a:off x="4648201" y="30940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44" name="Oval 1051"/>
                <p:cNvSpPr/>
                <p:nvPr/>
              </p:nvSpPr>
              <p:spPr>
                <a:xfrm>
                  <a:off x="4648201" y="31003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45" name="Freeform 1052"/>
                <p:cNvSpPr/>
                <p:nvPr/>
              </p:nvSpPr>
              <p:spPr>
                <a:xfrm>
                  <a:off x="4652963" y="3105151"/>
                  <a:ext cx="142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4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46" name="Oval 1053"/>
                <p:cNvSpPr/>
                <p:nvPr/>
              </p:nvSpPr>
              <p:spPr>
                <a:xfrm>
                  <a:off x="4652963" y="31003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47" name="Freeform 1054"/>
                <p:cNvSpPr/>
                <p:nvPr/>
              </p:nvSpPr>
              <p:spPr>
                <a:xfrm>
                  <a:off x="4652963" y="3105151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48" name="Oval 1055"/>
                <p:cNvSpPr/>
                <p:nvPr/>
              </p:nvSpPr>
              <p:spPr>
                <a:xfrm>
                  <a:off x="4652963" y="3105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49" name="Freeform 1056"/>
                <p:cNvSpPr/>
                <p:nvPr/>
              </p:nvSpPr>
              <p:spPr>
                <a:xfrm>
                  <a:off x="4708526" y="2998788"/>
                  <a:ext cx="1270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1">
                      <a:moveTo>
                        <a:pt x="0" y="1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50" name="Freeform 1057"/>
                <p:cNvSpPr/>
                <p:nvPr/>
              </p:nvSpPr>
              <p:spPr>
                <a:xfrm>
                  <a:off x="4735513" y="2987676"/>
                  <a:ext cx="15875" cy="635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17">
                      <a:moveTo>
                        <a:pt x="0" y="17"/>
                      </a:move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6"/>
                        <a:pt x="0" y="16"/>
                        <a:pt x="1" y="16"/>
                      </a:cubicBezTo>
                      <a:cubicBezTo>
                        <a:pt x="1" y="16"/>
                        <a:pt x="1" y="15"/>
                        <a:pt x="1" y="15"/>
                      </a:cubicBezTo>
                      <a:cubicBezTo>
                        <a:pt x="2" y="15"/>
                        <a:pt x="2" y="14"/>
                        <a:pt x="2" y="13"/>
                      </a:cubicBezTo>
                      <a:cubicBezTo>
                        <a:pt x="3" y="12"/>
                        <a:pt x="3" y="12"/>
                        <a:pt x="3" y="11"/>
                      </a:cubicBezTo>
                      <a:cubicBezTo>
                        <a:pt x="3" y="10"/>
                        <a:pt x="3" y="10"/>
                        <a:pt x="3" y="9"/>
                      </a:cubicBezTo>
                      <a:cubicBezTo>
                        <a:pt x="4" y="8"/>
                        <a:pt x="4" y="7"/>
                        <a:pt x="4" y="7"/>
                      </a:cubicBezTo>
                      <a:cubicBezTo>
                        <a:pt x="4" y="6"/>
                        <a:pt x="3" y="5"/>
                        <a:pt x="3" y="4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3" y="1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3" y="1"/>
                        <a:pt x="3" y="2"/>
                      </a:cubicBezTo>
                      <a:cubicBezTo>
                        <a:pt x="3" y="3"/>
                        <a:pt x="3" y="3"/>
                        <a:pt x="3" y="4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3" y="7"/>
                        <a:pt x="3" y="8"/>
                        <a:pt x="3" y="9"/>
                      </a:cubicBezTo>
                      <a:cubicBezTo>
                        <a:pt x="3" y="10"/>
                        <a:pt x="3" y="12"/>
                        <a:pt x="2" y="13"/>
                      </a:cubicBezTo>
                      <a:cubicBezTo>
                        <a:pt x="2" y="14"/>
                        <a:pt x="2" y="14"/>
                        <a:pt x="1" y="15"/>
                      </a:cubicBezTo>
                      <a:cubicBezTo>
                        <a:pt x="1" y="15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51" name="Freeform 1058"/>
                <p:cNvSpPr/>
                <p:nvPr/>
              </p:nvSpPr>
              <p:spPr>
                <a:xfrm>
                  <a:off x="4743451" y="2957513"/>
                  <a:ext cx="14288" cy="301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8">
                      <a:moveTo>
                        <a:pt x="0" y="8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7"/>
                        <a:pt x="0" y="6"/>
                        <a:pt x="0" y="5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52" name="Freeform 1059"/>
                <p:cNvSpPr/>
                <p:nvPr/>
              </p:nvSpPr>
              <p:spPr>
                <a:xfrm>
                  <a:off x="4743451" y="2979738"/>
                  <a:ext cx="3175" cy="571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5">
                      <a:moveTo>
                        <a:pt x="0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4"/>
                        <a:pt x="1" y="14"/>
                      </a:cubicBezTo>
                      <a:cubicBezTo>
                        <a:pt x="1" y="13"/>
                        <a:pt x="1" y="12"/>
                        <a:pt x="1" y="12"/>
                      </a:cubicBezTo>
                      <a:cubicBezTo>
                        <a:pt x="1" y="10"/>
                        <a:pt x="1" y="9"/>
                        <a:pt x="1" y="7"/>
                      </a:cubicBezTo>
                      <a:cubicBezTo>
                        <a:pt x="1" y="6"/>
                        <a:pt x="1" y="5"/>
                        <a:pt x="0" y="4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10"/>
                        <a:pt x="1" y="11"/>
                        <a:pt x="1" y="11"/>
                      </a:cubicBezTo>
                      <a:cubicBezTo>
                        <a:pt x="1" y="12"/>
                        <a:pt x="1" y="13"/>
                        <a:pt x="1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53" name="Freeform 1060"/>
                <p:cNvSpPr/>
                <p:nvPr/>
              </p:nvSpPr>
              <p:spPr>
                <a:xfrm>
                  <a:off x="4743451" y="29718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54" name="Freeform 1061"/>
                <p:cNvSpPr/>
                <p:nvPr/>
              </p:nvSpPr>
              <p:spPr>
                <a:xfrm>
                  <a:off x="4721226" y="2990851"/>
                  <a:ext cx="1746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2">
                      <a:moveTo>
                        <a:pt x="4" y="1"/>
                      </a:move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4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55" name="Freeform 1062"/>
                <p:cNvSpPr/>
                <p:nvPr/>
              </p:nvSpPr>
              <p:spPr>
                <a:xfrm>
                  <a:off x="4721226" y="2994026"/>
                  <a:ext cx="14288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2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56" name="Oval 1064"/>
                <p:cNvSpPr/>
                <p:nvPr/>
              </p:nvSpPr>
              <p:spPr>
                <a:xfrm>
                  <a:off x="4721226" y="29987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57" name="Freeform 1065"/>
                <p:cNvSpPr/>
                <p:nvPr/>
              </p:nvSpPr>
              <p:spPr>
                <a:xfrm>
                  <a:off x="4738689" y="30321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58" name="Freeform 1066"/>
                <p:cNvSpPr/>
                <p:nvPr/>
              </p:nvSpPr>
              <p:spPr>
                <a:xfrm>
                  <a:off x="4738689" y="30368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59" name="Rectangle 1067"/>
                <p:cNvSpPr/>
                <p:nvPr/>
              </p:nvSpPr>
              <p:spPr>
                <a:xfrm>
                  <a:off x="4738689" y="3036888"/>
                  <a:ext cx="1588" cy="1588"/>
                </a:xfrm>
                <a:prstGeom prst="rect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60" name="Freeform 1068"/>
                <p:cNvSpPr/>
                <p:nvPr/>
              </p:nvSpPr>
              <p:spPr>
                <a:xfrm>
                  <a:off x="4735514" y="303688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61" name="Freeform 1069"/>
                <p:cNvSpPr/>
                <p:nvPr/>
              </p:nvSpPr>
              <p:spPr>
                <a:xfrm>
                  <a:off x="4735514" y="3040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62" name="Freeform 1070"/>
                <p:cNvSpPr/>
                <p:nvPr/>
              </p:nvSpPr>
              <p:spPr>
                <a:xfrm>
                  <a:off x="4732339" y="30432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63" name="Freeform 1071"/>
                <p:cNvSpPr/>
                <p:nvPr/>
              </p:nvSpPr>
              <p:spPr>
                <a:xfrm>
                  <a:off x="4732339" y="3043238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64" name="Oval 1072"/>
                <p:cNvSpPr/>
                <p:nvPr/>
              </p:nvSpPr>
              <p:spPr>
                <a:xfrm>
                  <a:off x="4727576" y="30480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65" name="Freeform 1073"/>
                <p:cNvSpPr/>
                <p:nvPr/>
              </p:nvSpPr>
              <p:spPr>
                <a:xfrm>
                  <a:off x="4727576" y="3048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66" name="Freeform 1074"/>
                <p:cNvSpPr/>
                <p:nvPr/>
              </p:nvSpPr>
              <p:spPr>
                <a:xfrm>
                  <a:off x="4743451" y="2952751"/>
                  <a:ext cx="25400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7" h="3">
                      <a:moveTo>
                        <a:pt x="0" y="2"/>
                      </a:move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1"/>
                        <a:pt x="6" y="1"/>
                      </a:cubicBezTo>
                      <a:cubicBezTo>
                        <a:pt x="7" y="1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67" name="Freeform 1075"/>
                <p:cNvSpPr/>
                <p:nvPr/>
              </p:nvSpPr>
              <p:spPr>
                <a:xfrm>
                  <a:off x="4757739" y="2952751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4">
                      <a:moveTo>
                        <a:pt x="2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2"/>
                        <a:pt x="3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2" y="2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68" name="Oval 1076"/>
                <p:cNvSpPr/>
                <p:nvPr/>
              </p:nvSpPr>
              <p:spPr>
                <a:xfrm>
                  <a:off x="4754564" y="29527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69" name="Freeform 1077"/>
                <p:cNvSpPr/>
                <p:nvPr/>
              </p:nvSpPr>
              <p:spPr>
                <a:xfrm>
                  <a:off x="4652964" y="2987676"/>
                  <a:ext cx="19050" cy="142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5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3" y="4"/>
                      </a:cubicBezTo>
                      <a:cubicBezTo>
                        <a:pt x="3" y="4"/>
                        <a:pt x="2" y="4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0" name="Freeform 1078"/>
                <p:cNvSpPr/>
                <p:nvPr/>
              </p:nvSpPr>
              <p:spPr>
                <a:xfrm>
                  <a:off x="4652964" y="297497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1" name="Freeform 1079"/>
                <p:cNvSpPr/>
                <p:nvPr/>
              </p:nvSpPr>
              <p:spPr>
                <a:xfrm>
                  <a:off x="4656139" y="29749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2" name="Freeform 1080"/>
                <p:cNvSpPr/>
                <p:nvPr/>
              </p:nvSpPr>
              <p:spPr>
                <a:xfrm>
                  <a:off x="4656139" y="2990851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3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3"/>
                        <a:pt x="2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3" name="Freeform 1081"/>
                <p:cNvSpPr/>
                <p:nvPr/>
              </p:nvSpPr>
              <p:spPr>
                <a:xfrm>
                  <a:off x="4656139" y="2990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4" name="Freeform 1082"/>
                <p:cNvSpPr/>
                <p:nvPr/>
              </p:nvSpPr>
              <p:spPr>
                <a:xfrm>
                  <a:off x="4672014" y="29987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5" name="Freeform 1083"/>
                <p:cNvSpPr/>
                <p:nvPr/>
              </p:nvSpPr>
              <p:spPr>
                <a:xfrm>
                  <a:off x="4667251" y="30019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6" name="Freeform 1084"/>
                <p:cNvSpPr/>
                <p:nvPr/>
              </p:nvSpPr>
              <p:spPr>
                <a:xfrm>
                  <a:off x="4664076" y="30019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7" name="Freeform 1085"/>
                <p:cNvSpPr/>
                <p:nvPr/>
              </p:nvSpPr>
              <p:spPr>
                <a:xfrm>
                  <a:off x="4648201" y="3001963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8" name="Freeform 1086"/>
                <p:cNvSpPr/>
                <p:nvPr/>
              </p:nvSpPr>
              <p:spPr>
                <a:xfrm>
                  <a:off x="4648201" y="30067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79" name="Oval 1087"/>
                <p:cNvSpPr/>
                <p:nvPr/>
              </p:nvSpPr>
              <p:spPr>
                <a:xfrm>
                  <a:off x="4648201" y="30067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80" name="Freeform 1088"/>
                <p:cNvSpPr/>
                <p:nvPr/>
              </p:nvSpPr>
              <p:spPr>
                <a:xfrm>
                  <a:off x="4691064" y="2941638"/>
                  <a:ext cx="22225" cy="333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9">
                      <a:moveTo>
                        <a:pt x="6" y="9"/>
                      </a:move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6" y="7"/>
                        <a:pt x="6" y="6"/>
                      </a:cubicBezTo>
                      <a:cubicBezTo>
                        <a:pt x="6" y="5"/>
                        <a:pt x="5" y="4"/>
                        <a:pt x="5" y="3"/>
                      </a:cubicBezTo>
                      <a:cubicBezTo>
                        <a:pt x="5" y="3"/>
                        <a:pt x="4" y="3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6" y="5"/>
                        <a:pt x="6" y="7"/>
                        <a:pt x="6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81" name="Oval 1089"/>
                <p:cNvSpPr/>
                <p:nvPr/>
              </p:nvSpPr>
              <p:spPr>
                <a:xfrm>
                  <a:off x="4691064" y="29416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582" name="Freeform 1090"/>
                <p:cNvSpPr/>
                <p:nvPr/>
              </p:nvSpPr>
              <p:spPr>
                <a:xfrm>
                  <a:off x="4683126" y="2941638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8" h="7">
                      <a:moveTo>
                        <a:pt x="1" y="1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4" y="2"/>
                        <a:pt x="5" y="2"/>
                      </a:cubicBezTo>
                      <a:cubicBezTo>
                        <a:pt x="5" y="3"/>
                        <a:pt x="6" y="4"/>
                        <a:pt x="6" y="4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4"/>
                        <a:pt x="5" y="3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83" name="Freeform 1091"/>
                <p:cNvSpPr/>
                <p:nvPr/>
              </p:nvSpPr>
              <p:spPr>
                <a:xfrm>
                  <a:off x="4678364" y="294163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84" name="Freeform 1092"/>
                <p:cNvSpPr/>
                <p:nvPr/>
              </p:nvSpPr>
              <p:spPr>
                <a:xfrm>
                  <a:off x="4694239" y="29575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85" name="Freeform 1093"/>
                <p:cNvSpPr/>
                <p:nvPr/>
              </p:nvSpPr>
              <p:spPr>
                <a:xfrm>
                  <a:off x="4686301" y="2952751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86" name="Freeform 1094"/>
                <p:cNvSpPr/>
                <p:nvPr/>
              </p:nvSpPr>
              <p:spPr>
                <a:xfrm>
                  <a:off x="4708526" y="2971801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87" name="Freeform 1095"/>
                <p:cNvSpPr/>
                <p:nvPr/>
              </p:nvSpPr>
              <p:spPr>
                <a:xfrm>
                  <a:off x="4708526" y="29718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88" name="Freeform 1096"/>
                <p:cNvSpPr/>
                <p:nvPr/>
              </p:nvSpPr>
              <p:spPr>
                <a:xfrm>
                  <a:off x="4697414" y="295751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89" name="Freeform 1097"/>
                <p:cNvSpPr/>
                <p:nvPr/>
              </p:nvSpPr>
              <p:spPr>
                <a:xfrm>
                  <a:off x="4697414" y="2957513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0" name="Freeform 1098"/>
                <p:cNvSpPr/>
                <p:nvPr/>
              </p:nvSpPr>
              <p:spPr>
                <a:xfrm>
                  <a:off x="4702176" y="295751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1" name="Freeform 1099"/>
                <p:cNvSpPr/>
                <p:nvPr/>
              </p:nvSpPr>
              <p:spPr>
                <a:xfrm>
                  <a:off x="4702176" y="29606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2" name="Freeform 1100"/>
                <p:cNvSpPr/>
                <p:nvPr/>
              </p:nvSpPr>
              <p:spPr>
                <a:xfrm>
                  <a:off x="4702176" y="296068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3" name="Freeform 1101"/>
                <p:cNvSpPr/>
                <p:nvPr/>
              </p:nvSpPr>
              <p:spPr>
                <a:xfrm>
                  <a:off x="4705351" y="29638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4" name="Freeform 1102"/>
                <p:cNvSpPr/>
                <p:nvPr/>
              </p:nvSpPr>
              <p:spPr>
                <a:xfrm>
                  <a:off x="4705351" y="29686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5" name="Freeform 1103"/>
                <p:cNvSpPr/>
                <p:nvPr/>
              </p:nvSpPr>
              <p:spPr>
                <a:xfrm>
                  <a:off x="4694239" y="29606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6" name="Freeform 1104"/>
                <p:cNvSpPr/>
                <p:nvPr/>
              </p:nvSpPr>
              <p:spPr>
                <a:xfrm>
                  <a:off x="4697414" y="29606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7" name="Freeform 1105"/>
                <p:cNvSpPr/>
                <p:nvPr/>
              </p:nvSpPr>
              <p:spPr>
                <a:xfrm>
                  <a:off x="4697414" y="29606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8" name="Freeform 1106"/>
                <p:cNvSpPr/>
                <p:nvPr/>
              </p:nvSpPr>
              <p:spPr>
                <a:xfrm>
                  <a:off x="4697414" y="29638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599" name="Freeform 1107"/>
                <p:cNvSpPr/>
                <p:nvPr/>
              </p:nvSpPr>
              <p:spPr>
                <a:xfrm>
                  <a:off x="4697414" y="29638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00" name="Freeform 1108"/>
                <p:cNvSpPr/>
                <p:nvPr/>
              </p:nvSpPr>
              <p:spPr>
                <a:xfrm>
                  <a:off x="4702176" y="29686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01" name="Oval 1109"/>
                <p:cNvSpPr/>
                <p:nvPr/>
              </p:nvSpPr>
              <p:spPr>
                <a:xfrm>
                  <a:off x="4702176" y="29686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02" name="Oval 1110"/>
                <p:cNvSpPr/>
                <p:nvPr/>
              </p:nvSpPr>
              <p:spPr>
                <a:xfrm>
                  <a:off x="4702176" y="29718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03" name="Freeform 1111"/>
                <p:cNvSpPr/>
                <p:nvPr/>
              </p:nvSpPr>
              <p:spPr>
                <a:xfrm>
                  <a:off x="4656139" y="29638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04" name="Freeform 1112"/>
                <p:cNvSpPr/>
                <p:nvPr/>
              </p:nvSpPr>
              <p:spPr>
                <a:xfrm>
                  <a:off x="4648201" y="29749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05" name="Freeform 1113"/>
                <p:cNvSpPr/>
                <p:nvPr/>
              </p:nvSpPr>
              <p:spPr>
                <a:xfrm>
                  <a:off x="4652964" y="29749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06" name="Freeform 1114"/>
                <p:cNvSpPr/>
                <p:nvPr/>
              </p:nvSpPr>
              <p:spPr>
                <a:xfrm>
                  <a:off x="4652964" y="29749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07" name="Freeform 1115"/>
                <p:cNvSpPr/>
                <p:nvPr/>
              </p:nvSpPr>
              <p:spPr>
                <a:xfrm>
                  <a:off x="4652964" y="29718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08" name="Freeform 1116"/>
                <p:cNvSpPr/>
                <p:nvPr/>
              </p:nvSpPr>
              <p:spPr>
                <a:xfrm>
                  <a:off x="4656139" y="29686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09" name="Freeform 1117"/>
                <p:cNvSpPr/>
                <p:nvPr/>
              </p:nvSpPr>
              <p:spPr>
                <a:xfrm>
                  <a:off x="4641851" y="2987676"/>
                  <a:ext cx="3175" cy="142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4"/>
                      </a:moveTo>
                      <a:cubicBezTo>
                        <a:pt x="0" y="3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10" name="Freeform 1118"/>
                <p:cNvSpPr/>
                <p:nvPr/>
              </p:nvSpPr>
              <p:spPr>
                <a:xfrm>
                  <a:off x="4645026" y="298291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11" name="Freeform 1119"/>
                <p:cNvSpPr/>
                <p:nvPr/>
              </p:nvSpPr>
              <p:spPr>
                <a:xfrm>
                  <a:off x="4641851" y="30067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12" name="Oval 1120"/>
                <p:cNvSpPr/>
                <p:nvPr/>
              </p:nvSpPr>
              <p:spPr>
                <a:xfrm>
                  <a:off x="4641851" y="30019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13" name="Oval 1121"/>
                <p:cNvSpPr/>
                <p:nvPr/>
              </p:nvSpPr>
              <p:spPr>
                <a:xfrm>
                  <a:off x="4641851" y="29987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14" name="Freeform 1122"/>
                <p:cNvSpPr/>
                <p:nvPr/>
              </p:nvSpPr>
              <p:spPr>
                <a:xfrm>
                  <a:off x="4675189" y="3055938"/>
                  <a:ext cx="49213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3" h="3">
                      <a:moveTo>
                        <a:pt x="0" y="2"/>
                      </a:move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3"/>
                        <a:pt x="6" y="2"/>
                        <a:pt x="7" y="2"/>
                      </a:cubicBezTo>
                      <a:cubicBezTo>
                        <a:pt x="8" y="2"/>
                        <a:pt x="9" y="2"/>
                        <a:pt x="10" y="2"/>
                      </a:cubicBezTo>
                      <a:cubicBezTo>
                        <a:pt x="12" y="1"/>
                        <a:pt x="13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1" y="1"/>
                        <a:pt x="10" y="2"/>
                      </a:cubicBezTo>
                      <a:cubicBezTo>
                        <a:pt x="9" y="2"/>
                        <a:pt x="8" y="2"/>
                        <a:pt x="7" y="2"/>
                      </a:cubicBez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15" name="Freeform 1123"/>
                <p:cNvSpPr/>
                <p:nvPr/>
              </p:nvSpPr>
              <p:spPr>
                <a:xfrm>
                  <a:off x="4672014" y="30591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16" name="Freeform 1124"/>
                <p:cNvSpPr/>
                <p:nvPr/>
              </p:nvSpPr>
              <p:spPr>
                <a:xfrm>
                  <a:off x="4822826" y="3006726"/>
                  <a:ext cx="36513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5">
                      <a:moveTo>
                        <a:pt x="2" y="2"/>
                      </a:move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7" y="0"/>
                        <a:pt x="7" y="0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0"/>
                        <a:pt x="7" y="0"/>
                        <a:pt x="7" y="0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4" y="1"/>
                        <a:pt x="2" y="1"/>
                        <a:pt x="2" y="2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4"/>
                        <a:pt x="1" y="4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17" name="Freeform 1125"/>
                <p:cNvSpPr/>
                <p:nvPr/>
              </p:nvSpPr>
              <p:spPr>
                <a:xfrm>
                  <a:off x="4826001" y="3009901"/>
                  <a:ext cx="38100" cy="158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0" h="4">
                      <a:moveTo>
                        <a:pt x="7" y="0"/>
                      </a:move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8" y="0"/>
                        <a:pt x="9" y="0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0"/>
                        <a:pt x="8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18" name="Oval 1126"/>
                <p:cNvSpPr/>
                <p:nvPr/>
              </p:nvSpPr>
              <p:spPr>
                <a:xfrm>
                  <a:off x="4826001" y="30257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19" name="Freeform 1127"/>
                <p:cNvSpPr/>
                <p:nvPr/>
              </p:nvSpPr>
              <p:spPr>
                <a:xfrm>
                  <a:off x="4840289" y="3025776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20" name="Freeform 1128"/>
                <p:cNvSpPr/>
                <p:nvPr/>
              </p:nvSpPr>
              <p:spPr>
                <a:xfrm>
                  <a:off x="4833939" y="3025776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21" name="Freeform 1129"/>
                <p:cNvSpPr/>
                <p:nvPr/>
              </p:nvSpPr>
              <p:spPr>
                <a:xfrm>
                  <a:off x="4829176" y="302895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22" name="Freeform 1130"/>
                <p:cNvSpPr/>
                <p:nvPr/>
              </p:nvSpPr>
              <p:spPr>
                <a:xfrm>
                  <a:off x="4837114" y="30178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6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3" y="1"/>
                        <a:pt x="4" y="1"/>
                      </a:cubicBezTo>
                      <a:cubicBezTo>
                        <a:pt x="5" y="1"/>
                        <a:pt x="5" y="2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1"/>
                        <a:pt x="2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23" name="Freeform 1131"/>
                <p:cNvSpPr/>
                <p:nvPr/>
              </p:nvSpPr>
              <p:spPr>
                <a:xfrm>
                  <a:off x="4840289" y="3017838"/>
                  <a:ext cx="1270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1" y="0"/>
                      </a:moveTo>
                      <a:cubicBezTo>
                        <a:pt x="2" y="0"/>
                        <a:pt x="2" y="0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24" name="Oval 1132"/>
                <p:cNvSpPr/>
                <p:nvPr/>
              </p:nvSpPr>
              <p:spPr>
                <a:xfrm>
                  <a:off x="4837114" y="30210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25" name="Freeform 1133"/>
                <p:cNvSpPr/>
                <p:nvPr/>
              </p:nvSpPr>
              <p:spPr>
                <a:xfrm>
                  <a:off x="4870451" y="2949576"/>
                  <a:ext cx="71438" cy="412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9" h="1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2"/>
                        <a:pt x="5" y="2"/>
                      </a:cubicBezTo>
                      <a:cubicBezTo>
                        <a:pt x="6" y="3"/>
                        <a:pt x="8" y="4"/>
                        <a:pt x="10" y="5"/>
                      </a:cubicBezTo>
                      <a:cubicBezTo>
                        <a:pt x="11" y="6"/>
                        <a:pt x="13" y="7"/>
                        <a:pt x="15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9" y="10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0"/>
                        <a:pt x="18" y="10"/>
                        <a:pt x="18" y="10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6" y="9"/>
                        <a:pt x="15" y="8"/>
                        <a:pt x="14" y="8"/>
                      </a:cubicBezTo>
                      <a:cubicBezTo>
                        <a:pt x="13" y="7"/>
                        <a:pt x="11" y="6"/>
                        <a:pt x="9" y="5"/>
                      </a:cubicBezTo>
                      <a:cubicBezTo>
                        <a:pt x="8" y="4"/>
                        <a:pt x="7" y="4"/>
                        <a:pt x="7" y="3"/>
                      </a:cubicBezTo>
                      <a:cubicBezTo>
                        <a:pt x="6" y="2"/>
                        <a:pt x="5" y="2"/>
                        <a:pt x="4" y="2"/>
                      </a:cubicBez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26" name="Freeform 1134"/>
                <p:cNvSpPr/>
                <p:nvPr/>
              </p:nvSpPr>
              <p:spPr>
                <a:xfrm>
                  <a:off x="4889501" y="2949576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27" name="Oval 1135"/>
                <p:cNvSpPr/>
                <p:nvPr/>
              </p:nvSpPr>
              <p:spPr>
                <a:xfrm>
                  <a:off x="4886326" y="29448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28" name="Freeform 1136"/>
                <p:cNvSpPr/>
                <p:nvPr/>
              </p:nvSpPr>
              <p:spPr>
                <a:xfrm>
                  <a:off x="4889501" y="2944813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29" name="Oval 1137"/>
                <p:cNvSpPr/>
                <p:nvPr/>
              </p:nvSpPr>
              <p:spPr>
                <a:xfrm>
                  <a:off x="4889501" y="29448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30" name="Freeform 1138"/>
                <p:cNvSpPr/>
                <p:nvPr/>
              </p:nvSpPr>
              <p:spPr>
                <a:xfrm>
                  <a:off x="4919664" y="2941638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3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31" name="Freeform 1139"/>
                <p:cNvSpPr/>
                <p:nvPr/>
              </p:nvSpPr>
              <p:spPr>
                <a:xfrm>
                  <a:off x="4900614" y="2938463"/>
                  <a:ext cx="23813" cy="222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6">
                      <a:moveTo>
                        <a:pt x="2" y="4"/>
                      </a:moveTo>
                      <a:cubicBezTo>
                        <a:pt x="2" y="3"/>
                        <a:pt x="1" y="3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5"/>
                        <a:pt x="4" y="5"/>
                      </a:cubicBezTo>
                      <a:cubicBezTo>
                        <a:pt x="4" y="5"/>
                        <a:pt x="5" y="5"/>
                        <a:pt x="5" y="5"/>
                      </a:cubicBezTo>
                      <a:cubicBezTo>
                        <a:pt x="5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5"/>
                        <a:pt x="4" y="4"/>
                        <a:pt x="2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32" name="Freeform 1140"/>
                <p:cNvSpPr/>
                <p:nvPr/>
              </p:nvSpPr>
              <p:spPr>
                <a:xfrm>
                  <a:off x="4905376" y="2938463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33" name="Freeform 1141"/>
                <p:cNvSpPr/>
                <p:nvPr/>
              </p:nvSpPr>
              <p:spPr>
                <a:xfrm>
                  <a:off x="4938714" y="29718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34" name="Freeform 1142"/>
                <p:cNvSpPr/>
                <p:nvPr/>
              </p:nvSpPr>
              <p:spPr>
                <a:xfrm>
                  <a:off x="4938714" y="297497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35" name="Freeform 1143"/>
                <p:cNvSpPr/>
                <p:nvPr/>
              </p:nvSpPr>
              <p:spPr>
                <a:xfrm>
                  <a:off x="4941889" y="297497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36" name="Freeform 1144"/>
                <p:cNvSpPr/>
                <p:nvPr/>
              </p:nvSpPr>
              <p:spPr>
                <a:xfrm>
                  <a:off x="4946651" y="29797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37" name="Freeform 1145"/>
                <p:cNvSpPr/>
                <p:nvPr/>
              </p:nvSpPr>
              <p:spPr>
                <a:xfrm>
                  <a:off x="4949826" y="298291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38" name="Freeform 1146"/>
                <p:cNvSpPr/>
                <p:nvPr/>
              </p:nvSpPr>
              <p:spPr>
                <a:xfrm>
                  <a:off x="4919664" y="299085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39" name="Freeform 1147"/>
                <p:cNvSpPr/>
                <p:nvPr/>
              </p:nvSpPr>
              <p:spPr>
                <a:xfrm>
                  <a:off x="4924426" y="29940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40" name="Freeform 1148"/>
                <p:cNvSpPr/>
                <p:nvPr/>
              </p:nvSpPr>
              <p:spPr>
                <a:xfrm>
                  <a:off x="4927601" y="29940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41" name="Freeform 1149"/>
                <p:cNvSpPr/>
                <p:nvPr/>
              </p:nvSpPr>
              <p:spPr>
                <a:xfrm>
                  <a:off x="4930776" y="29987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42" name="Freeform 1150"/>
                <p:cNvSpPr/>
                <p:nvPr/>
              </p:nvSpPr>
              <p:spPr>
                <a:xfrm>
                  <a:off x="4935539" y="29987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43" name="Oval 1151"/>
                <p:cNvSpPr/>
                <p:nvPr/>
              </p:nvSpPr>
              <p:spPr>
                <a:xfrm>
                  <a:off x="4875214" y="29908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44" name="Oval 1152"/>
                <p:cNvSpPr/>
                <p:nvPr/>
              </p:nvSpPr>
              <p:spPr>
                <a:xfrm>
                  <a:off x="4870451" y="29940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45" name="Freeform 1153"/>
                <p:cNvSpPr/>
                <p:nvPr/>
              </p:nvSpPr>
              <p:spPr>
                <a:xfrm>
                  <a:off x="4941889" y="30130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46" name="Freeform 1154"/>
                <p:cNvSpPr/>
                <p:nvPr/>
              </p:nvSpPr>
              <p:spPr>
                <a:xfrm>
                  <a:off x="4938714" y="30130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47" name="Freeform 1155"/>
                <p:cNvSpPr/>
                <p:nvPr/>
              </p:nvSpPr>
              <p:spPr>
                <a:xfrm>
                  <a:off x="4870451" y="2994026"/>
                  <a:ext cx="57150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5" h="4">
                      <a:moveTo>
                        <a:pt x="14" y="4"/>
                      </a:moveTo>
                      <a:cubicBezTo>
                        <a:pt x="14" y="4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1" y="2"/>
                      </a:cubicBezTo>
                      <a:cubicBezTo>
                        <a:pt x="10" y="2"/>
                        <a:pt x="10" y="2"/>
                        <a:pt x="9" y="1"/>
                      </a:cubicBezTo>
                      <a:cubicBezTo>
                        <a:pt x="8" y="1"/>
                        <a:pt x="7" y="1"/>
                        <a:pt x="7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6" y="0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9" y="1"/>
                        <a:pt x="9" y="2"/>
                        <a:pt x="9" y="2"/>
                      </a:cubicBezTo>
                      <a:cubicBezTo>
                        <a:pt x="10" y="2"/>
                        <a:pt x="11" y="2"/>
                        <a:pt x="11" y="2"/>
                      </a:cubicBezTo>
                      <a:cubicBezTo>
                        <a:pt x="12" y="3"/>
                        <a:pt x="12" y="3"/>
                        <a:pt x="13" y="3"/>
                      </a:cubicBezTo>
                      <a:cubicBezTo>
                        <a:pt x="13" y="3"/>
                        <a:pt x="14" y="4"/>
                        <a:pt x="14" y="4"/>
                      </a:cubicBezTo>
                      <a:cubicBezTo>
                        <a:pt x="14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4" y="4"/>
                        <a:pt x="14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48" name="Freeform 1156"/>
                <p:cNvSpPr/>
                <p:nvPr/>
              </p:nvSpPr>
              <p:spPr>
                <a:xfrm>
                  <a:off x="4867276" y="30019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49" name="Freeform 1157"/>
                <p:cNvSpPr/>
                <p:nvPr/>
              </p:nvSpPr>
              <p:spPr>
                <a:xfrm>
                  <a:off x="4881564" y="2968626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50" name="Freeform 1158"/>
                <p:cNvSpPr/>
                <p:nvPr/>
              </p:nvSpPr>
              <p:spPr>
                <a:xfrm>
                  <a:off x="4886326" y="29686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51" name="Freeform 1159"/>
                <p:cNvSpPr/>
                <p:nvPr/>
              </p:nvSpPr>
              <p:spPr>
                <a:xfrm>
                  <a:off x="4886326" y="29686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52" name="Freeform 1160"/>
                <p:cNvSpPr/>
                <p:nvPr/>
              </p:nvSpPr>
              <p:spPr>
                <a:xfrm>
                  <a:off x="4878389" y="295751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53" name="Freeform 1161"/>
                <p:cNvSpPr/>
                <p:nvPr/>
              </p:nvSpPr>
              <p:spPr>
                <a:xfrm>
                  <a:off x="4878389" y="29606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54" name="Freeform 1162"/>
                <p:cNvSpPr/>
                <p:nvPr/>
              </p:nvSpPr>
              <p:spPr>
                <a:xfrm>
                  <a:off x="4905376" y="2979738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55" name="Freeform 1163"/>
                <p:cNvSpPr/>
                <p:nvPr/>
              </p:nvSpPr>
              <p:spPr>
                <a:xfrm>
                  <a:off x="4908551" y="297973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56" name="Freeform 1164"/>
                <p:cNvSpPr/>
                <p:nvPr/>
              </p:nvSpPr>
              <p:spPr>
                <a:xfrm>
                  <a:off x="4983164" y="30130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57" name="Freeform 1165"/>
                <p:cNvSpPr/>
                <p:nvPr/>
              </p:nvSpPr>
              <p:spPr>
                <a:xfrm>
                  <a:off x="4979989" y="30130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58" name="Oval 1166"/>
                <p:cNvSpPr/>
                <p:nvPr/>
              </p:nvSpPr>
              <p:spPr>
                <a:xfrm>
                  <a:off x="4979989" y="30099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59" name="Freeform 1167"/>
                <p:cNvSpPr/>
                <p:nvPr/>
              </p:nvSpPr>
              <p:spPr>
                <a:xfrm>
                  <a:off x="4983164" y="2994026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0" name="Freeform 1168"/>
                <p:cNvSpPr/>
                <p:nvPr/>
              </p:nvSpPr>
              <p:spPr>
                <a:xfrm>
                  <a:off x="4983164" y="29940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1" name="Freeform 1169"/>
                <p:cNvSpPr/>
                <p:nvPr/>
              </p:nvSpPr>
              <p:spPr>
                <a:xfrm>
                  <a:off x="4979989" y="2990851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2" name="Freeform 1170"/>
                <p:cNvSpPr/>
                <p:nvPr/>
              </p:nvSpPr>
              <p:spPr>
                <a:xfrm>
                  <a:off x="4976814" y="29940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3" name="Freeform 1171"/>
                <p:cNvSpPr/>
                <p:nvPr/>
              </p:nvSpPr>
              <p:spPr>
                <a:xfrm>
                  <a:off x="4972051" y="2990851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4" name="Freeform 1172"/>
                <p:cNvSpPr/>
                <p:nvPr/>
              </p:nvSpPr>
              <p:spPr>
                <a:xfrm>
                  <a:off x="4968876" y="29940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5" name="Freeform 1173"/>
                <p:cNvSpPr/>
                <p:nvPr/>
              </p:nvSpPr>
              <p:spPr>
                <a:xfrm>
                  <a:off x="4987926" y="300196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6" name="Freeform 1174"/>
                <p:cNvSpPr/>
                <p:nvPr/>
              </p:nvSpPr>
              <p:spPr>
                <a:xfrm>
                  <a:off x="4965701" y="300990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1"/>
                        <a:pt x="2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7" name="Freeform 1175"/>
                <p:cNvSpPr/>
                <p:nvPr/>
              </p:nvSpPr>
              <p:spPr>
                <a:xfrm>
                  <a:off x="4965701" y="300672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8" name="Freeform 1176"/>
                <p:cNvSpPr/>
                <p:nvPr/>
              </p:nvSpPr>
              <p:spPr>
                <a:xfrm>
                  <a:off x="4965701" y="30067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69" name="Freeform 1177"/>
                <p:cNvSpPr/>
                <p:nvPr/>
              </p:nvSpPr>
              <p:spPr>
                <a:xfrm>
                  <a:off x="4957764" y="3067051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6" h="7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4" y="1"/>
                        <a:pt x="4" y="1"/>
                        <a:pt x="5" y="2"/>
                      </a:cubicBezTo>
                      <a:cubicBezTo>
                        <a:pt x="6" y="3"/>
                        <a:pt x="6" y="4"/>
                        <a:pt x="6" y="5"/>
                      </a:cubicBezTo>
                      <a:cubicBezTo>
                        <a:pt x="6" y="5"/>
                        <a:pt x="6" y="6"/>
                        <a:pt x="5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6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6" y="4"/>
                        <a:pt x="5" y="3"/>
                        <a:pt x="5" y="2"/>
                      </a:cubicBezTo>
                      <a:cubicBezTo>
                        <a:pt x="4" y="1"/>
                        <a:pt x="3" y="1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70" name="Freeform 1178"/>
                <p:cNvSpPr/>
                <p:nvPr/>
              </p:nvSpPr>
              <p:spPr>
                <a:xfrm>
                  <a:off x="4954589" y="3067051"/>
                  <a:ext cx="2222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4">
                      <a:moveTo>
                        <a:pt x="6" y="2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2"/>
                      </a:cubicBezTo>
                      <a:cubicBezTo>
                        <a:pt x="5" y="2"/>
                        <a:pt x="5" y="1"/>
                        <a:pt x="4" y="1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5" y="1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71" name="Freeform 1179"/>
                <p:cNvSpPr/>
                <p:nvPr/>
              </p:nvSpPr>
              <p:spPr>
                <a:xfrm>
                  <a:off x="4976814" y="30813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72" name="Freeform 1180"/>
                <p:cNvSpPr/>
                <p:nvPr/>
              </p:nvSpPr>
              <p:spPr>
                <a:xfrm>
                  <a:off x="4976814" y="30813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73" name="Oval 1181"/>
                <p:cNvSpPr/>
                <p:nvPr/>
              </p:nvSpPr>
              <p:spPr>
                <a:xfrm>
                  <a:off x="4954589" y="30749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74" name="Freeform 1182"/>
                <p:cNvSpPr/>
                <p:nvPr/>
              </p:nvSpPr>
              <p:spPr>
                <a:xfrm>
                  <a:off x="4965701" y="3074988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75" name="Freeform 1183"/>
                <p:cNvSpPr/>
                <p:nvPr/>
              </p:nvSpPr>
              <p:spPr>
                <a:xfrm>
                  <a:off x="4960939" y="3074988"/>
                  <a:ext cx="4763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76" name="Freeform 1184"/>
                <p:cNvSpPr/>
                <p:nvPr/>
              </p:nvSpPr>
              <p:spPr>
                <a:xfrm>
                  <a:off x="4960939" y="3074988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77" name="Freeform 1185"/>
                <p:cNvSpPr/>
                <p:nvPr/>
              </p:nvSpPr>
              <p:spPr>
                <a:xfrm>
                  <a:off x="4960939" y="3074988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78" name="Freeform 1186"/>
                <p:cNvSpPr/>
                <p:nvPr/>
              </p:nvSpPr>
              <p:spPr>
                <a:xfrm>
                  <a:off x="4957764" y="3074988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79" name="Freeform 1187"/>
                <p:cNvSpPr/>
                <p:nvPr/>
              </p:nvSpPr>
              <p:spPr>
                <a:xfrm>
                  <a:off x="4954589" y="3074988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80" name="Freeform 1188"/>
                <p:cNvSpPr/>
                <p:nvPr/>
              </p:nvSpPr>
              <p:spPr>
                <a:xfrm>
                  <a:off x="4954589" y="3074988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81" name="Freeform 1189"/>
                <p:cNvSpPr/>
                <p:nvPr/>
              </p:nvSpPr>
              <p:spPr>
                <a:xfrm>
                  <a:off x="4960939" y="30749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82" name="Freeform 1190"/>
                <p:cNvSpPr/>
                <p:nvPr/>
              </p:nvSpPr>
              <p:spPr>
                <a:xfrm>
                  <a:off x="4976814" y="30861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83" name="Oval 1191"/>
                <p:cNvSpPr/>
                <p:nvPr/>
              </p:nvSpPr>
              <p:spPr>
                <a:xfrm>
                  <a:off x="4976814" y="30940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84" name="Freeform 1192"/>
                <p:cNvSpPr/>
                <p:nvPr/>
              </p:nvSpPr>
              <p:spPr>
                <a:xfrm>
                  <a:off x="4941889" y="3070226"/>
                  <a:ext cx="7938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85" name="Freeform 1193"/>
                <p:cNvSpPr/>
                <p:nvPr/>
              </p:nvSpPr>
              <p:spPr>
                <a:xfrm>
                  <a:off x="4972051" y="30321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86" name="Freeform 1194"/>
                <p:cNvSpPr/>
                <p:nvPr/>
              </p:nvSpPr>
              <p:spPr>
                <a:xfrm>
                  <a:off x="4968876" y="30368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87" name="Freeform 1195"/>
                <p:cNvSpPr/>
                <p:nvPr/>
              </p:nvSpPr>
              <p:spPr>
                <a:xfrm>
                  <a:off x="4941889" y="3036888"/>
                  <a:ext cx="26988" cy="333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7" h="9">
                      <a:moveTo>
                        <a:pt x="7" y="0"/>
                      </a:moveTo>
                      <a:cubicBezTo>
                        <a:pt x="6" y="0"/>
                        <a:pt x="5" y="1"/>
                        <a:pt x="4" y="1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1" y="5"/>
                        <a:pt x="0" y="7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7"/>
                        <a:pt x="1" y="5"/>
                        <a:pt x="2" y="3"/>
                      </a:cubicBezTo>
                      <a:cubicBezTo>
                        <a:pt x="3" y="3"/>
                        <a:pt x="3" y="2"/>
                        <a:pt x="4" y="1"/>
                      </a:cubicBezTo>
                      <a:cubicBezTo>
                        <a:pt x="5" y="1"/>
                        <a:pt x="6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88" name="Freeform 1196"/>
                <p:cNvSpPr/>
                <p:nvPr/>
              </p:nvSpPr>
              <p:spPr>
                <a:xfrm>
                  <a:off x="4949826" y="30892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89" name="Freeform 1197"/>
                <p:cNvSpPr/>
                <p:nvPr/>
              </p:nvSpPr>
              <p:spPr>
                <a:xfrm>
                  <a:off x="4930776" y="3055938"/>
                  <a:ext cx="4763" cy="1428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4">
                      <a:moveTo>
                        <a:pt x="1" y="0"/>
                      </a:moveTo>
                      <a:cubicBezTo>
                        <a:pt x="1" y="1"/>
                        <a:pt x="1" y="2"/>
                        <a:pt x="1" y="3"/>
                      </a:cubicBezTo>
                      <a:cubicBezTo>
                        <a:pt x="1" y="3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90" name="Freeform 1198"/>
                <p:cNvSpPr/>
                <p:nvPr/>
              </p:nvSpPr>
              <p:spPr>
                <a:xfrm>
                  <a:off x="4927601" y="30749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91" name="Freeform 1199"/>
                <p:cNvSpPr/>
                <p:nvPr/>
              </p:nvSpPr>
              <p:spPr>
                <a:xfrm>
                  <a:off x="4927601" y="3059113"/>
                  <a:ext cx="7938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2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92" name="Freeform 1200"/>
                <p:cNvSpPr/>
                <p:nvPr/>
              </p:nvSpPr>
              <p:spPr>
                <a:xfrm>
                  <a:off x="4924426" y="30749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93" name="Freeform 1201"/>
                <p:cNvSpPr/>
                <p:nvPr/>
              </p:nvSpPr>
              <p:spPr>
                <a:xfrm>
                  <a:off x="4972051" y="3097213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94" name="Oval 1202"/>
                <p:cNvSpPr/>
                <p:nvPr/>
              </p:nvSpPr>
              <p:spPr>
                <a:xfrm>
                  <a:off x="4968876" y="31003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695" name="Freeform 1203"/>
                <p:cNvSpPr/>
                <p:nvPr/>
              </p:nvSpPr>
              <p:spPr>
                <a:xfrm>
                  <a:off x="4941889" y="3081338"/>
                  <a:ext cx="15875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4" h="2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96" name="Freeform 1204"/>
                <p:cNvSpPr/>
                <p:nvPr/>
              </p:nvSpPr>
              <p:spPr>
                <a:xfrm>
                  <a:off x="4941889" y="30781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97" name="Freeform 1205"/>
                <p:cNvSpPr/>
                <p:nvPr/>
              </p:nvSpPr>
              <p:spPr>
                <a:xfrm>
                  <a:off x="4968876" y="3025776"/>
                  <a:ext cx="3810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0" h="1">
                      <a:moveTo>
                        <a:pt x="5" y="0"/>
                      </a:moveTo>
                      <a:cubicBezTo>
                        <a:pt x="6" y="0"/>
                        <a:pt x="7" y="0"/>
                        <a:pt x="8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98" name="Freeform 1206"/>
                <p:cNvSpPr/>
                <p:nvPr/>
              </p:nvSpPr>
              <p:spPr>
                <a:xfrm>
                  <a:off x="4976814" y="3025776"/>
                  <a:ext cx="2540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7" h="1"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699" name="Oval 1207"/>
                <p:cNvSpPr/>
                <p:nvPr/>
              </p:nvSpPr>
              <p:spPr>
                <a:xfrm>
                  <a:off x="4976814" y="30289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00" name="Freeform 1208"/>
                <p:cNvSpPr/>
                <p:nvPr/>
              </p:nvSpPr>
              <p:spPr>
                <a:xfrm>
                  <a:off x="5029201" y="30067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01" name="Oval 1209"/>
                <p:cNvSpPr/>
                <p:nvPr/>
              </p:nvSpPr>
              <p:spPr>
                <a:xfrm>
                  <a:off x="5026026" y="30067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02" name="Oval 1210"/>
                <p:cNvSpPr/>
                <p:nvPr/>
              </p:nvSpPr>
              <p:spPr>
                <a:xfrm>
                  <a:off x="5037139" y="30210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03" name="Freeform 1211"/>
                <p:cNvSpPr/>
                <p:nvPr/>
              </p:nvSpPr>
              <p:spPr>
                <a:xfrm>
                  <a:off x="5040314" y="30257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04" name="Freeform 1212"/>
                <p:cNvSpPr/>
                <p:nvPr/>
              </p:nvSpPr>
              <p:spPr>
                <a:xfrm>
                  <a:off x="5084764" y="2998788"/>
                  <a:ext cx="15875" cy="3810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10">
                      <a:moveTo>
                        <a:pt x="3" y="10"/>
                      </a:moveTo>
                      <a:cubicBezTo>
                        <a:pt x="3" y="10"/>
                        <a:pt x="2" y="9"/>
                        <a:pt x="2" y="9"/>
                      </a:cubicBez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5"/>
                        <a:pt x="0" y="4"/>
                        <a:pt x="0" y="2"/>
                      </a:cubicBezTo>
                      <a:cubicBezTo>
                        <a:pt x="1" y="2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2" y="9"/>
                        <a:pt x="2" y="9"/>
                        <a:pt x="3" y="10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3" y="10"/>
                        <a:pt x="3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05" name="Freeform 1213"/>
                <p:cNvSpPr/>
                <p:nvPr/>
              </p:nvSpPr>
              <p:spPr>
                <a:xfrm>
                  <a:off x="5081589" y="3001963"/>
                  <a:ext cx="11113" cy="349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9">
                      <a:moveTo>
                        <a:pt x="2" y="8"/>
                      </a:moveTo>
                      <a:cubicBezTo>
                        <a:pt x="2" y="8"/>
                        <a:pt x="2" y="7"/>
                        <a:pt x="1" y="7"/>
                      </a:cubicBezTo>
                      <a:cubicBezTo>
                        <a:pt x="1" y="6"/>
                        <a:pt x="1" y="5"/>
                        <a:pt x="1" y="4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7"/>
                      </a:cubicBezTo>
                      <a:cubicBezTo>
                        <a:pt x="1" y="7"/>
                        <a:pt x="2" y="7"/>
                        <a:pt x="2" y="8"/>
                      </a:cubicBezTo>
                      <a:cubicBezTo>
                        <a:pt x="2" y="8"/>
                        <a:pt x="3" y="8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8"/>
                        <a:pt x="2" y="8"/>
                        <a:pt x="2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06" name="Freeform 1214"/>
                <p:cNvSpPr/>
                <p:nvPr/>
              </p:nvSpPr>
              <p:spPr>
                <a:xfrm>
                  <a:off x="5081589" y="3006726"/>
                  <a:ext cx="0" cy="142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07" name="Freeform 1215"/>
                <p:cNvSpPr/>
                <p:nvPr/>
              </p:nvSpPr>
              <p:spPr>
                <a:xfrm>
                  <a:off x="5089526" y="299878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08" name="Oval 1216"/>
                <p:cNvSpPr/>
                <p:nvPr/>
              </p:nvSpPr>
              <p:spPr>
                <a:xfrm>
                  <a:off x="5089526" y="29987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09" name="Freeform 1217"/>
                <p:cNvSpPr/>
                <p:nvPr/>
              </p:nvSpPr>
              <p:spPr>
                <a:xfrm>
                  <a:off x="5073651" y="3036888"/>
                  <a:ext cx="7938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10" name="Freeform 1218"/>
                <p:cNvSpPr/>
                <p:nvPr/>
              </p:nvSpPr>
              <p:spPr>
                <a:xfrm>
                  <a:off x="5070476" y="30321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11" name="Freeform 1219"/>
                <p:cNvSpPr/>
                <p:nvPr/>
              </p:nvSpPr>
              <p:spPr>
                <a:xfrm>
                  <a:off x="5067301" y="30321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12" name="Oval 1220"/>
                <p:cNvSpPr/>
                <p:nvPr/>
              </p:nvSpPr>
              <p:spPr>
                <a:xfrm>
                  <a:off x="5097464" y="30368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13" name="Oval 1221"/>
                <p:cNvSpPr/>
                <p:nvPr/>
              </p:nvSpPr>
              <p:spPr>
                <a:xfrm>
                  <a:off x="5092701" y="30368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14" name="Freeform 1222"/>
                <p:cNvSpPr/>
                <p:nvPr/>
              </p:nvSpPr>
              <p:spPr>
                <a:xfrm>
                  <a:off x="5153026" y="3017838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15" name="Freeform 1223"/>
                <p:cNvSpPr/>
                <p:nvPr/>
              </p:nvSpPr>
              <p:spPr>
                <a:xfrm>
                  <a:off x="5164139" y="30368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16" name="Freeform 1224"/>
                <p:cNvSpPr/>
                <p:nvPr/>
              </p:nvSpPr>
              <p:spPr>
                <a:xfrm>
                  <a:off x="5164139" y="30321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17" name="Freeform 1225"/>
                <p:cNvSpPr/>
                <p:nvPr/>
              </p:nvSpPr>
              <p:spPr>
                <a:xfrm>
                  <a:off x="5164139" y="30321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18" name="Freeform 1226"/>
                <p:cNvSpPr/>
                <p:nvPr/>
              </p:nvSpPr>
              <p:spPr>
                <a:xfrm>
                  <a:off x="5153026" y="3025776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19" name="Freeform 1227"/>
                <p:cNvSpPr/>
                <p:nvPr/>
              </p:nvSpPr>
              <p:spPr>
                <a:xfrm>
                  <a:off x="5157789" y="302577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20" name="Freeform 1228"/>
                <p:cNvSpPr/>
                <p:nvPr/>
              </p:nvSpPr>
              <p:spPr>
                <a:xfrm>
                  <a:off x="5160964" y="3025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21" name="Freeform 1229"/>
                <p:cNvSpPr/>
                <p:nvPr/>
              </p:nvSpPr>
              <p:spPr>
                <a:xfrm>
                  <a:off x="5149851" y="3040063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22" name="Freeform 1230"/>
                <p:cNvSpPr/>
                <p:nvPr/>
              </p:nvSpPr>
              <p:spPr>
                <a:xfrm>
                  <a:off x="5149851" y="3043238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23" name="Freeform 1231"/>
                <p:cNvSpPr/>
                <p:nvPr/>
              </p:nvSpPr>
              <p:spPr>
                <a:xfrm>
                  <a:off x="5149851" y="3043238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24" name="Freeform 1232"/>
                <p:cNvSpPr/>
                <p:nvPr/>
              </p:nvSpPr>
              <p:spPr>
                <a:xfrm>
                  <a:off x="5153026" y="3048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25" name="Oval 1233"/>
                <p:cNvSpPr/>
                <p:nvPr/>
              </p:nvSpPr>
              <p:spPr>
                <a:xfrm>
                  <a:off x="5145089" y="30511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26" name="Freeform 1234"/>
                <p:cNvSpPr/>
                <p:nvPr/>
              </p:nvSpPr>
              <p:spPr>
                <a:xfrm>
                  <a:off x="5141914" y="30511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27" name="Freeform 1235"/>
                <p:cNvSpPr/>
                <p:nvPr/>
              </p:nvSpPr>
              <p:spPr>
                <a:xfrm>
                  <a:off x="5145089" y="30400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28" name="Freeform 1236"/>
                <p:cNvSpPr/>
                <p:nvPr/>
              </p:nvSpPr>
              <p:spPr>
                <a:xfrm>
                  <a:off x="5145089" y="304006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29" name="Freeform 1237"/>
                <p:cNvSpPr/>
                <p:nvPr/>
              </p:nvSpPr>
              <p:spPr>
                <a:xfrm>
                  <a:off x="5145089" y="30368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30" name="Freeform 1238"/>
                <p:cNvSpPr/>
                <p:nvPr/>
              </p:nvSpPr>
              <p:spPr>
                <a:xfrm>
                  <a:off x="5138739" y="30480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31" name="Freeform 1239"/>
                <p:cNvSpPr/>
                <p:nvPr/>
              </p:nvSpPr>
              <p:spPr>
                <a:xfrm>
                  <a:off x="5138739" y="3043238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32" name="Freeform 1240"/>
                <p:cNvSpPr/>
                <p:nvPr/>
              </p:nvSpPr>
              <p:spPr>
                <a:xfrm>
                  <a:off x="5157789" y="3043238"/>
                  <a:ext cx="635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33" name="Freeform 1241"/>
                <p:cNvSpPr/>
                <p:nvPr/>
              </p:nvSpPr>
              <p:spPr>
                <a:xfrm>
                  <a:off x="5160964" y="30480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34" name="Oval 1242"/>
                <p:cNvSpPr/>
                <p:nvPr/>
              </p:nvSpPr>
              <p:spPr>
                <a:xfrm>
                  <a:off x="5160964" y="30511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35" name="Freeform 1243"/>
                <p:cNvSpPr/>
                <p:nvPr/>
              </p:nvSpPr>
              <p:spPr>
                <a:xfrm>
                  <a:off x="5141914" y="3028951"/>
                  <a:ext cx="7938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36" name="Freeform 1244"/>
                <p:cNvSpPr/>
                <p:nvPr/>
              </p:nvSpPr>
              <p:spPr>
                <a:xfrm>
                  <a:off x="5138739" y="30321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37" name="Freeform 1245"/>
                <p:cNvSpPr/>
                <p:nvPr/>
              </p:nvSpPr>
              <p:spPr>
                <a:xfrm>
                  <a:off x="5172076" y="302101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38" name="Freeform 1246"/>
                <p:cNvSpPr/>
                <p:nvPr/>
              </p:nvSpPr>
              <p:spPr>
                <a:xfrm>
                  <a:off x="5141914" y="294481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39" name="Freeform 1247"/>
                <p:cNvSpPr/>
                <p:nvPr/>
              </p:nvSpPr>
              <p:spPr>
                <a:xfrm>
                  <a:off x="5138739" y="294481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40" name="Freeform 1248"/>
                <p:cNvSpPr/>
                <p:nvPr/>
              </p:nvSpPr>
              <p:spPr>
                <a:xfrm>
                  <a:off x="5138739" y="29495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41" name="Freeform 1249"/>
                <p:cNvSpPr/>
                <p:nvPr/>
              </p:nvSpPr>
              <p:spPr>
                <a:xfrm>
                  <a:off x="5133976" y="29495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42" name="Freeform 1250"/>
                <p:cNvSpPr/>
                <p:nvPr/>
              </p:nvSpPr>
              <p:spPr>
                <a:xfrm>
                  <a:off x="5130801" y="29527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43" name="Freeform 1251"/>
                <p:cNvSpPr/>
                <p:nvPr/>
              </p:nvSpPr>
              <p:spPr>
                <a:xfrm>
                  <a:off x="5127626" y="29575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44" name="Freeform 1252"/>
                <p:cNvSpPr/>
                <p:nvPr/>
              </p:nvSpPr>
              <p:spPr>
                <a:xfrm>
                  <a:off x="5149851" y="293370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45" name="Freeform 1253"/>
                <p:cNvSpPr/>
                <p:nvPr/>
              </p:nvSpPr>
              <p:spPr>
                <a:xfrm>
                  <a:off x="5145089" y="293370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46" name="Oval 1254"/>
                <p:cNvSpPr/>
                <p:nvPr/>
              </p:nvSpPr>
              <p:spPr>
                <a:xfrm>
                  <a:off x="5138739" y="2938463"/>
                  <a:ext cx="3175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47" name="Freeform 1255"/>
                <p:cNvSpPr/>
                <p:nvPr/>
              </p:nvSpPr>
              <p:spPr>
                <a:xfrm>
                  <a:off x="5133976" y="2938463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48" name="Freeform 1256"/>
                <p:cNvSpPr/>
                <p:nvPr/>
              </p:nvSpPr>
              <p:spPr>
                <a:xfrm>
                  <a:off x="5130801" y="29416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49" name="Freeform 1257"/>
                <p:cNvSpPr>
                  <a:spLocks noEditPoints="1"/>
                </p:cNvSpPr>
                <p:nvPr/>
              </p:nvSpPr>
              <p:spPr>
                <a:xfrm>
                  <a:off x="5127626" y="294163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50" name="Freeform 1258"/>
                <p:cNvSpPr/>
                <p:nvPr/>
              </p:nvSpPr>
              <p:spPr>
                <a:xfrm>
                  <a:off x="5127626" y="29448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51" name="Freeform 1259"/>
                <p:cNvSpPr/>
                <p:nvPr/>
              </p:nvSpPr>
              <p:spPr>
                <a:xfrm>
                  <a:off x="5149851" y="2938463"/>
                  <a:ext cx="44450" cy="52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2" h="1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6" y="3"/>
                        <a:pt x="7" y="3"/>
                      </a:cubicBezTo>
                      <a:cubicBezTo>
                        <a:pt x="7" y="4"/>
                        <a:pt x="8" y="5"/>
                        <a:pt x="9" y="5"/>
                      </a:cubicBezTo>
                      <a:cubicBezTo>
                        <a:pt x="10" y="7"/>
                        <a:pt x="10" y="8"/>
                        <a:pt x="11" y="10"/>
                      </a:cubicBezTo>
                      <a:cubicBezTo>
                        <a:pt x="11" y="11"/>
                        <a:pt x="11" y="11"/>
                        <a:pt x="11" y="12"/>
                      </a:cubicBezTo>
                      <a:cubicBezTo>
                        <a:pt x="12" y="13"/>
                        <a:pt x="11" y="14"/>
                        <a:pt x="12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4"/>
                        <a:pt x="12" y="13"/>
                        <a:pt x="12" y="13"/>
                      </a:cubicBezTo>
                      <a:cubicBezTo>
                        <a:pt x="12" y="13"/>
                        <a:pt x="11" y="12"/>
                        <a:pt x="11" y="12"/>
                      </a:cubicBezTo>
                      <a:cubicBezTo>
                        <a:pt x="11" y="11"/>
                        <a:pt x="11" y="10"/>
                        <a:pt x="11" y="9"/>
                      </a:cubicBezTo>
                      <a:cubicBezTo>
                        <a:pt x="10" y="8"/>
                        <a:pt x="10" y="6"/>
                        <a:pt x="8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7" y="4"/>
                        <a:pt x="7" y="3"/>
                        <a:pt x="7" y="3"/>
                      </a:cubicBezTo>
                      <a:cubicBezTo>
                        <a:pt x="6" y="3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52" name="Freeform 1260"/>
                <p:cNvSpPr/>
                <p:nvPr/>
              </p:nvSpPr>
              <p:spPr>
                <a:xfrm>
                  <a:off x="5153026" y="2938463"/>
                  <a:ext cx="41275" cy="52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1" h="14">
                      <a:moveTo>
                        <a:pt x="0" y="0"/>
                      </a:move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4" y="2"/>
                      </a:cubicBezTo>
                      <a:cubicBezTo>
                        <a:pt x="5" y="2"/>
                        <a:pt x="6" y="3"/>
                        <a:pt x="6" y="3"/>
                      </a:cubicBezTo>
                      <a:cubicBezTo>
                        <a:pt x="7" y="4"/>
                        <a:pt x="8" y="4"/>
                        <a:pt x="8" y="5"/>
                      </a:cubicBezTo>
                      <a:cubicBezTo>
                        <a:pt x="9" y="5"/>
                        <a:pt x="9" y="6"/>
                        <a:pt x="9" y="7"/>
                      </a:cubicBezTo>
                      <a:cubicBezTo>
                        <a:pt x="10" y="7"/>
                        <a:pt x="10" y="8"/>
                        <a:pt x="10" y="9"/>
                      </a:cubicBezTo>
                      <a:cubicBezTo>
                        <a:pt x="11" y="10"/>
                        <a:pt x="11" y="12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3"/>
                        <a:pt x="11" y="12"/>
                        <a:pt x="11" y="11"/>
                      </a:cubicBezTo>
                      <a:cubicBezTo>
                        <a:pt x="11" y="10"/>
                        <a:pt x="11" y="10"/>
                        <a:pt x="10" y="9"/>
                      </a:cubicBezTo>
                      <a:cubicBezTo>
                        <a:pt x="10" y="8"/>
                        <a:pt x="10" y="7"/>
                        <a:pt x="9" y="7"/>
                      </a:cubicBezTo>
                      <a:cubicBezTo>
                        <a:pt x="9" y="6"/>
                        <a:pt x="8" y="5"/>
                        <a:pt x="8" y="5"/>
                      </a:cubicBezTo>
                      <a:cubicBezTo>
                        <a:pt x="7" y="4"/>
                        <a:pt x="7" y="4"/>
                        <a:pt x="6" y="3"/>
                      </a:cubicBezTo>
                      <a:cubicBezTo>
                        <a:pt x="6" y="3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4" y="2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53" name="Freeform 1261"/>
                <p:cNvSpPr/>
                <p:nvPr/>
              </p:nvSpPr>
              <p:spPr>
                <a:xfrm>
                  <a:off x="5157789" y="2938463"/>
                  <a:ext cx="36513" cy="444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0" h="1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3" y="1"/>
                        <a:pt x="3" y="1"/>
                        <a:pt x="4" y="2"/>
                      </a:cubicBezTo>
                      <a:cubicBezTo>
                        <a:pt x="5" y="2"/>
                        <a:pt x="5" y="2"/>
                        <a:pt x="6" y="3"/>
                      </a:cubicBezTo>
                      <a:cubicBezTo>
                        <a:pt x="6" y="3"/>
                        <a:pt x="7" y="4"/>
                        <a:pt x="7" y="4"/>
                      </a:cubicBezTo>
                      <a:cubicBezTo>
                        <a:pt x="8" y="5"/>
                        <a:pt x="8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9" y="7"/>
                        <a:pt x="9" y="8"/>
                        <a:pt x="10" y="8"/>
                      </a:cubicBezTo>
                      <a:cubicBezTo>
                        <a:pt x="10" y="9"/>
                        <a:pt x="10" y="9"/>
                        <a:pt x="10" y="10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1"/>
                        <a:pt x="10" y="9"/>
                        <a:pt x="10" y="8"/>
                      </a:cubicBezTo>
                      <a:cubicBezTo>
                        <a:pt x="10" y="8"/>
                        <a:pt x="10" y="8"/>
                        <a:pt x="9" y="7"/>
                      </a:cubicBezTo>
                      <a:cubicBezTo>
                        <a:pt x="9" y="7"/>
                        <a:pt x="9" y="7"/>
                        <a:pt x="9" y="6"/>
                      </a:cubicBezTo>
                      <a:cubicBezTo>
                        <a:pt x="8" y="6"/>
                        <a:pt x="8" y="5"/>
                        <a:pt x="7" y="4"/>
                      </a:cubicBezTo>
                      <a:cubicBezTo>
                        <a:pt x="7" y="4"/>
                        <a:pt x="6" y="3"/>
                        <a:pt x="6" y="3"/>
                      </a:cubicBezTo>
                      <a:cubicBezTo>
                        <a:pt x="6" y="3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1"/>
                      </a:cubicBezTo>
                      <a:cubicBezTo>
                        <a:pt x="3" y="1"/>
                        <a:pt x="3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54" name="Freeform 1262"/>
                <p:cNvSpPr/>
                <p:nvPr/>
              </p:nvSpPr>
              <p:spPr>
                <a:xfrm>
                  <a:off x="5111751" y="2925763"/>
                  <a:ext cx="98425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6" h="7">
                      <a:moveTo>
                        <a:pt x="0" y="6"/>
                      </a:moveTo>
                      <a:cubicBezTo>
                        <a:pt x="1" y="6"/>
                        <a:pt x="1" y="5"/>
                        <a:pt x="1" y="5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4" y="2"/>
                        <a:pt x="5" y="1"/>
                        <a:pt x="5" y="1"/>
                      </a:cubicBezTo>
                      <a:cubicBezTo>
                        <a:pt x="6" y="1"/>
                        <a:pt x="8" y="0"/>
                        <a:pt x="9" y="0"/>
                      </a:cubicBezTo>
                      <a:cubicBezTo>
                        <a:pt x="10" y="0"/>
                        <a:pt x="11" y="0"/>
                        <a:pt x="13" y="0"/>
                      </a:cubicBezTo>
                      <a:cubicBezTo>
                        <a:pt x="14" y="0"/>
                        <a:pt x="15" y="1"/>
                        <a:pt x="16" y="1"/>
                      </a:cubicBezTo>
                      <a:cubicBezTo>
                        <a:pt x="17" y="2"/>
                        <a:pt x="17" y="2"/>
                        <a:pt x="18" y="2"/>
                      </a:cubicBezTo>
                      <a:cubicBezTo>
                        <a:pt x="18" y="3"/>
                        <a:pt x="19" y="3"/>
                        <a:pt x="19" y="3"/>
                      </a:cubicBezTo>
                      <a:cubicBezTo>
                        <a:pt x="20" y="4"/>
                        <a:pt x="21" y="5"/>
                        <a:pt x="22" y="6"/>
                      </a:cubicBezTo>
                      <a:cubicBezTo>
                        <a:pt x="22" y="6"/>
                        <a:pt x="23" y="6"/>
                        <a:pt x="23" y="6"/>
                      </a:cubicBezTo>
                      <a:cubicBezTo>
                        <a:pt x="24" y="7"/>
                        <a:pt x="24" y="7"/>
                        <a:pt x="25" y="7"/>
                      </a:cubicBezTo>
                      <a:cubicBezTo>
                        <a:pt x="25" y="7"/>
                        <a:pt x="25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4" y="7"/>
                        <a:pt x="24" y="7"/>
                      </a:cubicBezTo>
                      <a:cubicBezTo>
                        <a:pt x="23" y="6"/>
                        <a:pt x="23" y="6"/>
                        <a:pt x="22" y="6"/>
                      </a:cubicBezTo>
                      <a:cubicBezTo>
                        <a:pt x="21" y="5"/>
                        <a:pt x="20" y="4"/>
                        <a:pt x="19" y="3"/>
                      </a:cubicBezTo>
                      <a:cubicBezTo>
                        <a:pt x="19" y="3"/>
                        <a:pt x="19" y="3"/>
                        <a:pt x="18" y="2"/>
                      </a:cubicBezTo>
                      <a:cubicBezTo>
                        <a:pt x="18" y="2"/>
                        <a:pt x="17" y="2"/>
                        <a:pt x="17" y="1"/>
                      </a:cubicBezTo>
                      <a:cubicBezTo>
                        <a:pt x="16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8" y="0"/>
                        <a:pt x="6" y="1"/>
                      </a:cubicBezTo>
                      <a:cubicBezTo>
                        <a:pt x="5" y="1"/>
                        <a:pt x="4" y="1"/>
                        <a:pt x="3" y="2"/>
                      </a:cubicBezTo>
                      <a:cubicBezTo>
                        <a:pt x="3" y="3"/>
                        <a:pt x="2" y="3"/>
                        <a:pt x="1" y="4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55" name="Freeform 1263"/>
                <p:cNvSpPr/>
                <p:nvPr/>
              </p:nvSpPr>
              <p:spPr>
                <a:xfrm>
                  <a:off x="5119689" y="2930526"/>
                  <a:ext cx="79375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1" h="5">
                      <a:moveTo>
                        <a:pt x="20" y="5"/>
                      </a:moveTo>
                      <a:cubicBezTo>
                        <a:pt x="19" y="4"/>
                        <a:pt x="19" y="4"/>
                        <a:pt x="18" y="4"/>
                      </a:cubicBezTo>
                      <a:cubicBezTo>
                        <a:pt x="17" y="3"/>
                        <a:pt x="17" y="2"/>
                        <a:pt x="16" y="2"/>
                      </a:cubicBezTo>
                      <a:cubicBezTo>
                        <a:pt x="15" y="1"/>
                        <a:pt x="15" y="1"/>
                        <a:pt x="14" y="1"/>
                      </a:cubicBezTo>
                      <a:cubicBezTo>
                        <a:pt x="14" y="1"/>
                        <a:pt x="14" y="0"/>
                        <a:pt x="13" y="0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ubicBezTo>
                        <a:pt x="6" y="0"/>
                        <a:pt x="7" y="0"/>
                        <a:pt x="7" y="0"/>
                      </a:cubicBezTo>
                      <a:cubicBezTo>
                        <a:pt x="8" y="0"/>
                        <a:pt x="10" y="0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3" y="0"/>
                        <a:pt x="13" y="0"/>
                        <a:pt x="14" y="1"/>
                      </a:cubicBezTo>
                      <a:cubicBezTo>
                        <a:pt x="14" y="1"/>
                        <a:pt x="15" y="1"/>
                        <a:pt x="16" y="2"/>
                      </a:cubicBezTo>
                      <a:cubicBezTo>
                        <a:pt x="17" y="3"/>
                        <a:pt x="18" y="3"/>
                        <a:pt x="19" y="4"/>
                      </a:cubicBezTo>
                      <a:cubicBezTo>
                        <a:pt x="19" y="4"/>
                        <a:pt x="19" y="5"/>
                        <a:pt x="20" y="5"/>
                      </a:cubicBezTo>
                      <a:cubicBezTo>
                        <a:pt x="20" y="5"/>
                        <a:pt x="20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56" name="Oval 1265"/>
                <p:cNvSpPr/>
                <p:nvPr/>
              </p:nvSpPr>
              <p:spPr>
                <a:xfrm>
                  <a:off x="5114926" y="29495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57" name="Oval 1266"/>
                <p:cNvSpPr/>
                <p:nvPr/>
              </p:nvSpPr>
              <p:spPr>
                <a:xfrm>
                  <a:off x="5111751" y="29527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58" name="Oval 1267"/>
                <p:cNvSpPr/>
                <p:nvPr/>
              </p:nvSpPr>
              <p:spPr>
                <a:xfrm>
                  <a:off x="5108576" y="29575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59" name="Freeform 1268"/>
                <p:cNvSpPr/>
                <p:nvPr/>
              </p:nvSpPr>
              <p:spPr>
                <a:xfrm>
                  <a:off x="5127626" y="2952751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5">
                      <a:moveTo>
                        <a:pt x="5" y="1"/>
                      </a:move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3" y="1"/>
                        <a:pt x="2" y="1"/>
                        <a:pt x="2" y="2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1" y="3"/>
                        <a:pt x="2" y="2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0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60" name="Freeform 1269"/>
                <p:cNvSpPr/>
                <p:nvPr/>
              </p:nvSpPr>
              <p:spPr>
                <a:xfrm>
                  <a:off x="5127626" y="2952751"/>
                  <a:ext cx="14288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3">
                      <a:moveTo>
                        <a:pt x="0" y="3"/>
                      </a:moveTo>
                      <a:cubicBezTo>
                        <a:pt x="0" y="3"/>
                        <a:pt x="1" y="2"/>
                        <a:pt x="2" y="1"/>
                      </a:cubicBezTo>
                      <a:cubicBezTo>
                        <a:pt x="2" y="1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61" name="Freeform 1270"/>
                <p:cNvSpPr/>
                <p:nvPr/>
              </p:nvSpPr>
              <p:spPr>
                <a:xfrm>
                  <a:off x="5127626" y="2957514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62" name="Freeform 1271"/>
                <p:cNvSpPr/>
                <p:nvPr/>
              </p:nvSpPr>
              <p:spPr>
                <a:xfrm>
                  <a:off x="5138738" y="2963864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63" name="Freeform 1272"/>
                <p:cNvSpPr/>
                <p:nvPr/>
              </p:nvSpPr>
              <p:spPr>
                <a:xfrm>
                  <a:off x="5133976" y="2963864"/>
                  <a:ext cx="4763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64" name="Freeform 1273"/>
                <p:cNvSpPr/>
                <p:nvPr/>
              </p:nvSpPr>
              <p:spPr>
                <a:xfrm>
                  <a:off x="5153026" y="2952751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6" h="8">
                      <a:moveTo>
                        <a:pt x="1" y="0"/>
                      </a:move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1"/>
                        <a:pt x="4" y="2"/>
                        <a:pt x="4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6"/>
                        <a:pt x="6" y="7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6" y="6"/>
                        <a:pt x="6" y="4"/>
                        <a:pt x="4" y="2"/>
                      </a:cubicBez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65" name="Freeform 1274"/>
                <p:cNvSpPr/>
                <p:nvPr/>
              </p:nvSpPr>
              <p:spPr>
                <a:xfrm>
                  <a:off x="5157788" y="2957514"/>
                  <a:ext cx="17463" cy="333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5" h="9">
                      <a:moveTo>
                        <a:pt x="4" y="3"/>
                      </a:move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  <a:cubicBezTo>
                        <a:pt x="3" y="2"/>
                        <a:pt x="3" y="2"/>
                        <a:pt x="4" y="3"/>
                      </a:cubicBezTo>
                      <a:cubicBezTo>
                        <a:pt x="4" y="5"/>
                        <a:pt x="4" y="7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7"/>
                        <a:pt x="5" y="5"/>
                        <a:pt x="4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66" name="Freeform 1275"/>
                <p:cNvSpPr/>
                <p:nvPr/>
              </p:nvSpPr>
              <p:spPr>
                <a:xfrm>
                  <a:off x="5168901" y="2963864"/>
                  <a:ext cx="3175" cy="190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5">
                      <a:moveTo>
                        <a:pt x="0" y="5"/>
                      </a:move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67" name="Freeform 1276"/>
                <p:cNvSpPr/>
                <p:nvPr/>
              </p:nvSpPr>
              <p:spPr>
                <a:xfrm>
                  <a:off x="5164138" y="29638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68" name="Oval 1277"/>
                <p:cNvSpPr/>
                <p:nvPr/>
              </p:nvSpPr>
              <p:spPr>
                <a:xfrm>
                  <a:off x="5122863" y="29749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69" name="Oval 1278"/>
                <p:cNvSpPr/>
                <p:nvPr/>
              </p:nvSpPr>
              <p:spPr>
                <a:xfrm>
                  <a:off x="5122863" y="29718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70" name="Freeform 1279"/>
                <p:cNvSpPr/>
                <p:nvPr/>
              </p:nvSpPr>
              <p:spPr>
                <a:xfrm>
                  <a:off x="5122863" y="29686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71" name="Freeform 1280"/>
                <p:cNvSpPr/>
                <p:nvPr/>
              </p:nvSpPr>
              <p:spPr>
                <a:xfrm>
                  <a:off x="5175251" y="2963864"/>
                  <a:ext cx="4763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72" name="Oval 1281"/>
                <p:cNvSpPr/>
                <p:nvPr/>
              </p:nvSpPr>
              <p:spPr>
                <a:xfrm>
                  <a:off x="5175251" y="29638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73" name="Freeform 1282"/>
                <p:cNvSpPr/>
                <p:nvPr/>
              </p:nvSpPr>
              <p:spPr>
                <a:xfrm>
                  <a:off x="5018088" y="2944814"/>
                  <a:ext cx="3175" cy="238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6">
                      <a:moveTo>
                        <a:pt x="0" y="6"/>
                      </a:move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0" y="4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74" name="Freeform 1283"/>
                <p:cNvSpPr/>
                <p:nvPr/>
              </p:nvSpPr>
              <p:spPr>
                <a:xfrm>
                  <a:off x="5021263" y="297973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75" name="Freeform 1284"/>
                <p:cNvSpPr/>
                <p:nvPr/>
              </p:nvSpPr>
              <p:spPr>
                <a:xfrm>
                  <a:off x="5021263" y="2982914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76" name="Freeform 1285"/>
                <p:cNvSpPr/>
                <p:nvPr/>
              </p:nvSpPr>
              <p:spPr>
                <a:xfrm>
                  <a:off x="5021263" y="298291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77" name="Oval 1286"/>
                <p:cNvSpPr/>
                <p:nvPr/>
              </p:nvSpPr>
              <p:spPr>
                <a:xfrm>
                  <a:off x="5026026" y="2987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78" name="Oval 1287"/>
                <p:cNvSpPr/>
                <p:nvPr/>
              </p:nvSpPr>
              <p:spPr>
                <a:xfrm>
                  <a:off x="5026026" y="29908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79" name="Freeform 1288"/>
                <p:cNvSpPr/>
                <p:nvPr/>
              </p:nvSpPr>
              <p:spPr>
                <a:xfrm>
                  <a:off x="5013326" y="2982914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80" name="Freeform 1289"/>
                <p:cNvSpPr/>
                <p:nvPr/>
              </p:nvSpPr>
              <p:spPr>
                <a:xfrm>
                  <a:off x="5013326" y="298291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81" name="Freeform 1290"/>
                <p:cNvSpPr/>
                <p:nvPr/>
              </p:nvSpPr>
              <p:spPr>
                <a:xfrm>
                  <a:off x="5013326" y="29876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82" name="Freeform 1291"/>
                <p:cNvSpPr/>
                <p:nvPr/>
              </p:nvSpPr>
              <p:spPr>
                <a:xfrm>
                  <a:off x="5018088" y="2990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83" name="Freeform 1292"/>
                <p:cNvSpPr/>
                <p:nvPr/>
              </p:nvSpPr>
              <p:spPr>
                <a:xfrm>
                  <a:off x="5006976" y="2971801"/>
                  <a:ext cx="3175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84" name="Freeform 1293"/>
                <p:cNvSpPr/>
                <p:nvPr/>
              </p:nvSpPr>
              <p:spPr>
                <a:xfrm>
                  <a:off x="5037138" y="2930526"/>
                  <a:ext cx="41275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1" h="5">
                      <a:moveTo>
                        <a:pt x="11" y="5"/>
                      </a:move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3"/>
                        <a:pt x="10" y="3"/>
                        <a:pt x="10" y="3"/>
                      </a:cubicBezTo>
                      <a:cubicBezTo>
                        <a:pt x="9" y="2"/>
                        <a:pt x="8" y="1"/>
                        <a:pt x="7" y="1"/>
                      </a:cubicBezTo>
                      <a:cubicBezTo>
                        <a:pt x="6" y="1"/>
                        <a:pt x="6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5" y="0"/>
                      </a:cubicBezTo>
                      <a:cubicBezTo>
                        <a:pt x="5" y="0"/>
                        <a:pt x="6" y="1"/>
                        <a:pt x="7" y="1"/>
                      </a:cubicBezTo>
                      <a:cubicBezTo>
                        <a:pt x="8" y="1"/>
                        <a:pt x="9" y="2"/>
                        <a:pt x="9" y="2"/>
                      </a:cubicBezTo>
                      <a:cubicBezTo>
                        <a:pt x="10" y="3"/>
                        <a:pt x="10" y="3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85" name="Oval 1294"/>
                <p:cNvSpPr/>
                <p:nvPr/>
              </p:nvSpPr>
              <p:spPr>
                <a:xfrm>
                  <a:off x="5032376" y="29337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86" name="Freeform 1295"/>
                <p:cNvSpPr/>
                <p:nvPr/>
              </p:nvSpPr>
              <p:spPr>
                <a:xfrm>
                  <a:off x="5051426" y="2933701"/>
                  <a:ext cx="1111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87" name="Oval 1296"/>
                <p:cNvSpPr/>
                <p:nvPr/>
              </p:nvSpPr>
              <p:spPr>
                <a:xfrm>
                  <a:off x="5048251" y="29337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88" name="Freeform 1297"/>
                <p:cNvSpPr/>
                <p:nvPr/>
              </p:nvSpPr>
              <p:spPr>
                <a:xfrm>
                  <a:off x="5056188" y="2957514"/>
                  <a:ext cx="0" cy="63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89" name="Freeform 1298"/>
                <p:cNvSpPr/>
                <p:nvPr/>
              </p:nvSpPr>
              <p:spPr>
                <a:xfrm>
                  <a:off x="5048251" y="2957514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90" name="Freeform 1299"/>
                <p:cNvSpPr/>
                <p:nvPr/>
              </p:nvSpPr>
              <p:spPr>
                <a:xfrm>
                  <a:off x="5048251" y="2963864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91" name="Freeform 1300"/>
                <p:cNvSpPr/>
                <p:nvPr/>
              </p:nvSpPr>
              <p:spPr>
                <a:xfrm>
                  <a:off x="5059363" y="2963864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92" name="Oval 1301"/>
                <p:cNvSpPr/>
                <p:nvPr/>
              </p:nvSpPr>
              <p:spPr>
                <a:xfrm>
                  <a:off x="5056188" y="29686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93" name="Freeform 1302"/>
                <p:cNvSpPr/>
                <p:nvPr/>
              </p:nvSpPr>
              <p:spPr>
                <a:xfrm>
                  <a:off x="5056188" y="2968626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94" name="Oval 1303"/>
                <p:cNvSpPr/>
                <p:nvPr/>
              </p:nvSpPr>
              <p:spPr>
                <a:xfrm>
                  <a:off x="5056188" y="2968626"/>
                  <a:ext cx="1588" cy="3175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795" name="Freeform 1304"/>
                <p:cNvSpPr/>
                <p:nvPr/>
              </p:nvSpPr>
              <p:spPr>
                <a:xfrm>
                  <a:off x="5056188" y="2971801"/>
                  <a:ext cx="6350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96" name="Freeform 1305"/>
                <p:cNvSpPr/>
                <p:nvPr/>
              </p:nvSpPr>
              <p:spPr>
                <a:xfrm>
                  <a:off x="4954588" y="302895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97" name="Freeform 1306"/>
                <p:cNvSpPr/>
                <p:nvPr/>
              </p:nvSpPr>
              <p:spPr>
                <a:xfrm>
                  <a:off x="4949826" y="3036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98" name="Freeform 1307"/>
                <p:cNvSpPr/>
                <p:nvPr/>
              </p:nvSpPr>
              <p:spPr>
                <a:xfrm>
                  <a:off x="4949826" y="3036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799" name="Freeform 1308"/>
                <p:cNvSpPr/>
                <p:nvPr/>
              </p:nvSpPr>
              <p:spPr>
                <a:xfrm>
                  <a:off x="4949826" y="3036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00" name="Oval 1309"/>
                <p:cNvSpPr/>
                <p:nvPr/>
              </p:nvSpPr>
              <p:spPr>
                <a:xfrm>
                  <a:off x="4946651" y="30400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01" name="Freeform 1310"/>
                <p:cNvSpPr/>
                <p:nvPr/>
              </p:nvSpPr>
              <p:spPr>
                <a:xfrm>
                  <a:off x="4867276" y="3036889"/>
                  <a:ext cx="38100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0" h="6">
                      <a:moveTo>
                        <a:pt x="0" y="6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2" y="4"/>
                        <a:pt x="2" y="4"/>
                      </a:cubicBezTo>
                      <a:cubicBezTo>
                        <a:pt x="3" y="3"/>
                        <a:pt x="3" y="2"/>
                        <a:pt x="4" y="1"/>
                      </a:cubicBezTo>
                      <a:cubicBezTo>
                        <a:pt x="5" y="0"/>
                        <a:pt x="6" y="0"/>
                        <a:pt x="7" y="0"/>
                      </a:cubicBezTo>
                      <a:cubicBezTo>
                        <a:pt x="8" y="0"/>
                        <a:pt x="8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7" y="0"/>
                      </a:cubicBez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3" y="2"/>
                        <a:pt x="3" y="2"/>
                        <a:pt x="2" y="3"/>
                      </a:cubicBezTo>
                      <a:cubicBezTo>
                        <a:pt x="2" y="4"/>
                        <a:pt x="1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02" name="Freeform 1311"/>
                <p:cNvSpPr/>
                <p:nvPr/>
              </p:nvSpPr>
              <p:spPr>
                <a:xfrm>
                  <a:off x="4867276" y="3059114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03" name="Freeform 1312"/>
                <p:cNvSpPr/>
                <p:nvPr/>
              </p:nvSpPr>
              <p:spPr>
                <a:xfrm>
                  <a:off x="4878388" y="3036889"/>
                  <a:ext cx="15875" cy="63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4" h="2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3" y="1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04" name="Freeform 1313"/>
                <p:cNvSpPr/>
                <p:nvPr/>
              </p:nvSpPr>
              <p:spPr>
                <a:xfrm>
                  <a:off x="4875213" y="304800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05" name="Freeform 1314"/>
                <p:cNvSpPr/>
                <p:nvPr/>
              </p:nvSpPr>
              <p:spPr>
                <a:xfrm>
                  <a:off x="4784726" y="2990851"/>
                  <a:ext cx="71438" cy="714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9" h="19">
                      <a:moveTo>
                        <a:pt x="19" y="16"/>
                      </a:moveTo>
                      <a:cubicBezTo>
                        <a:pt x="18" y="18"/>
                        <a:pt x="15" y="19"/>
                        <a:pt x="13" y="19"/>
                      </a:cubicBezTo>
                      <a:cubicBezTo>
                        <a:pt x="13" y="19"/>
                        <a:pt x="12" y="19"/>
                        <a:pt x="11" y="19"/>
                      </a:cubicBezTo>
                      <a:cubicBezTo>
                        <a:pt x="11" y="19"/>
                        <a:pt x="10" y="19"/>
                        <a:pt x="9" y="19"/>
                      </a:cubicBezTo>
                      <a:cubicBezTo>
                        <a:pt x="8" y="19"/>
                        <a:pt x="7" y="18"/>
                        <a:pt x="6" y="17"/>
                      </a:cubicBezTo>
                      <a:cubicBezTo>
                        <a:pt x="5" y="17"/>
                        <a:pt x="4" y="16"/>
                        <a:pt x="3" y="15"/>
                      </a:cubicBezTo>
                      <a:cubicBezTo>
                        <a:pt x="3" y="15"/>
                        <a:pt x="3" y="14"/>
                        <a:pt x="2" y="14"/>
                      </a:cubicBezTo>
                      <a:cubicBezTo>
                        <a:pt x="2" y="13"/>
                        <a:pt x="2" y="12"/>
                        <a:pt x="2" y="12"/>
                      </a:cubicBezTo>
                      <a:cubicBezTo>
                        <a:pt x="1" y="10"/>
                        <a:pt x="1" y="7"/>
                        <a:pt x="1" y="5"/>
                      </a:cubicBezTo>
                      <a:cubicBezTo>
                        <a:pt x="1" y="3"/>
                        <a:pt x="2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3"/>
                        <a:pt x="0" y="7"/>
                        <a:pt x="1" y="11"/>
                      </a:cubicBezTo>
                      <a:cubicBezTo>
                        <a:pt x="2" y="12"/>
                        <a:pt x="2" y="14"/>
                        <a:pt x="3" y="15"/>
                      </a:cubicBezTo>
                      <a:cubicBezTo>
                        <a:pt x="3" y="15"/>
                        <a:pt x="3" y="15"/>
                        <a:pt x="4" y="16"/>
                      </a:cubicBezTo>
                      <a:cubicBezTo>
                        <a:pt x="4" y="16"/>
                        <a:pt x="5" y="17"/>
                        <a:pt x="5" y="17"/>
                      </a:cubicBezTo>
                      <a:cubicBezTo>
                        <a:pt x="6" y="18"/>
                        <a:pt x="7" y="18"/>
                        <a:pt x="8" y="19"/>
                      </a:cubicBezTo>
                      <a:cubicBezTo>
                        <a:pt x="9" y="19"/>
                        <a:pt x="10" y="19"/>
                        <a:pt x="11" y="19"/>
                      </a:cubicBezTo>
                      <a:cubicBezTo>
                        <a:pt x="12" y="19"/>
                        <a:pt x="13" y="19"/>
                        <a:pt x="14" y="19"/>
                      </a:cubicBezTo>
                      <a:cubicBezTo>
                        <a:pt x="14" y="19"/>
                        <a:pt x="15" y="19"/>
                        <a:pt x="16" y="19"/>
                      </a:cubicBezTo>
                      <a:cubicBezTo>
                        <a:pt x="17" y="18"/>
                        <a:pt x="18" y="18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06" name="Freeform 1315"/>
                <p:cNvSpPr/>
                <p:nvPr/>
              </p:nvSpPr>
              <p:spPr>
                <a:xfrm>
                  <a:off x="4787901" y="3009901"/>
                  <a:ext cx="34925" cy="523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9" h="14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5"/>
                        <a:pt x="1" y="6"/>
                        <a:pt x="1" y="7"/>
                      </a:cubicBezTo>
                      <a:cubicBezTo>
                        <a:pt x="1" y="8"/>
                        <a:pt x="2" y="8"/>
                        <a:pt x="2" y="9"/>
                      </a:cubicBezTo>
                      <a:cubicBezTo>
                        <a:pt x="3" y="10"/>
                        <a:pt x="4" y="11"/>
                        <a:pt x="5" y="12"/>
                      </a:cubicBezTo>
                      <a:cubicBezTo>
                        <a:pt x="5" y="12"/>
                        <a:pt x="6" y="13"/>
                        <a:pt x="7" y="13"/>
                      </a:cubicBezTo>
                      <a:cubicBezTo>
                        <a:pt x="7" y="13"/>
                        <a:pt x="7" y="13"/>
                        <a:pt x="8" y="14"/>
                      </a:cubicBezTo>
                      <a:cubicBezTo>
                        <a:pt x="8" y="14"/>
                        <a:pt x="8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7" y="13"/>
                        <a:pt x="7" y="13"/>
                      </a:cubicBezTo>
                      <a:cubicBezTo>
                        <a:pt x="6" y="13"/>
                        <a:pt x="6" y="12"/>
                        <a:pt x="5" y="12"/>
                      </a:cubicBezTo>
                      <a:cubicBezTo>
                        <a:pt x="4" y="12"/>
                        <a:pt x="4" y="11"/>
                        <a:pt x="3" y="11"/>
                      </a:cubicBezTo>
                      <a:cubicBezTo>
                        <a:pt x="3" y="10"/>
                        <a:pt x="2" y="10"/>
                        <a:pt x="2" y="9"/>
                      </a:cubicBezTo>
                      <a:cubicBezTo>
                        <a:pt x="2" y="8"/>
                        <a:pt x="1" y="8"/>
                        <a:pt x="1" y="7"/>
                      </a:cubicBezTo>
                      <a:cubicBezTo>
                        <a:pt x="1" y="6"/>
                        <a:pt x="1" y="6"/>
                        <a:pt x="0" y="5"/>
                      </a:cubicBezTo>
                      <a:cubicBezTo>
                        <a:pt x="0" y="4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07" name="Freeform 1316"/>
                <p:cNvSpPr/>
                <p:nvPr/>
              </p:nvSpPr>
              <p:spPr>
                <a:xfrm>
                  <a:off x="4784726" y="3006726"/>
                  <a:ext cx="22225" cy="523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14">
                      <a:moveTo>
                        <a:pt x="6" y="14"/>
                      </a:moveTo>
                      <a:cubicBezTo>
                        <a:pt x="5" y="14"/>
                        <a:pt x="5" y="13"/>
                        <a:pt x="5" y="13"/>
                      </a:cubicBezTo>
                      <a:cubicBezTo>
                        <a:pt x="4" y="13"/>
                        <a:pt x="4" y="12"/>
                        <a:pt x="3" y="12"/>
                      </a:cubicBezTo>
                      <a:cubicBezTo>
                        <a:pt x="2" y="11"/>
                        <a:pt x="2" y="9"/>
                        <a:pt x="1" y="8"/>
                      </a:cubicBezTo>
                      <a:cubicBezTo>
                        <a:pt x="1" y="8"/>
                        <a:pt x="1" y="7"/>
                        <a:pt x="1" y="7"/>
                      </a:cubicBezTo>
                      <a:cubicBezTo>
                        <a:pt x="1" y="6"/>
                        <a:pt x="0" y="5"/>
                        <a:pt x="0" y="4"/>
                      </a:cubicBezTo>
                      <a:cubicBezTo>
                        <a:pt x="0" y="4"/>
                        <a:pt x="0" y="3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1" y="7"/>
                      </a:cubicBezTo>
                      <a:cubicBezTo>
                        <a:pt x="1" y="7"/>
                        <a:pt x="1" y="8"/>
                        <a:pt x="1" y="8"/>
                      </a:cubicBezTo>
                      <a:cubicBezTo>
                        <a:pt x="2" y="10"/>
                        <a:pt x="2" y="11"/>
                        <a:pt x="3" y="12"/>
                      </a:cubicBezTo>
                      <a:cubicBezTo>
                        <a:pt x="4" y="13"/>
                        <a:pt x="4" y="13"/>
                        <a:pt x="5" y="13"/>
                      </a:cubicBezTo>
                      <a:cubicBezTo>
                        <a:pt x="5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08" name="Freeform 1317"/>
                <p:cNvSpPr/>
                <p:nvPr/>
              </p:nvSpPr>
              <p:spPr>
                <a:xfrm>
                  <a:off x="4814888" y="3059114"/>
                  <a:ext cx="3810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0" h="2">
                      <a:moveTo>
                        <a:pt x="8" y="1"/>
                      </a:move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2"/>
                        <a:pt x="4" y="1"/>
                        <a:pt x="5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8" y="1"/>
                        <a:pt x="9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8" y="1"/>
                        <a:pt x="8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09" name="Freeform 1318"/>
                <p:cNvSpPr/>
                <p:nvPr/>
              </p:nvSpPr>
              <p:spPr>
                <a:xfrm>
                  <a:off x="4814888" y="30622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10" name="Oval 1319"/>
                <p:cNvSpPr/>
                <p:nvPr/>
              </p:nvSpPr>
              <p:spPr>
                <a:xfrm>
                  <a:off x="4810126" y="30591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11" name="Freeform 1320"/>
                <p:cNvSpPr/>
                <p:nvPr/>
              </p:nvSpPr>
              <p:spPr>
                <a:xfrm>
                  <a:off x="4806951" y="30591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12" name="Freeform 1321"/>
                <p:cNvSpPr/>
                <p:nvPr/>
              </p:nvSpPr>
              <p:spPr>
                <a:xfrm>
                  <a:off x="4773613" y="3017839"/>
                  <a:ext cx="3175" cy="22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0" y="5"/>
                        <a:pt x="1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1" y="6"/>
                        <a:pt x="1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13" name="Freeform 1322"/>
                <p:cNvSpPr/>
                <p:nvPr/>
              </p:nvSpPr>
              <p:spPr>
                <a:xfrm>
                  <a:off x="4773613" y="3017839"/>
                  <a:ext cx="0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6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4"/>
                        <a:pt x="0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14" name="Freeform 1323"/>
                <p:cNvSpPr/>
                <p:nvPr/>
              </p:nvSpPr>
              <p:spPr>
                <a:xfrm>
                  <a:off x="4773613" y="3021014"/>
                  <a:ext cx="0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15" name="Freeform 1324"/>
                <p:cNvSpPr/>
                <p:nvPr/>
              </p:nvSpPr>
              <p:spPr>
                <a:xfrm>
                  <a:off x="4773613" y="301783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16" name="Oval 1325"/>
                <p:cNvSpPr/>
                <p:nvPr/>
              </p:nvSpPr>
              <p:spPr>
                <a:xfrm>
                  <a:off x="4792663" y="29749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17" name="Oval 1326"/>
                <p:cNvSpPr/>
                <p:nvPr/>
              </p:nvSpPr>
              <p:spPr>
                <a:xfrm>
                  <a:off x="4787901" y="29797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18" name="Freeform 1327"/>
                <p:cNvSpPr/>
                <p:nvPr/>
              </p:nvSpPr>
              <p:spPr>
                <a:xfrm>
                  <a:off x="4779963" y="298291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19" name="Freeform 1328"/>
                <p:cNvSpPr/>
                <p:nvPr/>
              </p:nvSpPr>
              <p:spPr>
                <a:xfrm>
                  <a:off x="4822826" y="2963864"/>
                  <a:ext cx="14288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3">
                      <a:moveTo>
                        <a:pt x="2" y="1"/>
                      </a:moveTo>
                      <a:cubicBezTo>
                        <a:pt x="2" y="1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0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1"/>
                      </a:cubicBezTo>
                      <a:cubicBezTo>
                        <a:pt x="3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0" name="Freeform 1329"/>
                <p:cNvSpPr/>
                <p:nvPr/>
              </p:nvSpPr>
              <p:spPr>
                <a:xfrm>
                  <a:off x="4826001" y="2968626"/>
                  <a:ext cx="11113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1" name="Freeform 1330"/>
                <p:cNvSpPr/>
                <p:nvPr/>
              </p:nvSpPr>
              <p:spPr>
                <a:xfrm>
                  <a:off x="4840288" y="29686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2" name="Freeform 1331"/>
                <p:cNvSpPr/>
                <p:nvPr/>
              </p:nvSpPr>
              <p:spPr>
                <a:xfrm>
                  <a:off x="4829176" y="2963864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3" name="Freeform 1332"/>
                <p:cNvSpPr/>
                <p:nvPr/>
              </p:nvSpPr>
              <p:spPr>
                <a:xfrm>
                  <a:off x="4826001" y="296862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4" name="Freeform 1333"/>
                <p:cNvSpPr/>
                <p:nvPr/>
              </p:nvSpPr>
              <p:spPr>
                <a:xfrm>
                  <a:off x="5243513" y="2949576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5" name="Freeform 1334"/>
                <p:cNvSpPr/>
                <p:nvPr/>
              </p:nvSpPr>
              <p:spPr>
                <a:xfrm>
                  <a:off x="5240338" y="2949576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6" name="Freeform 1335"/>
                <p:cNvSpPr/>
                <p:nvPr/>
              </p:nvSpPr>
              <p:spPr>
                <a:xfrm>
                  <a:off x="5240338" y="2944814"/>
                  <a:ext cx="0" cy="158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7" name="Freeform 1336"/>
                <p:cNvSpPr/>
                <p:nvPr/>
              </p:nvSpPr>
              <p:spPr>
                <a:xfrm>
                  <a:off x="5235576" y="2944814"/>
                  <a:ext cx="4763" cy="1270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2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8" name="Freeform 1337"/>
                <p:cNvSpPr/>
                <p:nvPr/>
              </p:nvSpPr>
              <p:spPr>
                <a:xfrm>
                  <a:off x="5235576" y="2944814"/>
                  <a:ext cx="0" cy="127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29" name="Freeform 1338"/>
                <p:cNvSpPr/>
                <p:nvPr/>
              </p:nvSpPr>
              <p:spPr>
                <a:xfrm>
                  <a:off x="5232401" y="2944814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30" name="Freeform 1339"/>
                <p:cNvSpPr/>
                <p:nvPr/>
              </p:nvSpPr>
              <p:spPr>
                <a:xfrm>
                  <a:off x="5229226" y="2949576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31" name="Freeform 1340"/>
                <p:cNvSpPr/>
                <p:nvPr/>
              </p:nvSpPr>
              <p:spPr>
                <a:xfrm>
                  <a:off x="5213351" y="294481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32" name="Oval 1341"/>
                <p:cNvSpPr/>
                <p:nvPr/>
              </p:nvSpPr>
              <p:spPr>
                <a:xfrm>
                  <a:off x="5235576" y="29416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33" name="Freeform 1342"/>
                <p:cNvSpPr/>
                <p:nvPr/>
              </p:nvSpPr>
              <p:spPr>
                <a:xfrm>
                  <a:off x="5232401" y="29416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34" name="Freeform 1343"/>
                <p:cNvSpPr/>
                <p:nvPr/>
              </p:nvSpPr>
              <p:spPr>
                <a:xfrm>
                  <a:off x="5229226" y="29416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35" name="Freeform 1344"/>
                <p:cNvSpPr/>
                <p:nvPr/>
              </p:nvSpPr>
              <p:spPr>
                <a:xfrm>
                  <a:off x="5259388" y="297180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36" name="Freeform 1345"/>
                <p:cNvSpPr/>
                <p:nvPr/>
              </p:nvSpPr>
              <p:spPr>
                <a:xfrm>
                  <a:off x="5254626" y="2979739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37" name="Freeform 1346"/>
                <p:cNvSpPr/>
                <p:nvPr/>
              </p:nvSpPr>
              <p:spPr>
                <a:xfrm>
                  <a:off x="5213351" y="2987676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6" h="8">
                      <a:moveTo>
                        <a:pt x="2" y="2"/>
                      </a:moveTo>
                      <a:cubicBezTo>
                        <a:pt x="3" y="2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5" y="5"/>
                        <a:pt x="5" y="6"/>
                        <a:pt x="6" y="6"/>
                      </a:cubicBezTo>
                      <a:cubicBezTo>
                        <a:pt x="6" y="7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7"/>
                        <a:pt x="6" y="7"/>
                      </a:cubicBezTo>
                      <a:cubicBezTo>
                        <a:pt x="6" y="6"/>
                        <a:pt x="6" y="6"/>
                        <a:pt x="5" y="5"/>
                      </a:cubicBezTo>
                      <a:cubicBezTo>
                        <a:pt x="5" y="5"/>
                        <a:pt x="5" y="5"/>
                        <a:pt x="5" y="4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38" name="Oval 1347"/>
                <p:cNvSpPr/>
                <p:nvPr/>
              </p:nvSpPr>
              <p:spPr>
                <a:xfrm>
                  <a:off x="5213351" y="29876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39" name="Oval 1348"/>
                <p:cNvSpPr/>
                <p:nvPr/>
              </p:nvSpPr>
              <p:spPr>
                <a:xfrm>
                  <a:off x="5210176" y="298291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40" name="Freeform 1349"/>
                <p:cNvSpPr/>
                <p:nvPr/>
              </p:nvSpPr>
              <p:spPr>
                <a:xfrm>
                  <a:off x="5224463" y="2998789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" h="5">
                      <a:moveTo>
                        <a:pt x="2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2" y="2"/>
                      </a:cubicBezTo>
                      <a:cubicBezTo>
                        <a:pt x="2" y="3"/>
                        <a:pt x="2" y="4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41" name="Freeform 1350"/>
                <p:cNvSpPr/>
                <p:nvPr/>
              </p:nvSpPr>
              <p:spPr>
                <a:xfrm>
                  <a:off x="5216526" y="299085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42" name="Freeform 1351"/>
                <p:cNvSpPr/>
                <p:nvPr/>
              </p:nvSpPr>
              <p:spPr>
                <a:xfrm>
                  <a:off x="5229226" y="301783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43" name="Freeform 1352"/>
                <p:cNvSpPr/>
                <p:nvPr/>
              </p:nvSpPr>
              <p:spPr>
                <a:xfrm>
                  <a:off x="5287963" y="2930526"/>
                  <a:ext cx="49213" cy="2698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3" h="7">
                      <a:moveTo>
                        <a:pt x="0" y="7"/>
                      </a:moveTo>
                      <a:cubicBezTo>
                        <a:pt x="0" y="7"/>
                        <a:pt x="1" y="6"/>
                        <a:pt x="1" y="6"/>
                      </a:cubicBezTo>
                      <a:cubicBezTo>
                        <a:pt x="2" y="5"/>
                        <a:pt x="2" y="5"/>
                        <a:pt x="3" y="4"/>
                      </a:cubicBezTo>
                      <a:cubicBezTo>
                        <a:pt x="3" y="4"/>
                        <a:pt x="4" y="4"/>
                        <a:pt x="4" y="3"/>
                      </a:cubicBezTo>
                      <a:cubicBezTo>
                        <a:pt x="5" y="3"/>
                        <a:pt x="5" y="3"/>
                        <a:pt x="6" y="2"/>
                      </a:cubicBezTo>
                      <a:cubicBezTo>
                        <a:pt x="6" y="2"/>
                        <a:pt x="7" y="2"/>
                        <a:pt x="7" y="2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0"/>
                        <a:pt x="10" y="1"/>
                        <a:pt x="10" y="1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4" y="3"/>
                      </a:cubicBez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2" y="5"/>
                        <a:pt x="2" y="5"/>
                        <a:pt x="1" y="6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44" name="Oval 1353"/>
                <p:cNvSpPr/>
                <p:nvPr/>
              </p:nvSpPr>
              <p:spPr>
                <a:xfrm>
                  <a:off x="5284788" y="29606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45" name="Oval 1354"/>
                <p:cNvSpPr/>
                <p:nvPr/>
              </p:nvSpPr>
              <p:spPr>
                <a:xfrm>
                  <a:off x="5281613" y="29638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46" name="Freeform 1355"/>
                <p:cNvSpPr/>
                <p:nvPr/>
              </p:nvSpPr>
              <p:spPr>
                <a:xfrm>
                  <a:off x="5364163" y="2949576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47" name="Freeform 1356"/>
                <p:cNvSpPr/>
                <p:nvPr/>
              </p:nvSpPr>
              <p:spPr>
                <a:xfrm>
                  <a:off x="5360988" y="2944814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</a:cxnLst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48" name="Freeform 1357"/>
                <p:cNvSpPr/>
                <p:nvPr/>
              </p:nvSpPr>
              <p:spPr>
                <a:xfrm>
                  <a:off x="5345113" y="2933701"/>
                  <a:ext cx="1111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3" h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49" name="Freeform 1358"/>
                <p:cNvSpPr/>
                <p:nvPr/>
              </p:nvSpPr>
              <p:spPr>
                <a:xfrm>
                  <a:off x="5341938" y="29305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50" name="Freeform 1359"/>
                <p:cNvSpPr/>
                <p:nvPr/>
              </p:nvSpPr>
              <p:spPr>
                <a:xfrm>
                  <a:off x="5356226" y="2960689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51" name="Oval 1360"/>
                <p:cNvSpPr/>
                <p:nvPr/>
              </p:nvSpPr>
              <p:spPr>
                <a:xfrm>
                  <a:off x="5356226" y="29638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52" name="Freeform 1361"/>
                <p:cNvSpPr/>
                <p:nvPr/>
              </p:nvSpPr>
              <p:spPr>
                <a:xfrm>
                  <a:off x="5345113" y="2938464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5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53" name="Freeform 1362"/>
                <p:cNvSpPr/>
                <p:nvPr/>
              </p:nvSpPr>
              <p:spPr>
                <a:xfrm>
                  <a:off x="5348288" y="2941639"/>
                  <a:ext cx="4763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54" name="Freeform 1363"/>
                <p:cNvSpPr/>
                <p:nvPr/>
              </p:nvSpPr>
              <p:spPr>
                <a:xfrm>
                  <a:off x="5345113" y="2938464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55" name="Oval 1364"/>
                <p:cNvSpPr/>
                <p:nvPr/>
              </p:nvSpPr>
              <p:spPr>
                <a:xfrm>
                  <a:off x="5341938" y="29384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56" name="Freeform 1365"/>
                <p:cNvSpPr/>
                <p:nvPr/>
              </p:nvSpPr>
              <p:spPr>
                <a:xfrm>
                  <a:off x="5262563" y="2974976"/>
                  <a:ext cx="19050" cy="158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5" h="4">
                      <a:moveTo>
                        <a:pt x="0" y="4"/>
                      </a:moveTo>
                      <a:cubicBezTo>
                        <a:pt x="0" y="4"/>
                        <a:pt x="0" y="4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3" y="2"/>
                        <a:pt x="2" y="3"/>
                      </a:cubicBez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57" name="Freeform 1366"/>
                <p:cNvSpPr/>
                <p:nvPr/>
              </p:nvSpPr>
              <p:spPr>
                <a:xfrm>
                  <a:off x="5254626" y="2990851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58" name="Oval 1367"/>
                <p:cNvSpPr/>
                <p:nvPr/>
              </p:nvSpPr>
              <p:spPr>
                <a:xfrm>
                  <a:off x="5254626" y="29940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59" name="Freeform 1368"/>
                <p:cNvSpPr/>
                <p:nvPr/>
              </p:nvSpPr>
              <p:spPr>
                <a:xfrm>
                  <a:off x="5284788" y="2957514"/>
                  <a:ext cx="1587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4" h="4">
                      <a:moveTo>
                        <a:pt x="1" y="4"/>
                      </a:moveTo>
                      <a:cubicBezTo>
                        <a:pt x="1" y="3"/>
                        <a:pt x="2" y="3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2"/>
                      </a:cubicBezTo>
                      <a:cubicBezTo>
                        <a:pt x="2" y="3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0" name="Freeform 1369"/>
                <p:cNvSpPr/>
                <p:nvPr/>
              </p:nvSpPr>
              <p:spPr>
                <a:xfrm>
                  <a:off x="5281613" y="29749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1" name="Freeform 1370"/>
                <p:cNvSpPr/>
                <p:nvPr/>
              </p:nvSpPr>
              <p:spPr>
                <a:xfrm>
                  <a:off x="5281613" y="29749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2" name="Freeform 1371"/>
                <p:cNvSpPr/>
                <p:nvPr/>
              </p:nvSpPr>
              <p:spPr>
                <a:xfrm>
                  <a:off x="5284788" y="2971801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3" name="Freeform 1372"/>
                <p:cNvSpPr/>
                <p:nvPr/>
              </p:nvSpPr>
              <p:spPr>
                <a:xfrm>
                  <a:off x="5303838" y="2941639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5" h="3">
                      <a:moveTo>
                        <a:pt x="5" y="0"/>
                      </a:move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2"/>
                        <a:pt x="1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3" y="1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4" name="Freeform 1373"/>
                <p:cNvSpPr/>
                <p:nvPr/>
              </p:nvSpPr>
              <p:spPr>
                <a:xfrm>
                  <a:off x="5300663" y="295275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5" name="Freeform 1374"/>
                <p:cNvSpPr/>
                <p:nvPr/>
              </p:nvSpPr>
              <p:spPr>
                <a:xfrm>
                  <a:off x="5067301" y="2968626"/>
                  <a:ext cx="11113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3" h="2">
                      <a:moveTo>
                        <a:pt x="3" y="0"/>
                      </a:move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2" y="1"/>
                      </a:cubicBezTo>
                      <a:cubicBezTo>
                        <a:pt x="2" y="1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6" name="Freeform 1375"/>
                <p:cNvSpPr/>
                <p:nvPr/>
              </p:nvSpPr>
              <p:spPr>
                <a:xfrm>
                  <a:off x="5059363" y="29797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7" name="Freeform 1376"/>
                <p:cNvSpPr/>
                <p:nvPr/>
              </p:nvSpPr>
              <p:spPr>
                <a:xfrm>
                  <a:off x="5056188" y="2979739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8" name="Freeform 1377"/>
                <p:cNvSpPr/>
                <p:nvPr/>
              </p:nvSpPr>
              <p:spPr>
                <a:xfrm>
                  <a:off x="4908551" y="3040064"/>
                  <a:ext cx="3175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</a:cxnLst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69" name="Freeform 1378"/>
                <p:cNvSpPr/>
                <p:nvPr/>
              </p:nvSpPr>
              <p:spPr>
                <a:xfrm>
                  <a:off x="5043488" y="3040064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" h="1">
                      <a:moveTo>
                        <a:pt x="3" y="1"/>
                      </a:move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70" name="Oval 1379"/>
                <p:cNvSpPr/>
                <p:nvPr/>
              </p:nvSpPr>
              <p:spPr>
                <a:xfrm>
                  <a:off x="5062538" y="30432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71" name="Freeform 1380"/>
                <p:cNvSpPr/>
                <p:nvPr/>
              </p:nvSpPr>
              <p:spPr>
                <a:xfrm>
                  <a:off x="5048251" y="3043239"/>
                  <a:ext cx="14288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4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72" name="Freeform 1381"/>
                <p:cNvSpPr/>
                <p:nvPr/>
              </p:nvSpPr>
              <p:spPr>
                <a:xfrm>
                  <a:off x="5043488" y="3043239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73" name="Freeform 1382"/>
                <p:cNvSpPr/>
                <p:nvPr/>
              </p:nvSpPr>
              <p:spPr>
                <a:xfrm>
                  <a:off x="5040313" y="30480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74" name="Oval 1383"/>
                <p:cNvSpPr/>
                <p:nvPr/>
              </p:nvSpPr>
              <p:spPr>
                <a:xfrm>
                  <a:off x="5040313" y="30480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75" name="Freeform 1384"/>
                <p:cNvSpPr/>
                <p:nvPr/>
              </p:nvSpPr>
              <p:spPr>
                <a:xfrm>
                  <a:off x="5032376" y="3048001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76" name="Oval 1385"/>
                <p:cNvSpPr/>
                <p:nvPr/>
              </p:nvSpPr>
              <p:spPr>
                <a:xfrm>
                  <a:off x="5032376" y="30511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77" name="Freeform 1386"/>
                <p:cNvSpPr/>
                <p:nvPr/>
              </p:nvSpPr>
              <p:spPr>
                <a:xfrm>
                  <a:off x="4991101" y="3032126"/>
                  <a:ext cx="46038" cy="47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2" h="1">
                      <a:moveTo>
                        <a:pt x="12" y="1"/>
                      </a:move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9" y="1"/>
                      </a:cubicBezTo>
                      <a:cubicBezTo>
                        <a:pt x="8" y="1"/>
                        <a:pt x="7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2" y="0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7" y="0"/>
                        <a:pt x="8" y="1"/>
                        <a:pt x="9" y="1"/>
                      </a:cubicBezTo>
                      <a:cubicBezTo>
                        <a:pt x="10" y="1"/>
                        <a:pt x="10" y="1"/>
                        <a:pt x="11" y="1"/>
                      </a:cubicBezTo>
                      <a:cubicBezTo>
                        <a:pt x="11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78" name="Oval 1387"/>
                <p:cNvSpPr/>
                <p:nvPr/>
              </p:nvSpPr>
              <p:spPr>
                <a:xfrm>
                  <a:off x="4987926" y="30321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79" name="Freeform 1388"/>
                <p:cNvSpPr/>
                <p:nvPr/>
              </p:nvSpPr>
              <p:spPr>
                <a:xfrm>
                  <a:off x="4924426" y="3043239"/>
                  <a:ext cx="17463" cy="317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5" h="8">
                      <a:moveTo>
                        <a:pt x="5" y="0"/>
                      </a:move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2" y="4"/>
                        <a:pt x="2" y="5"/>
                        <a:pt x="1" y="6"/>
                      </a:cubicBezTo>
                      <a:cubicBezTo>
                        <a:pt x="1" y="7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7"/>
                        <a:pt x="2" y="5"/>
                        <a:pt x="2" y="4"/>
                      </a:cubicBezTo>
                      <a:cubicBezTo>
                        <a:pt x="3" y="3"/>
                        <a:pt x="3" y="3"/>
                        <a:pt x="4" y="2"/>
                      </a:cubicBezTo>
                      <a:cubicBezTo>
                        <a:pt x="4" y="1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80" name="Oval 1389"/>
                <p:cNvSpPr/>
                <p:nvPr/>
              </p:nvSpPr>
              <p:spPr>
                <a:xfrm>
                  <a:off x="4919663" y="307498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81" name="Freeform 1390"/>
                <p:cNvSpPr/>
                <p:nvPr/>
              </p:nvSpPr>
              <p:spPr>
                <a:xfrm>
                  <a:off x="4930776" y="3074989"/>
                  <a:ext cx="34925" cy="301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9" h="8">
                      <a:moveTo>
                        <a:pt x="4" y="7"/>
                      </a:moveTo>
                      <a:cubicBezTo>
                        <a:pt x="3" y="7"/>
                        <a:pt x="3" y="6"/>
                        <a:pt x="3" y="6"/>
                      </a:cubicBezTo>
                      <a:cubicBezTo>
                        <a:pt x="2" y="5"/>
                        <a:pt x="1" y="4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4"/>
                        <a:pt x="2" y="5"/>
                        <a:pt x="3" y="6"/>
                      </a:cubicBezTo>
                      <a:cubicBezTo>
                        <a:pt x="3" y="6"/>
                        <a:pt x="4" y="7"/>
                        <a:pt x="4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7" y="8"/>
                        <a:pt x="8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5" y="7"/>
                        <a:pt x="4" y="7"/>
                        <a:pt x="4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82" name="Freeform 1391"/>
                <p:cNvSpPr/>
                <p:nvPr/>
              </p:nvSpPr>
              <p:spPr>
                <a:xfrm>
                  <a:off x="4806951" y="3040064"/>
                  <a:ext cx="98425" cy="38100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6" h="10">
                      <a:moveTo>
                        <a:pt x="8" y="10"/>
                      </a:moveTo>
                      <a:cubicBezTo>
                        <a:pt x="8" y="10"/>
                        <a:pt x="7" y="10"/>
                        <a:pt x="7" y="10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4" y="10"/>
                        <a:pt x="2" y="9"/>
                        <a:pt x="1" y="9"/>
                      </a:cubicBezTo>
                      <a:cubicBezTo>
                        <a:pt x="1" y="9"/>
                        <a:pt x="1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1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7" y="10"/>
                        <a:pt x="7" y="10"/>
                        <a:pt x="8" y="10"/>
                      </a:cubicBezTo>
                      <a:cubicBezTo>
                        <a:pt x="8" y="10"/>
                        <a:pt x="9" y="10"/>
                        <a:pt x="10" y="10"/>
                      </a:cubicBezTo>
                      <a:cubicBezTo>
                        <a:pt x="11" y="10"/>
                        <a:pt x="12" y="9"/>
                        <a:pt x="13" y="9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7" y="6"/>
                        <a:pt x="18" y="5"/>
                        <a:pt x="18" y="5"/>
                      </a:cubicBezTo>
                      <a:cubicBezTo>
                        <a:pt x="20" y="3"/>
                        <a:pt x="22" y="1"/>
                        <a:pt x="24" y="1"/>
                      </a:cubicBezTo>
                      <a:cubicBezTo>
                        <a:pt x="25" y="0"/>
                        <a:pt x="26" y="1"/>
                        <a:pt x="26" y="1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4" y="0"/>
                        <a:pt x="22" y="1"/>
                        <a:pt x="20" y="2"/>
                      </a:cubicBezTo>
                      <a:cubicBezTo>
                        <a:pt x="20" y="3"/>
                        <a:pt x="19" y="4"/>
                        <a:pt x="18" y="5"/>
                      </a:cubicBezTo>
                      <a:cubicBezTo>
                        <a:pt x="17" y="6"/>
                        <a:pt x="16" y="6"/>
                        <a:pt x="15" y="7"/>
                      </a:cubicBezTo>
                      <a:cubicBezTo>
                        <a:pt x="15" y="7"/>
                        <a:pt x="14" y="8"/>
                        <a:pt x="14" y="8"/>
                      </a:cubicBezTo>
                      <a:cubicBezTo>
                        <a:pt x="13" y="8"/>
                        <a:pt x="13" y="9"/>
                        <a:pt x="12" y="9"/>
                      </a:cubicBezTo>
                      <a:cubicBezTo>
                        <a:pt x="11" y="9"/>
                        <a:pt x="10" y="10"/>
                        <a:pt x="8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83" name="Oval 1392"/>
                <p:cNvSpPr/>
                <p:nvPr/>
              </p:nvSpPr>
              <p:spPr>
                <a:xfrm>
                  <a:off x="4799013" y="30670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84" name="Freeform 1393"/>
                <p:cNvSpPr/>
                <p:nvPr/>
              </p:nvSpPr>
              <p:spPr>
                <a:xfrm>
                  <a:off x="4799013" y="2971801"/>
                  <a:ext cx="15875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4" h="3">
                      <a:moveTo>
                        <a:pt x="0" y="3"/>
                      </a:moveTo>
                      <a:cubicBezTo>
                        <a:pt x="1" y="2"/>
                        <a:pt x="3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1"/>
                        <a:pt x="2" y="2"/>
                      </a:cubicBezTo>
                      <a:cubicBezTo>
                        <a:pt x="1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85" name="Freeform 1394"/>
                <p:cNvSpPr/>
                <p:nvPr/>
              </p:nvSpPr>
              <p:spPr>
                <a:xfrm>
                  <a:off x="4795838" y="29876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86" name="Freeform 1395"/>
                <p:cNvSpPr/>
                <p:nvPr/>
              </p:nvSpPr>
              <p:spPr>
                <a:xfrm>
                  <a:off x="4773613" y="2990851"/>
                  <a:ext cx="6350" cy="222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6">
                      <a:moveTo>
                        <a:pt x="0" y="6"/>
                      </a:moveTo>
                      <a:cubicBezTo>
                        <a:pt x="0" y="5"/>
                        <a:pt x="0" y="5"/>
                        <a:pt x="0" y="4"/>
                      </a:cubicBezTo>
                      <a:cubicBezTo>
                        <a:pt x="0" y="4"/>
                        <a:pt x="0" y="3"/>
                        <a:pt x="1" y="3"/>
                      </a:cubicBez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87" name="Freeform 1396"/>
                <p:cNvSpPr/>
                <p:nvPr/>
              </p:nvSpPr>
              <p:spPr>
                <a:xfrm>
                  <a:off x="4768851" y="3043239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88" name="Oval 1397"/>
                <p:cNvSpPr/>
                <p:nvPr/>
              </p:nvSpPr>
              <p:spPr>
                <a:xfrm>
                  <a:off x="4768851" y="30480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89" name="Freeform 1398"/>
                <p:cNvSpPr/>
                <p:nvPr/>
              </p:nvSpPr>
              <p:spPr>
                <a:xfrm>
                  <a:off x="5108576" y="2957514"/>
                  <a:ext cx="33338" cy="365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9" h="10">
                      <a:moveTo>
                        <a:pt x="0" y="5"/>
                      </a:move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0" y="6"/>
                        <a:pt x="1" y="8"/>
                        <a:pt x="2" y="8"/>
                      </a:cubicBezTo>
                      <a:cubicBezTo>
                        <a:pt x="2" y="9"/>
                        <a:pt x="3" y="9"/>
                        <a:pt x="4" y="9"/>
                      </a:cubicBezTo>
                      <a:cubicBezTo>
                        <a:pt x="4" y="10"/>
                        <a:pt x="5" y="10"/>
                        <a:pt x="6" y="10"/>
                      </a:cubicBezTo>
                      <a:cubicBezTo>
                        <a:pt x="6" y="10"/>
                        <a:pt x="7" y="10"/>
                        <a:pt x="8" y="9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9"/>
                        <a:pt x="8" y="9"/>
                        <a:pt x="8" y="9"/>
                      </a:cubicBezTo>
                      <a:cubicBezTo>
                        <a:pt x="7" y="10"/>
                        <a:pt x="6" y="10"/>
                        <a:pt x="6" y="10"/>
                      </a:cubicBezTo>
                      <a:cubicBezTo>
                        <a:pt x="4" y="10"/>
                        <a:pt x="3" y="9"/>
                        <a:pt x="2" y="8"/>
                      </a:cubicBezTo>
                      <a:cubicBezTo>
                        <a:pt x="1" y="7"/>
                        <a:pt x="0" y="6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90" name="Freeform 1399"/>
                <p:cNvSpPr/>
                <p:nvPr/>
              </p:nvSpPr>
              <p:spPr>
                <a:xfrm>
                  <a:off x="5108576" y="2960689"/>
                  <a:ext cx="3175" cy="142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91" name="Freeform 1400"/>
                <p:cNvSpPr/>
                <p:nvPr/>
              </p:nvSpPr>
              <p:spPr>
                <a:xfrm>
                  <a:off x="5111751" y="29527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92" name="Freeform 1401"/>
                <p:cNvSpPr/>
                <p:nvPr/>
              </p:nvSpPr>
              <p:spPr>
                <a:xfrm>
                  <a:off x="4803776" y="31115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93" name="Oval 1402"/>
                <p:cNvSpPr/>
                <p:nvPr/>
              </p:nvSpPr>
              <p:spPr>
                <a:xfrm>
                  <a:off x="4735513" y="30940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94" name="Oval 1403"/>
                <p:cNvSpPr/>
                <p:nvPr/>
              </p:nvSpPr>
              <p:spPr>
                <a:xfrm>
                  <a:off x="4732338" y="30940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95" name="Oval 1404"/>
                <p:cNvSpPr/>
                <p:nvPr/>
              </p:nvSpPr>
              <p:spPr>
                <a:xfrm>
                  <a:off x="4727576" y="30940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896" name="Freeform 1405"/>
                <p:cNvSpPr/>
                <p:nvPr/>
              </p:nvSpPr>
              <p:spPr>
                <a:xfrm>
                  <a:off x="4724401" y="309403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97" name="Freeform 1406"/>
                <p:cNvSpPr/>
                <p:nvPr/>
              </p:nvSpPr>
              <p:spPr>
                <a:xfrm>
                  <a:off x="4773613" y="30892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98" name="Freeform 1407"/>
                <p:cNvSpPr/>
                <p:nvPr/>
              </p:nvSpPr>
              <p:spPr>
                <a:xfrm>
                  <a:off x="4746626" y="3086101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899" name="Oval 1408"/>
                <p:cNvSpPr/>
                <p:nvPr/>
              </p:nvSpPr>
              <p:spPr>
                <a:xfrm>
                  <a:off x="4633913" y="3233739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00" name="Freeform 1409"/>
                <p:cNvSpPr/>
                <p:nvPr/>
              </p:nvSpPr>
              <p:spPr>
                <a:xfrm>
                  <a:off x="4633913" y="32369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01" name="Freeform 1410"/>
                <p:cNvSpPr/>
                <p:nvPr/>
              </p:nvSpPr>
              <p:spPr>
                <a:xfrm>
                  <a:off x="4672013" y="3138489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2" h="2">
                      <a:moveTo>
                        <a:pt x="0" y="2"/>
                      </a:moveTo>
                      <a:cubicBezTo>
                        <a:pt x="1" y="2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02" name="Freeform 1411"/>
                <p:cNvSpPr/>
                <p:nvPr/>
              </p:nvSpPr>
              <p:spPr>
                <a:xfrm>
                  <a:off x="4678363" y="3135314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03" name="Freeform 1412"/>
                <p:cNvSpPr/>
                <p:nvPr/>
              </p:nvSpPr>
              <p:spPr>
                <a:xfrm>
                  <a:off x="4672013" y="3127376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04" name="Freeform 1413"/>
                <p:cNvSpPr/>
                <p:nvPr/>
              </p:nvSpPr>
              <p:spPr>
                <a:xfrm>
                  <a:off x="4667251" y="3135314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05" name="Freeform 1414"/>
                <p:cNvSpPr/>
                <p:nvPr/>
              </p:nvSpPr>
              <p:spPr>
                <a:xfrm>
                  <a:off x="4667251" y="31384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06" name="Freeform 1415"/>
                <p:cNvSpPr/>
                <p:nvPr/>
              </p:nvSpPr>
              <p:spPr>
                <a:xfrm>
                  <a:off x="4672013" y="31353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07" name="Oval 1416"/>
                <p:cNvSpPr/>
                <p:nvPr/>
              </p:nvSpPr>
              <p:spPr>
                <a:xfrm>
                  <a:off x="4664076" y="31432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08" name="Freeform 1417"/>
                <p:cNvSpPr/>
                <p:nvPr/>
              </p:nvSpPr>
              <p:spPr>
                <a:xfrm>
                  <a:off x="4721226" y="31496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09" name="Freeform 1418"/>
                <p:cNvSpPr/>
                <p:nvPr/>
              </p:nvSpPr>
              <p:spPr>
                <a:xfrm>
                  <a:off x="4721226" y="31496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10" name="Oval 1419"/>
                <p:cNvSpPr/>
                <p:nvPr/>
              </p:nvSpPr>
              <p:spPr>
                <a:xfrm>
                  <a:off x="4721226" y="31543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11" name="Freeform 1420"/>
                <p:cNvSpPr/>
                <p:nvPr/>
              </p:nvSpPr>
              <p:spPr>
                <a:xfrm>
                  <a:off x="4697413" y="3130551"/>
                  <a:ext cx="4763" cy="1270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</a:cxnLst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12" name="Freeform 1421"/>
                <p:cNvSpPr/>
                <p:nvPr/>
              </p:nvSpPr>
              <p:spPr>
                <a:xfrm>
                  <a:off x="4702176" y="3124201"/>
                  <a:ext cx="3175" cy="635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13" name="Freeform 1422"/>
                <p:cNvSpPr/>
                <p:nvPr/>
              </p:nvSpPr>
              <p:spPr>
                <a:xfrm>
                  <a:off x="4705351" y="3119439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14" name="Oval 1423"/>
                <p:cNvSpPr/>
                <p:nvPr/>
              </p:nvSpPr>
              <p:spPr>
                <a:xfrm>
                  <a:off x="4713288" y="3116264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15" name="Freeform 1424"/>
                <p:cNvSpPr/>
                <p:nvPr/>
              </p:nvSpPr>
              <p:spPr>
                <a:xfrm>
                  <a:off x="4713288" y="311150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16" name="Oval 1425"/>
                <p:cNvSpPr/>
                <p:nvPr/>
              </p:nvSpPr>
              <p:spPr>
                <a:xfrm>
                  <a:off x="4716463" y="31115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17" name="Oval 1426"/>
                <p:cNvSpPr/>
                <p:nvPr/>
              </p:nvSpPr>
              <p:spPr>
                <a:xfrm>
                  <a:off x="4705351" y="3105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18" name="Oval 1427"/>
                <p:cNvSpPr/>
                <p:nvPr/>
              </p:nvSpPr>
              <p:spPr>
                <a:xfrm>
                  <a:off x="4702176" y="310515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19" name="Freeform 1428"/>
                <p:cNvSpPr/>
                <p:nvPr/>
              </p:nvSpPr>
              <p:spPr>
                <a:xfrm>
                  <a:off x="4779963" y="3094039"/>
                  <a:ext cx="158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4" h="1">
                      <a:moveTo>
                        <a:pt x="2" y="0"/>
                      </a:moveTo>
                      <a:cubicBezTo>
                        <a:pt x="2" y="0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0" name="Freeform 1429"/>
                <p:cNvSpPr/>
                <p:nvPr/>
              </p:nvSpPr>
              <p:spPr>
                <a:xfrm>
                  <a:off x="4746626" y="3097214"/>
                  <a:ext cx="26988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7">
                      <a:moveTo>
                        <a:pt x="7" y="1"/>
                      </a:moveTo>
                      <a:cubicBezTo>
                        <a:pt x="6" y="0"/>
                        <a:pt x="5" y="0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6"/>
                        <a:pt x="0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6"/>
                        <a:pt x="0" y="6"/>
                        <a:pt x="0" y="5"/>
                      </a:cubicBezTo>
                      <a:cubicBezTo>
                        <a:pt x="0" y="5"/>
                        <a:pt x="0" y="4"/>
                        <a:pt x="0" y="4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5" y="0"/>
                        <a:pt x="6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1" name="Freeform 1430"/>
                <p:cNvSpPr/>
                <p:nvPr/>
              </p:nvSpPr>
              <p:spPr>
                <a:xfrm>
                  <a:off x="4751388" y="3097214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3" h="3">
                      <a:moveTo>
                        <a:pt x="0" y="3"/>
                      </a:moveTo>
                      <a:cubicBezTo>
                        <a:pt x="0" y="2"/>
                        <a:pt x="1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2" name="Freeform 1431"/>
                <p:cNvSpPr/>
                <p:nvPr/>
              </p:nvSpPr>
              <p:spPr>
                <a:xfrm>
                  <a:off x="4762501" y="3097214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3" name="Freeform 1432"/>
                <p:cNvSpPr/>
                <p:nvPr/>
              </p:nvSpPr>
              <p:spPr>
                <a:xfrm>
                  <a:off x="4787901" y="3108326"/>
                  <a:ext cx="11113" cy="111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3" h="3">
                      <a:moveTo>
                        <a:pt x="3" y="3"/>
                      </a:move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0"/>
                        <a:pt x="2" y="1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4" name="Freeform 1433"/>
                <p:cNvSpPr/>
                <p:nvPr/>
              </p:nvSpPr>
              <p:spPr>
                <a:xfrm>
                  <a:off x="4787901" y="31083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5" name="Freeform 1434"/>
                <p:cNvSpPr/>
                <p:nvPr/>
              </p:nvSpPr>
              <p:spPr>
                <a:xfrm>
                  <a:off x="4787901" y="31083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6" name="Freeform 1435"/>
                <p:cNvSpPr/>
                <p:nvPr/>
              </p:nvSpPr>
              <p:spPr>
                <a:xfrm>
                  <a:off x="4784726" y="310832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7" name="Freeform 1436"/>
                <p:cNvSpPr/>
                <p:nvPr/>
              </p:nvSpPr>
              <p:spPr>
                <a:xfrm>
                  <a:off x="4708526" y="3086101"/>
                  <a:ext cx="101600" cy="4921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27" h="13">
                      <a:moveTo>
                        <a:pt x="24" y="4"/>
                      </a:moveTo>
                      <a:cubicBezTo>
                        <a:pt x="24" y="4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2" y="2"/>
                        <a:pt x="22" y="2"/>
                        <a:pt x="21" y="2"/>
                      </a:cubicBezTo>
                      <a:cubicBezTo>
                        <a:pt x="21" y="2"/>
                        <a:pt x="20" y="1"/>
                        <a:pt x="20" y="1"/>
                      </a:cubicBezTo>
                      <a:cubicBezTo>
                        <a:pt x="19" y="1"/>
                        <a:pt x="18" y="1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2" y="0"/>
                        <a:pt x="9" y="0"/>
                        <a:pt x="7" y="1"/>
                      </a:cubicBezTo>
                      <a:cubicBezTo>
                        <a:pt x="6" y="1"/>
                        <a:pt x="5" y="2"/>
                        <a:pt x="3" y="2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1" y="3"/>
                        <a:pt x="1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3"/>
                        <a:pt x="2" y="3"/>
                      </a:cubicBezTo>
                      <a:cubicBezTo>
                        <a:pt x="2" y="3"/>
                        <a:pt x="3" y="3"/>
                        <a:pt x="4" y="3"/>
                      </a:cubicBezTo>
                      <a:cubicBezTo>
                        <a:pt x="5" y="2"/>
                        <a:pt x="6" y="2"/>
                        <a:pt x="7" y="1"/>
                      </a:cubicBezTo>
                      <a:cubicBezTo>
                        <a:pt x="8" y="1"/>
                        <a:pt x="8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1"/>
                        <a:pt x="10" y="0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ubicBezTo>
                        <a:pt x="12" y="0"/>
                        <a:pt x="12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0"/>
                        <a:pt x="16" y="0"/>
                        <a:pt x="16" y="0"/>
                      </a:cubicBezTo>
                      <a:cubicBezTo>
                        <a:pt x="17" y="1"/>
                        <a:pt x="18" y="1"/>
                        <a:pt x="18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2"/>
                        <a:pt x="20" y="2"/>
                        <a:pt x="21" y="2"/>
                      </a:cubicBezTo>
                      <a:cubicBezTo>
                        <a:pt x="21" y="2"/>
                        <a:pt x="21" y="2"/>
                        <a:pt x="22" y="2"/>
                      </a:cubicBezTo>
                      <a:cubicBezTo>
                        <a:pt x="22" y="3"/>
                        <a:pt x="23" y="3"/>
                        <a:pt x="23" y="3"/>
                      </a:cubicBezTo>
                      <a:cubicBezTo>
                        <a:pt x="24" y="4"/>
                        <a:pt x="24" y="4"/>
                        <a:pt x="25" y="4"/>
                      </a:cubicBezTo>
                      <a:cubicBezTo>
                        <a:pt x="25" y="5"/>
                        <a:pt x="25" y="5"/>
                        <a:pt x="26" y="6"/>
                      </a:cubicBezTo>
                      <a:cubicBezTo>
                        <a:pt x="26" y="6"/>
                        <a:pt x="26" y="7"/>
                        <a:pt x="26" y="7"/>
                      </a:cubicBezTo>
                      <a:cubicBezTo>
                        <a:pt x="27" y="8"/>
                        <a:pt x="27" y="9"/>
                        <a:pt x="27" y="10"/>
                      </a:cubicBezTo>
                      <a:cubicBezTo>
                        <a:pt x="27" y="11"/>
                        <a:pt x="26" y="12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7" y="12"/>
                        <a:pt x="27" y="11"/>
                        <a:pt x="27" y="11"/>
                      </a:cubicBezTo>
                      <a:cubicBezTo>
                        <a:pt x="27" y="11"/>
                        <a:pt x="27" y="10"/>
                        <a:pt x="27" y="9"/>
                      </a:cubicBezTo>
                      <a:cubicBezTo>
                        <a:pt x="27" y="8"/>
                        <a:pt x="26" y="7"/>
                        <a:pt x="26" y="6"/>
                      </a:cubicBezTo>
                      <a:cubicBezTo>
                        <a:pt x="26" y="6"/>
                        <a:pt x="25" y="5"/>
                        <a:pt x="25" y="5"/>
                      </a:cubicBezTo>
                      <a:cubicBezTo>
                        <a:pt x="25" y="4"/>
                        <a:pt x="24" y="4"/>
                        <a:pt x="24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8" name="Freeform 1437"/>
                <p:cNvSpPr/>
                <p:nvPr/>
              </p:nvSpPr>
              <p:spPr>
                <a:xfrm>
                  <a:off x="4738688" y="3089276"/>
                  <a:ext cx="68263" cy="539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8" h="14">
                      <a:moveTo>
                        <a:pt x="17" y="5"/>
                      </a:moveTo>
                      <a:cubicBezTo>
                        <a:pt x="17" y="4"/>
                        <a:pt x="16" y="3"/>
                        <a:pt x="15" y="3"/>
                      </a:cubicBezTo>
                      <a:cubicBezTo>
                        <a:pt x="14" y="2"/>
                        <a:pt x="14" y="2"/>
                        <a:pt x="13" y="2"/>
                      </a:cubicBezTo>
                      <a:cubicBezTo>
                        <a:pt x="13" y="1"/>
                        <a:pt x="12" y="1"/>
                        <a:pt x="12" y="1"/>
                      </a:cubicBezTo>
                      <a:cubicBezTo>
                        <a:pt x="11" y="1"/>
                        <a:pt x="10" y="0"/>
                        <a:pt x="8" y="0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6" y="0"/>
                        <a:pt x="7" y="0"/>
                      </a:cubicBezTo>
                      <a:cubicBezTo>
                        <a:pt x="7" y="0"/>
                        <a:pt x="8" y="0"/>
                        <a:pt x="8" y="0"/>
                      </a:cubicBezTo>
                      <a:cubicBezTo>
                        <a:pt x="9" y="0"/>
                        <a:pt x="10" y="0"/>
                        <a:pt x="10" y="1"/>
                      </a:cubicBezTo>
                      <a:cubicBezTo>
                        <a:pt x="11" y="1"/>
                        <a:pt x="13" y="1"/>
                        <a:pt x="13" y="2"/>
                      </a:cubicBezTo>
                      <a:cubicBezTo>
                        <a:pt x="14" y="2"/>
                        <a:pt x="14" y="2"/>
                        <a:pt x="15" y="3"/>
                      </a:cubicBezTo>
                      <a:cubicBezTo>
                        <a:pt x="15" y="3"/>
                        <a:pt x="16" y="3"/>
                        <a:pt x="16" y="4"/>
                      </a:cubicBezTo>
                      <a:cubicBezTo>
                        <a:pt x="17" y="5"/>
                        <a:pt x="18" y="6"/>
                        <a:pt x="18" y="7"/>
                      </a:cubicBezTo>
                      <a:cubicBezTo>
                        <a:pt x="18" y="8"/>
                        <a:pt x="18" y="8"/>
                        <a:pt x="18" y="9"/>
                      </a:cubicBezTo>
                      <a:cubicBezTo>
                        <a:pt x="18" y="9"/>
                        <a:pt x="18" y="10"/>
                        <a:pt x="18" y="11"/>
                      </a:cubicBezTo>
                      <a:cubicBezTo>
                        <a:pt x="18" y="11"/>
                        <a:pt x="17" y="12"/>
                        <a:pt x="17" y="12"/>
                      </a:cubicBezTo>
                      <a:cubicBezTo>
                        <a:pt x="17" y="12"/>
                        <a:pt x="17" y="13"/>
                        <a:pt x="17" y="13"/>
                      </a:cubicBezTo>
                      <a:cubicBezTo>
                        <a:pt x="17" y="13"/>
                        <a:pt x="16" y="13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7" y="13"/>
                        <a:pt x="17" y="13"/>
                      </a:cubicBezTo>
                      <a:cubicBezTo>
                        <a:pt x="17" y="12"/>
                        <a:pt x="18" y="12"/>
                        <a:pt x="18" y="11"/>
                      </a:cubicBezTo>
                      <a:cubicBezTo>
                        <a:pt x="18" y="10"/>
                        <a:pt x="18" y="9"/>
                        <a:pt x="18" y="8"/>
                      </a:cubicBezTo>
                      <a:cubicBezTo>
                        <a:pt x="18" y="7"/>
                        <a:pt x="18" y="6"/>
                        <a:pt x="17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29" name="Freeform 1438"/>
                <p:cNvSpPr/>
                <p:nvPr/>
              </p:nvSpPr>
              <p:spPr>
                <a:xfrm>
                  <a:off x="4792663" y="3143251"/>
                  <a:ext cx="635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0" name="Freeform 1439"/>
                <p:cNvSpPr/>
                <p:nvPr/>
              </p:nvSpPr>
              <p:spPr>
                <a:xfrm>
                  <a:off x="4792663" y="31464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1" name="Freeform 1440"/>
                <p:cNvSpPr/>
                <p:nvPr/>
              </p:nvSpPr>
              <p:spPr>
                <a:xfrm>
                  <a:off x="4799013" y="3116264"/>
                  <a:ext cx="7938" cy="19050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2" h="5">
                      <a:moveTo>
                        <a:pt x="0" y="5"/>
                      </a:move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1"/>
                        <a:pt x="2" y="2"/>
                        <a:pt x="2" y="3"/>
                      </a:cubicBezTo>
                      <a:cubicBezTo>
                        <a:pt x="2" y="3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2" name="Freeform 1441"/>
                <p:cNvSpPr>
                  <a:spLocks noEditPoints="1"/>
                </p:cNvSpPr>
                <p:nvPr/>
              </p:nvSpPr>
              <p:spPr>
                <a:xfrm>
                  <a:off x="4630738" y="3081339"/>
                  <a:ext cx="184150" cy="2047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49" h="54">
                      <a:moveTo>
                        <a:pt x="45" y="4"/>
                      </a:moveTo>
                      <a:cubicBezTo>
                        <a:pt x="44" y="3"/>
                        <a:pt x="42" y="2"/>
                        <a:pt x="40" y="1"/>
                      </a:cubicBezTo>
                      <a:cubicBezTo>
                        <a:pt x="39" y="1"/>
                        <a:pt x="38" y="1"/>
                        <a:pt x="37" y="1"/>
                      </a:cubicBezTo>
                      <a:cubicBezTo>
                        <a:pt x="37" y="1"/>
                        <a:pt x="36" y="1"/>
                        <a:pt x="36" y="1"/>
                      </a:cubicBezTo>
                      <a:cubicBezTo>
                        <a:pt x="35" y="0"/>
                        <a:pt x="33" y="1"/>
                        <a:pt x="32" y="1"/>
                      </a:cubicBezTo>
                      <a:cubicBezTo>
                        <a:pt x="31" y="1"/>
                        <a:pt x="29" y="1"/>
                        <a:pt x="28" y="2"/>
                      </a:cubicBezTo>
                      <a:cubicBezTo>
                        <a:pt x="27" y="2"/>
                        <a:pt x="25" y="2"/>
                        <a:pt x="24" y="3"/>
                      </a:cubicBezTo>
                      <a:cubicBezTo>
                        <a:pt x="23" y="4"/>
                        <a:pt x="21" y="4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6"/>
                        <a:pt x="17" y="7"/>
                        <a:pt x="16" y="8"/>
                      </a:cubicBezTo>
                      <a:cubicBezTo>
                        <a:pt x="14" y="9"/>
                        <a:pt x="13" y="11"/>
                        <a:pt x="11" y="12"/>
                      </a:cubicBezTo>
                      <a:cubicBezTo>
                        <a:pt x="9" y="14"/>
                        <a:pt x="8" y="15"/>
                        <a:pt x="7" y="17"/>
                      </a:cubicBezTo>
                      <a:cubicBezTo>
                        <a:pt x="6" y="19"/>
                        <a:pt x="4" y="21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3" y="24"/>
                        <a:pt x="3" y="25"/>
                        <a:pt x="2" y="26"/>
                      </a:cubicBezTo>
                      <a:cubicBezTo>
                        <a:pt x="2" y="27"/>
                        <a:pt x="1" y="29"/>
                        <a:pt x="1" y="31"/>
                      </a:cubicBezTo>
                      <a:cubicBezTo>
                        <a:pt x="0" y="34"/>
                        <a:pt x="0" y="38"/>
                        <a:pt x="1" y="41"/>
                      </a:cubicBezTo>
                      <a:cubicBezTo>
                        <a:pt x="2" y="44"/>
                        <a:pt x="3" y="47"/>
                        <a:pt x="5" y="50"/>
                      </a:cubicBezTo>
                      <a:cubicBezTo>
                        <a:pt x="8" y="52"/>
                        <a:pt x="11" y="53"/>
                        <a:pt x="14" y="54"/>
                      </a:cubicBezTo>
                      <a:cubicBezTo>
                        <a:pt x="17" y="54"/>
                        <a:pt x="21" y="54"/>
                        <a:pt x="24" y="53"/>
                      </a:cubicBezTo>
                      <a:cubicBezTo>
                        <a:pt x="27" y="51"/>
                        <a:pt x="29" y="49"/>
                        <a:pt x="30" y="45"/>
                      </a:cubicBezTo>
                      <a:cubicBezTo>
                        <a:pt x="31" y="41"/>
                        <a:pt x="30" y="38"/>
                        <a:pt x="27" y="35"/>
                      </a:cubicBezTo>
                      <a:cubicBezTo>
                        <a:pt x="24" y="33"/>
                        <a:pt x="20" y="32"/>
                        <a:pt x="17" y="34"/>
                      </a:cubicBezTo>
                      <a:cubicBezTo>
                        <a:pt x="14" y="35"/>
                        <a:pt x="13" y="38"/>
                        <a:pt x="14" y="41"/>
                      </a:cubicBezTo>
                      <a:cubicBezTo>
                        <a:pt x="14" y="43"/>
                        <a:pt x="17" y="45"/>
                        <a:pt x="20" y="44"/>
                      </a:cubicBezTo>
                      <a:cubicBezTo>
                        <a:pt x="22" y="44"/>
                        <a:pt x="24" y="41"/>
                        <a:pt x="22" y="39"/>
                      </a:cubicBezTo>
                      <a:cubicBezTo>
                        <a:pt x="22" y="38"/>
                        <a:pt x="20" y="38"/>
                        <a:pt x="19" y="38"/>
                      </a:cubicBezTo>
                      <a:cubicBezTo>
                        <a:pt x="20" y="37"/>
                        <a:pt x="20" y="37"/>
                        <a:pt x="21" y="37"/>
                      </a:cubicBezTo>
                      <a:cubicBezTo>
                        <a:pt x="22" y="37"/>
                        <a:pt x="23" y="38"/>
                        <a:pt x="24" y="39"/>
                      </a:cubicBezTo>
                      <a:cubicBezTo>
                        <a:pt x="26" y="40"/>
                        <a:pt x="26" y="42"/>
                        <a:pt x="26" y="44"/>
                      </a:cubicBezTo>
                      <a:cubicBezTo>
                        <a:pt x="26" y="46"/>
                        <a:pt x="24" y="48"/>
                        <a:pt x="23" y="49"/>
                      </a:cubicBezTo>
                      <a:cubicBezTo>
                        <a:pt x="21" y="50"/>
                        <a:pt x="19" y="50"/>
                        <a:pt x="17" y="50"/>
                      </a:cubicBezTo>
                      <a:cubicBezTo>
                        <a:pt x="17" y="50"/>
                        <a:pt x="18" y="50"/>
                        <a:pt x="18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49"/>
                        <a:pt x="17" y="49"/>
                        <a:pt x="16" y="49"/>
                      </a:cubicBezTo>
                      <a:cubicBezTo>
                        <a:pt x="15" y="49"/>
                        <a:pt x="15" y="49"/>
                        <a:pt x="14" y="49"/>
                      </a:cubicBezTo>
                      <a:cubicBezTo>
                        <a:pt x="13" y="49"/>
                        <a:pt x="11" y="48"/>
                        <a:pt x="10" y="48"/>
                      </a:cubicBezTo>
                      <a:cubicBezTo>
                        <a:pt x="9" y="47"/>
                        <a:pt x="8" y="46"/>
                        <a:pt x="7" y="45"/>
                      </a:cubicBezTo>
                      <a:cubicBezTo>
                        <a:pt x="7" y="44"/>
                        <a:pt x="6" y="43"/>
                        <a:pt x="5" y="42"/>
                      </a:cubicBezTo>
                      <a:cubicBezTo>
                        <a:pt x="6" y="42"/>
                        <a:pt x="7" y="42"/>
                        <a:pt x="8" y="42"/>
                      </a:cubicBezTo>
                      <a:cubicBezTo>
                        <a:pt x="9" y="42"/>
                        <a:pt x="10" y="41"/>
                        <a:pt x="10" y="39"/>
                      </a:cubicBezTo>
                      <a:cubicBezTo>
                        <a:pt x="10" y="38"/>
                        <a:pt x="9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9" y="38"/>
                        <a:pt x="9" y="39"/>
                        <a:pt x="9" y="39"/>
                      </a:cubicBezTo>
                      <a:cubicBezTo>
                        <a:pt x="9" y="40"/>
                        <a:pt x="8" y="40"/>
                        <a:pt x="7" y="40"/>
                      </a:cubicBezTo>
                      <a:cubicBezTo>
                        <a:pt x="7" y="40"/>
                        <a:pt x="6" y="39"/>
                        <a:pt x="5" y="39"/>
                      </a:cubicBezTo>
                      <a:cubicBezTo>
                        <a:pt x="5" y="38"/>
                        <a:pt x="4" y="36"/>
                        <a:pt x="4" y="35"/>
                      </a:cubicBezTo>
                      <a:cubicBezTo>
                        <a:pt x="4" y="32"/>
                        <a:pt x="5" y="30"/>
                        <a:pt x="6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9"/>
                        <a:pt x="7" y="31"/>
                        <a:pt x="9" y="31"/>
                      </a:cubicBezTo>
                      <a:cubicBezTo>
                        <a:pt x="11" y="31"/>
                        <a:pt x="13" y="31"/>
                        <a:pt x="14" y="29"/>
                      </a:cubicBezTo>
                      <a:cubicBezTo>
                        <a:pt x="14" y="28"/>
                        <a:pt x="14" y="27"/>
                        <a:pt x="13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7"/>
                        <a:pt x="13" y="28"/>
                        <a:pt x="12" y="28"/>
                      </a:cubicBezTo>
                      <a:cubicBezTo>
                        <a:pt x="11" y="29"/>
                        <a:pt x="10" y="29"/>
                        <a:pt x="9" y="28"/>
                      </a:cubicBezTo>
                      <a:cubicBezTo>
                        <a:pt x="8" y="27"/>
                        <a:pt x="8" y="26"/>
                        <a:pt x="8" y="25"/>
                      </a:cubicBezTo>
                      <a:cubicBezTo>
                        <a:pt x="8" y="24"/>
                        <a:pt x="9" y="23"/>
                        <a:pt x="9" y="22"/>
                      </a:cubicBezTo>
                      <a:cubicBezTo>
                        <a:pt x="10" y="20"/>
                        <a:pt x="11" y="18"/>
                        <a:pt x="13" y="16"/>
                      </a:cubicBezTo>
                      <a:cubicBezTo>
                        <a:pt x="14" y="16"/>
                        <a:pt x="14" y="15"/>
                        <a:pt x="15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5" y="15"/>
                        <a:pt x="15" y="16"/>
                      </a:cubicBezTo>
                      <a:cubicBezTo>
                        <a:pt x="15" y="18"/>
                        <a:pt x="16" y="20"/>
                        <a:pt x="16" y="21"/>
                      </a:cubicBezTo>
                      <a:cubicBezTo>
                        <a:pt x="18" y="25"/>
                        <a:pt x="20" y="27"/>
                        <a:pt x="23" y="27"/>
                      </a:cubicBezTo>
                      <a:cubicBezTo>
                        <a:pt x="26" y="28"/>
                        <a:pt x="30" y="27"/>
                        <a:pt x="31" y="24"/>
                      </a:cubicBezTo>
                      <a:cubicBezTo>
                        <a:pt x="33" y="22"/>
                        <a:pt x="32" y="19"/>
                        <a:pt x="30" y="17"/>
                      </a:cubicBezTo>
                      <a:cubicBezTo>
                        <a:pt x="28" y="16"/>
                        <a:pt x="26" y="16"/>
                        <a:pt x="25" y="17"/>
                      </a:cubicBezTo>
                      <a:cubicBezTo>
                        <a:pt x="23" y="17"/>
                        <a:pt x="22" y="19"/>
                        <a:pt x="23" y="21"/>
                      </a:cubicBezTo>
                      <a:cubicBezTo>
                        <a:pt x="23" y="22"/>
                        <a:pt x="25" y="23"/>
                        <a:pt x="26" y="22"/>
                      </a:cubicBezTo>
                      <a:cubicBezTo>
                        <a:pt x="27" y="22"/>
                        <a:pt x="27" y="22"/>
                        <a:pt x="27" y="21"/>
                      </a:cubicBezTo>
                      <a:cubicBezTo>
                        <a:pt x="27" y="21"/>
                        <a:pt x="27" y="20"/>
                        <a:pt x="27" y="20"/>
                      </a:cubicBezTo>
                      <a:cubicBezTo>
                        <a:pt x="28" y="20"/>
                        <a:pt x="28" y="21"/>
                        <a:pt x="28" y="21"/>
                      </a:cubicBezTo>
                      <a:cubicBezTo>
                        <a:pt x="29" y="22"/>
                        <a:pt x="28" y="23"/>
                        <a:pt x="28" y="23"/>
                      </a:cubicBezTo>
                      <a:cubicBezTo>
                        <a:pt x="26" y="24"/>
                        <a:pt x="25" y="24"/>
                        <a:pt x="24" y="23"/>
                      </a:cubicBezTo>
                      <a:cubicBezTo>
                        <a:pt x="21" y="23"/>
                        <a:pt x="19" y="20"/>
                        <a:pt x="19" y="17"/>
                      </a:cubicBezTo>
                      <a:cubicBezTo>
                        <a:pt x="19" y="14"/>
                        <a:pt x="21" y="11"/>
                        <a:pt x="23" y="9"/>
                      </a:cubicBezTo>
                      <a:cubicBezTo>
                        <a:pt x="24" y="8"/>
                        <a:pt x="26" y="7"/>
                        <a:pt x="27" y="6"/>
                      </a:cubicBezTo>
                      <a:cubicBezTo>
                        <a:pt x="28" y="6"/>
                        <a:pt x="28" y="6"/>
                        <a:pt x="29" y="6"/>
                      </a:cubicBezTo>
                      <a:cubicBezTo>
                        <a:pt x="30" y="5"/>
                        <a:pt x="30" y="5"/>
                        <a:pt x="31" y="5"/>
                      </a:cubicBezTo>
                      <a:cubicBezTo>
                        <a:pt x="30" y="6"/>
                        <a:pt x="30" y="7"/>
                        <a:pt x="30" y="9"/>
                      </a:cubicBezTo>
                      <a:cubicBezTo>
                        <a:pt x="30" y="10"/>
                        <a:pt x="30" y="11"/>
                        <a:pt x="32" y="11"/>
                      </a:cubicBezTo>
                      <a:cubicBezTo>
                        <a:pt x="32" y="12"/>
                        <a:pt x="33" y="11"/>
                        <a:pt x="34" y="11"/>
                      </a:cubicBezTo>
                      <a:cubicBezTo>
                        <a:pt x="34" y="11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3" y="11"/>
                        <a:pt x="33" y="11"/>
                        <a:pt x="32" y="10"/>
                      </a:cubicBezTo>
                      <a:cubicBezTo>
                        <a:pt x="32" y="10"/>
                        <a:pt x="32" y="9"/>
                        <a:pt x="32" y="9"/>
                      </a:cubicBezTo>
                      <a:cubicBezTo>
                        <a:pt x="32" y="7"/>
                        <a:pt x="33" y="6"/>
                        <a:pt x="34" y="6"/>
                      </a:cubicBezTo>
                      <a:cubicBezTo>
                        <a:pt x="36" y="5"/>
                        <a:pt x="40" y="5"/>
                        <a:pt x="42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6"/>
                        <a:pt x="42" y="7"/>
                        <a:pt x="43" y="7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2" y="7"/>
                        <a:pt x="41" y="7"/>
                        <a:pt x="40" y="7"/>
                      </a:cubicBezTo>
                      <a:cubicBezTo>
                        <a:pt x="40" y="8"/>
                        <a:pt x="39" y="8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9" y="9"/>
                        <a:pt x="40" y="9"/>
                        <a:pt x="40" y="9"/>
                      </a:cubicBezTo>
                      <a:cubicBezTo>
                        <a:pt x="40" y="8"/>
                        <a:pt x="42" y="8"/>
                        <a:pt x="43" y="9"/>
                      </a:cubicBezTo>
                      <a:cubicBezTo>
                        <a:pt x="44" y="11"/>
                        <a:pt x="44" y="13"/>
                        <a:pt x="43" y="14"/>
                      </a:cubicBezTo>
                      <a:cubicBezTo>
                        <a:pt x="43" y="13"/>
                        <a:pt x="43" y="13"/>
                        <a:pt x="43" y="12"/>
                      </a:cubicBezTo>
                      <a:cubicBezTo>
                        <a:pt x="42" y="11"/>
                        <a:pt x="41" y="11"/>
                        <a:pt x="40" y="11"/>
                      </a:cubicBezTo>
                      <a:cubicBezTo>
                        <a:pt x="38" y="11"/>
                        <a:pt x="38" y="13"/>
                        <a:pt x="38" y="14"/>
                      </a:cubicBezTo>
                      <a:cubicBezTo>
                        <a:pt x="38" y="16"/>
                        <a:pt x="39" y="17"/>
                        <a:pt x="40" y="17"/>
                      </a:cubicBezTo>
                      <a:cubicBezTo>
                        <a:pt x="44" y="18"/>
                        <a:pt x="47" y="16"/>
                        <a:pt x="48" y="13"/>
                      </a:cubicBezTo>
                      <a:cubicBezTo>
                        <a:pt x="49" y="9"/>
                        <a:pt x="48" y="6"/>
                        <a:pt x="45" y="4"/>
                      </a:cubicBezTo>
                      <a:close/>
                      <a:moveTo>
                        <a:pt x="48" y="13"/>
                      </a:moveTo>
                      <a:cubicBezTo>
                        <a:pt x="47" y="16"/>
                        <a:pt x="42" y="19"/>
                        <a:pt x="39" y="16"/>
                      </a:cubicBezTo>
                      <a:cubicBezTo>
                        <a:pt x="38" y="15"/>
                        <a:pt x="38" y="14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3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9" y="12"/>
                        <a:pt x="39" y="12"/>
                      </a:cubicBezTo>
                      <a:cubicBezTo>
                        <a:pt x="39" y="12"/>
                        <a:pt x="40" y="12"/>
                        <a:pt x="40" y="11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0" y="12"/>
                        <a:pt x="39" y="13"/>
                        <a:pt x="39" y="13"/>
                      </a:cubicBezTo>
                      <a:cubicBezTo>
                        <a:pt x="39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2"/>
                      </a:cubicBezTo>
                      <a:cubicBezTo>
                        <a:pt x="40" y="12"/>
                        <a:pt x="40" y="12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1" y="11"/>
                      </a:cubicBezTo>
                      <a:cubicBezTo>
                        <a:pt x="40" y="12"/>
                        <a:pt x="40" y="13"/>
                        <a:pt x="40" y="13"/>
                      </a:cubicBezTo>
                      <a:cubicBezTo>
                        <a:pt x="40" y="13"/>
                        <a:pt x="40" y="13"/>
                        <a:pt x="40" y="13"/>
                      </a:cubicBezTo>
                      <a:cubicBezTo>
                        <a:pt x="40" y="13"/>
                        <a:pt x="40" y="12"/>
                        <a:pt x="40" y="12"/>
                      </a:cubicBezTo>
                      <a:cubicBezTo>
                        <a:pt x="40" y="12"/>
                        <a:pt x="41" y="12"/>
                        <a:pt x="41" y="11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cubicBezTo>
                        <a:pt x="41" y="12"/>
                        <a:pt x="41" y="12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2"/>
                      </a:cubicBezTo>
                      <a:cubicBezTo>
                        <a:pt x="41" y="12"/>
                        <a:pt x="41" y="12"/>
                        <a:pt x="41" y="11"/>
                      </a:cubicBezTo>
                      <a:cubicBezTo>
                        <a:pt x="41" y="11"/>
                        <a:pt x="42" y="11"/>
                        <a:pt x="42" y="11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2" y="13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2" y="12"/>
                        <a:pt x="42" y="13"/>
                      </a:cubicBezTo>
                      <a:cubicBezTo>
                        <a:pt x="42" y="13"/>
                        <a:pt x="42" y="13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cubicBezTo>
                        <a:pt x="43" y="13"/>
                        <a:pt x="42" y="13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4"/>
                        <a:pt x="42" y="13"/>
                        <a:pt x="42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3"/>
                        <a:pt x="42" y="14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3" y="14"/>
                        <a:pt x="44" y="13"/>
                        <a:pt x="44" y="13"/>
                      </a:cubicBezTo>
                      <a:cubicBezTo>
                        <a:pt x="44" y="12"/>
                        <a:pt x="44" y="10"/>
                        <a:pt x="44" y="9"/>
                      </a:cubicBezTo>
                      <a:cubicBezTo>
                        <a:pt x="43" y="8"/>
                        <a:pt x="42" y="8"/>
                        <a:pt x="41" y="8"/>
                      </a:cubicBezTo>
                      <a:cubicBezTo>
                        <a:pt x="41" y="8"/>
                        <a:pt x="40" y="8"/>
                        <a:pt x="40" y="9"/>
                      </a:cubicBezTo>
                      <a:cubicBezTo>
                        <a:pt x="40" y="7"/>
                        <a:pt x="41" y="7"/>
                        <a:pt x="43" y="7"/>
                      </a:cubicBezTo>
                      <a:cubicBezTo>
                        <a:pt x="44" y="7"/>
                        <a:pt x="45" y="8"/>
                        <a:pt x="45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6" y="8"/>
                        <a:pt x="44" y="7"/>
                        <a:pt x="43" y="7"/>
                      </a:cubicBezTo>
                      <a:cubicBezTo>
                        <a:pt x="43" y="7"/>
                        <a:pt x="42" y="6"/>
                        <a:pt x="42" y="6"/>
                      </a:cubicBezTo>
                      <a:cubicBezTo>
                        <a:pt x="42" y="6"/>
                        <a:pt x="41" y="6"/>
                        <a:pt x="41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5"/>
                        <a:pt x="38" y="5"/>
                        <a:pt x="37" y="5"/>
                      </a:cubicBezTo>
                      <a:cubicBezTo>
                        <a:pt x="35" y="5"/>
                        <a:pt x="34" y="5"/>
                        <a:pt x="32" y="6"/>
                      </a:cubicBezTo>
                      <a:cubicBezTo>
                        <a:pt x="32" y="7"/>
                        <a:pt x="31" y="9"/>
                        <a:pt x="32" y="10"/>
                      </a:cubicBezTo>
                      <a:cubicBezTo>
                        <a:pt x="32" y="11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2" y="11"/>
                      </a:cubicBezTo>
                      <a:cubicBezTo>
                        <a:pt x="32" y="11"/>
                        <a:pt x="31" y="11"/>
                        <a:pt x="31" y="10"/>
                      </a:cubicBezTo>
                      <a:cubicBezTo>
                        <a:pt x="30" y="9"/>
                        <a:pt x="30" y="8"/>
                        <a:pt x="30" y="7"/>
                      </a:cubicBezTo>
                      <a:cubicBezTo>
                        <a:pt x="31" y="4"/>
                        <a:pt x="34" y="4"/>
                        <a:pt x="36" y="4"/>
                      </a:cubicBezTo>
                      <a:cubicBezTo>
                        <a:pt x="36" y="4"/>
                        <a:pt x="36" y="3"/>
                        <a:pt x="36" y="3"/>
                      </a:cubicBezTo>
                      <a:cubicBezTo>
                        <a:pt x="35" y="3"/>
                        <a:pt x="34" y="3"/>
                        <a:pt x="33" y="4"/>
                      </a:cubicBezTo>
                      <a:cubicBezTo>
                        <a:pt x="32" y="4"/>
                        <a:pt x="32" y="4"/>
                        <a:pt x="31" y="4"/>
                      </a:cubicBezTo>
                      <a:cubicBezTo>
                        <a:pt x="31" y="4"/>
                        <a:pt x="30" y="4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30" y="4"/>
                        <a:pt x="31" y="4"/>
                        <a:pt x="31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1" y="4"/>
                        <a:pt x="31" y="5"/>
                      </a:cubicBezTo>
                      <a:cubicBezTo>
                        <a:pt x="30" y="5"/>
                        <a:pt x="30" y="5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30" y="5"/>
                        <a:pt x="31" y="5"/>
                        <a:pt x="32" y="4"/>
                      </a:cubicBezTo>
                      <a:cubicBezTo>
                        <a:pt x="32" y="4"/>
                        <a:pt x="32" y="4"/>
                        <a:pt x="32" y="5"/>
                      </a:cubicBezTo>
                      <a:cubicBezTo>
                        <a:pt x="32" y="5"/>
                        <a:pt x="32" y="5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0" y="5"/>
                        <a:pt x="30" y="5"/>
                        <a:pt x="29" y="5"/>
                      </a:cubicBezTo>
                      <a:cubicBezTo>
                        <a:pt x="28" y="6"/>
                        <a:pt x="27" y="6"/>
                        <a:pt x="26" y="7"/>
                      </a:cubicBezTo>
                      <a:cubicBezTo>
                        <a:pt x="25" y="7"/>
                        <a:pt x="23" y="8"/>
                        <a:pt x="22" y="9"/>
                      </a:cubicBezTo>
                      <a:cubicBezTo>
                        <a:pt x="20" y="12"/>
                        <a:pt x="18" y="15"/>
                        <a:pt x="19" y="19"/>
                      </a:cubicBezTo>
                      <a:cubicBezTo>
                        <a:pt x="20" y="22"/>
                        <a:pt x="22" y="24"/>
                        <a:pt x="25" y="24"/>
                      </a:cubicBezTo>
                      <a:cubicBezTo>
                        <a:pt x="26" y="24"/>
                        <a:pt x="28" y="24"/>
                        <a:pt x="28" y="22"/>
                      </a:cubicBezTo>
                      <a:cubicBezTo>
                        <a:pt x="29" y="21"/>
                        <a:pt x="29" y="20"/>
                        <a:pt x="28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6" y="20"/>
                        <a:pt x="26" y="20"/>
                        <a:pt x="27" y="20"/>
                      </a:cubicBezTo>
                      <a:cubicBezTo>
                        <a:pt x="26" y="20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0"/>
                        <a:pt x="27" y="20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2"/>
                        <a:pt x="27" y="22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1"/>
                        <a:pt x="27" y="22"/>
                        <a:pt x="27" y="22"/>
                      </a:cubicBezTo>
                      <a:cubicBezTo>
                        <a:pt x="26" y="22"/>
                        <a:pt x="25" y="22"/>
                        <a:pt x="24" y="22"/>
                      </a:cubicBezTo>
                      <a:cubicBezTo>
                        <a:pt x="23" y="21"/>
                        <a:pt x="23" y="19"/>
                        <a:pt x="24" y="18"/>
                      </a:cubicBezTo>
                      <a:cubicBezTo>
                        <a:pt x="25" y="17"/>
                        <a:pt x="26" y="17"/>
                        <a:pt x="28" y="17"/>
                      </a:cubicBezTo>
                      <a:cubicBezTo>
                        <a:pt x="29" y="17"/>
                        <a:pt x="31" y="18"/>
                        <a:pt x="31" y="19"/>
                      </a:cubicBezTo>
                      <a:cubicBezTo>
                        <a:pt x="32" y="21"/>
                        <a:pt x="32" y="23"/>
                        <a:pt x="31" y="24"/>
                      </a:cubicBezTo>
                      <a:cubicBezTo>
                        <a:pt x="30" y="26"/>
                        <a:pt x="28" y="27"/>
                        <a:pt x="26" y="27"/>
                      </a:cubicBezTo>
                      <a:cubicBezTo>
                        <a:pt x="25" y="27"/>
                        <a:pt x="23" y="27"/>
                        <a:pt x="21" y="26"/>
                      </a:cubicBezTo>
                      <a:cubicBezTo>
                        <a:pt x="19" y="26"/>
                        <a:pt x="18" y="24"/>
                        <a:pt x="17" y="23"/>
                      </a:cubicBezTo>
                      <a:cubicBezTo>
                        <a:pt x="16" y="21"/>
                        <a:pt x="16" y="19"/>
                        <a:pt x="16" y="17"/>
                      </a:cubicBezTo>
                      <a:cubicBezTo>
                        <a:pt x="16" y="16"/>
                        <a:pt x="16" y="14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3"/>
                        <a:pt x="16" y="13"/>
                        <a:pt x="16" y="13"/>
                      </a:cubicBezTo>
                      <a:cubicBezTo>
                        <a:pt x="16" y="13"/>
                        <a:pt x="15" y="14"/>
                        <a:pt x="14" y="15"/>
                      </a:cubicBezTo>
                      <a:cubicBezTo>
                        <a:pt x="13" y="16"/>
                        <a:pt x="12" y="17"/>
                        <a:pt x="11" y="18"/>
                      </a:cubicBezTo>
                      <a:cubicBezTo>
                        <a:pt x="9" y="20"/>
                        <a:pt x="8" y="23"/>
                        <a:pt x="8" y="26"/>
                      </a:cubicBezTo>
                      <a:cubicBezTo>
                        <a:pt x="8" y="27"/>
                        <a:pt x="8" y="28"/>
                        <a:pt x="9" y="28"/>
                      </a:cubicBezTo>
                      <a:cubicBezTo>
                        <a:pt x="10" y="29"/>
                        <a:pt x="11" y="29"/>
                        <a:pt x="12" y="29"/>
                      </a:cubicBezTo>
                      <a:cubicBezTo>
                        <a:pt x="12" y="29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7"/>
                        <a:pt x="13" y="27"/>
                        <a:pt x="13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7"/>
                        <a:pt x="13" y="28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3" y="28"/>
                        <a:pt x="13" y="27"/>
                      </a:cubicBezTo>
                      <a:cubicBezTo>
                        <a:pt x="13" y="27"/>
                        <a:pt x="13" y="27"/>
                        <a:pt x="13" y="28"/>
                      </a:cubicBezTo>
                      <a:cubicBezTo>
                        <a:pt x="14" y="28"/>
                        <a:pt x="13" y="29"/>
                        <a:pt x="13" y="30"/>
                      </a:cubicBezTo>
                      <a:cubicBezTo>
                        <a:pt x="12" y="30"/>
                        <a:pt x="11" y="30"/>
                        <a:pt x="10" y="30"/>
                      </a:cubicBezTo>
                      <a:cubicBezTo>
                        <a:pt x="10" y="30"/>
                        <a:pt x="9" y="30"/>
                        <a:pt x="8" y="30"/>
                      </a:cubicBezTo>
                      <a:cubicBezTo>
                        <a:pt x="6" y="29"/>
                        <a:pt x="6" y="27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7" y="23"/>
                        <a:pt x="8" y="22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7" y="22"/>
                        <a:pt x="7" y="23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5"/>
                        <a:pt x="6" y="25"/>
                        <a:pt x="6" y="26"/>
                      </a:cubicBezTo>
                      <a:cubicBezTo>
                        <a:pt x="5" y="27"/>
                        <a:pt x="5" y="28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8"/>
                        <a:pt x="5" y="27"/>
                        <a:pt x="6" y="26"/>
                      </a:cubicBezTo>
                      <a:cubicBezTo>
                        <a:pt x="6" y="25"/>
                        <a:pt x="6" y="25"/>
                        <a:pt x="6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5" y="27"/>
                        <a:pt x="5" y="28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4" y="31"/>
                        <a:pt x="4" y="32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2"/>
                        <a:pt x="4" y="31"/>
                        <a:pt x="5" y="31"/>
                      </a:cubicBezTo>
                      <a:cubicBezTo>
                        <a:pt x="5" y="30"/>
                        <a:pt x="5" y="29"/>
                        <a:pt x="5" y="28"/>
                      </a:cubicBezTo>
                      <a:cubicBezTo>
                        <a:pt x="5" y="28"/>
                        <a:pt x="6" y="27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8"/>
                        <a:pt x="5" y="30"/>
                        <a:pt x="4" y="33"/>
                      </a:cubicBezTo>
                      <a:cubicBezTo>
                        <a:pt x="4" y="34"/>
                        <a:pt x="4" y="36"/>
                        <a:pt x="4" y="38"/>
                      </a:cubicBezTo>
                      <a:cubicBezTo>
                        <a:pt x="5" y="39"/>
                        <a:pt x="6" y="40"/>
                        <a:pt x="8" y="40"/>
                      </a:cubicBezTo>
                      <a:cubicBezTo>
                        <a:pt x="8" y="40"/>
                        <a:pt x="9" y="40"/>
                        <a:pt x="9" y="39"/>
                      </a:cubicBezTo>
                      <a:cubicBezTo>
                        <a:pt x="9" y="39"/>
                        <a:pt x="9" y="38"/>
                        <a:pt x="9" y="38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10" y="39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9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10" y="39"/>
                        <a:pt x="10" y="39"/>
                      </a:cubicBezTo>
                      <a:cubicBezTo>
                        <a:pt x="10" y="40"/>
                        <a:pt x="10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9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39"/>
                      </a:cubicBezTo>
                      <a:cubicBezTo>
                        <a:pt x="10" y="39"/>
                        <a:pt x="10" y="40"/>
                        <a:pt x="10" y="40"/>
                      </a:cubicBezTo>
                      <a:cubicBezTo>
                        <a:pt x="10" y="41"/>
                        <a:pt x="9" y="42"/>
                        <a:pt x="8" y="42"/>
                      </a:cubicBezTo>
                      <a:cubicBezTo>
                        <a:pt x="7" y="42"/>
                        <a:pt x="6" y="42"/>
                        <a:pt x="5" y="42"/>
                      </a:cubicBezTo>
                      <a:cubicBezTo>
                        <a:pt x="5" y="42"/>
                        <a:pt x="4" y="41"/>
                        <a:pt x="4" y="41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3" y="41"/>
                        <a:pt x="3" y="40"/>
                        <a:pt x="3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0"/>
                        <a:pt x="3" y="41"/>
                        <a:pt x="4" y="41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3"/>
                        <a:pt x="4" y="43"/>
                        <a:pt x="4" y="44"/>
                      </a:cubicBezTo>
                      <a:cubicBezTo>
                        <a:pt x="5" y="44"/>
                        <a:pt x="5" y="45"/>
                        <a:pt x="6" y="45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5" y="45"/>
                        <a:pt x="5" y="44"/>
                        <a:pt x="4" y="43"/>
                      </a:cubicBezTo>
                      <a:cubicBezTo>
                        <a:pt x="4" y="43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1"/>
                      </a:cubicBezTo>
                      <a:cubicBezTo>
                        <a:pt x="4" y="41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3"/>
                        <a:pt x="5" y="43"/>
                        <a:pt x="5" y="43"/>
                      </a:cubicBezTo>
                      <a:cubicBezTo>
                        <a:pt x="5" y="44"/>
                        <a:pt x="6" y="45"/>
                        <a:pt x="7" y="46"/>
                      </a:cubicBezTo>
                      <a:cubicBezTo>
                        <a:pt x="7" y="46"/>
                        <a:pt x="7" y="47"/>
                        <a:pt x="8" y="47"/>
                      </a:cubicBezTo>
                      <a:cubicBezTo>
                        <a:pt x="8" y="47"/>
                        <a:pt x="8" y="47"/>
                        <a:pt x="9" y="48"/>
                      </a:cubicBezTo>
                      <a:cubicBezTo>
                        <a:pt x="9" y="48"/>
                        <a:pt x="9" y="48"/>
                        <a:pt x="10" y="48"/>
                      </a:cubicBezTo>
                      <a:cubicBezTo>
                        <a:pt x="10" y="49"/>
                        <a:pt x="10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0" y="49"/>
                        <a:pt x="10" y="48"/>
                        <a:pt x="10" y="48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8" y="47"/>
                        <a:pt x="7" y="46"/>
                        <a:pt x="7" y="46"/>
                      </a:cubicBezTo>
                      <a:cubicBezTo>
                        <a:pt x="6" y="45"/>
                        <a:pt x="5" y="44"/>
                        <a:pt x="5" y="43"/>
                      </a:cubicBezTo>
                      <a:cubicBezTo>
                        <a:pt x="5" y="43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5" y="42"/>
                      </a:cubicBezTo>
                      <a:cubicBezTo>
                        <a:pt x="5" y="43"/>
                        <a:pt x="6" y="44"/>
                        <a:pt x="7" y="45"/>
                      </a:cubicBezTo>
                      <a:cubicBezTo>
                        <a:pt x="7" y="46"/>
                        <a:pt x="8" y="47"/>
                        <a:pt x="9" y="48"/>
                      </a:cubicBezTo>
                      <a:cubicBezTo>
                        <a:pt x="10" y="48"/>
                        <a:pt x="10" y="48"/>
                        <a:pt x="11" y="49"/>
                      </a:cubicBezTo>
                      <a:cubicBezTo>
                        <a:pt x="11" y="49"/>
                        <a:pt x="12" y="49"/>
                        <a:pt x="12" y="49"/>
                      </a:cubicBezTo>
                      <a:cubicBezTo>
                        <a:pt x="13" y="50"/>
                        <a:pt x="14" y="50"/>
                        <a:pt x="14" y="50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5" y="50"/>
                        <a:pt x="14" y="50"/>
                      </a:cubicBezTo>
                      <a:cubicBezTo>
                        <a:pt x="14" y="50"/>
                        <a:pt x="13" y="50"/>
                        <a:pt x="13" y="49"/>
                      </a:cubicBezTo>
                      <a:cubicBezTo>
                        <a:pt x="12" y="49"/>
                        <a:pt x="11" y="49"/>
                        <a:pt x="11" y="49"/>
                      </a:cubicBezTo>
                      <a:cubicBezTo>
                        <a:pt x="10" y="48"/>
                        <a:pt x="10" y="48"/>
                        <a:pt x="9" y="48"/>
                      </a:cubicBezTo>
                      <a:cubicBezTo>
                        <a:pt x="8" y="47"/>
                        <a:pt x="7" y="46"/>
                        <a:pt x="7" y="45"/>
                      </a:cubicBezTo>
                      <a:cubicBezTo>
                        <a:pt x="6" y="44"/>
                        <a:pt x="5" y="43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3"/>
                        <a:pt x="6" y="44"/>
                        <a:pt x="7" y="45"/>
                      </a:cubicBezTo>
                      <a:cubicBezTo>
                        <a:pt x="8" y="46"/>
                        <a:pt x="9" y="47"/>
                        <a:pt x="10" y="48"/>
                      </a:cubicBezTo>
                      <a:cubicBezTo>
                        <a:pt x="11" y="49"/>
                        <a:pt x="12" y="49"/>
                        <a:pt x="14" y="49"/>
                      </a:cubicBezTo>
                      <a:cubicBezTo>
                        <a:pt x="14" y="49"/>
                        <a:pt x="15" y="49"/>
                        <a:pt x="16" y="49"/>
                      </a:cubicBezTo>
                      <a:cubicBezTo>
                        <a:pt x="16" y="49"/>
                        <a:pt x="17" y="50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50"/>
                        <a:pt x="17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8" y="51"/>
                        <a:pt x="21" y="50"/>
                        <a:pt x="23" y="49"/>
                      </a:cubicBezTo>
                      <a:cubicBezTo>
                        <a:pt x="25" y="48"/>
                        <a:pt x="26" y="45"/>
                        <a:pt x="26" y="43"/>
                      </a:cubicBezTo>
                      <a:cubicBezTo>
                        <a:pt x="26" y="41"/>
                        <a:pt x="26" y="39"/>
                        <a:pt x="24" y="38"/>
                      </a:cubicBezTo>
                      <a:cubicBezTo>
                        <a:pt x="22" y="37"/>
                        <a:pt x="19" y="37"/>
                        <a:pt x="18" y="38"/>
                      </a:cubicBezTo>
                      <a:cubicBezTo>
                        <a:pt x="18" y="39"/>
                        <a:pt x="18" y="39"/>
                        <a:pt x="17" y="39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7" y="40"/>
                        <a:pt x="17" y="40"/>
                        <a:pt x="17" y="41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7" y="40"/>
                        <a:pt x="17" y="40"/>
                        <a:pt x="18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39"/>
                        <a:pt x="18" y="38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19" y="38"/>
                        <a:pt x="19" y="38"/>
                        <a:pt x="19" y="39"/>
                      </a:cubicBezTo>
                      <a:cubicBezTo>
                        <a:pt x="18" y="39"/>
                        <a:pt x="18" y="40"/>
                        <a:pt x="18" y="41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8" y="40"/>
                        <a:pt x="18" y="40"/>
                        <a:pt x="19" y="39"/>
                      </a:cubicBezTo>
                      <a:cubicBezTo>
                        <a:pt x="19" y="39"/>
                        <a:pt x="19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8"/>
                        <a:pt x="19" y="39"/>
                        <a:pt x="19" y="39"/>
                      </a:cubicBezTo>
                      <a:cubicBezTo>
                        <a:pt x="19" y="40"/>
                        <a:pt x="18" y="40"/>
                        <a:pt x="18" y="41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1"/>
                        <a:pt x="19" y="40"/>
                        <a:pt x="19" y="39"/>
                      </a:cubicBezTo>
                      <a:cubicBezTo>
                        <a:pt x="19" y="39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9"/>
                        <a:pt x="20" y="39"/>
                        <a:pt x="20" y="40"/>
                      </a:cubicBezTo>
                      <a:cubicBezTo>
                        <a:pt x="20" y="40"/>
                        <a:pt x="19" y="41"/>
                        <a:pt x="19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20" y="40"/>
                        <a:pt x="20" y="40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8"/>
                        <a:pt x="21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9"/>
                        <a:pt x="21" y="40"/>
                        <a:pt x="21" y="40"/>
                      </a:cubicBezTo>
                      <a:cubicBezTo>
                        <a:pt x="20" y="41"/>
                        <a:pt x="20" y="41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1"/>
                        <a:pt x="21" y="40"/>
                      </a:cubicBezTo>
                      <a:cubicBezTo>
                        <a:pt x="21" y="40"/>
                        <a:pt x="21" y="40"/>
                        <a:pt x="21" y="39"/>
                      </a:cubicBezTo>
                      <a:cubicBezTo>
                        <a:pt x="21" y="39"/>
                        <a:pt x="21" y="39"/>
                        <a:pt x="21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8"/>
                        <a:pt x="21" y="39"/>
                        <a:pt x="21" y="39"/>
                      </a:cubicBezTo>
                      <a:cubicBezTo>
                        <a:pt x="22" y="39"/>
                        <a:pt x="21" y="40"/>
                        <a:pt x="21" y="40"/>
                      </a:cubicBezTo>
                      <a:cubicBezTo>
                        <a:pt x="21" y="41"/>
                        <a:pt x="21" y="42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2"/>
                        <a:pt x="21" y="42"/>
                        <a:pt x="21" y="41"/>
                      </a:cubicBezTo>
                      <a:cubicBezTo>
                        <a:pt x="21" y="41"/>
                        <a:pt x="22" y="40"/>
                        <a:pt x="22" y="40"/>
                      </a:cubicBezTo>
                      <a:cubicBezTo>
                        <a:pt x="22" y="40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0"/>
                        <a:pt x="22" y="41"/>
                        <a:pt x="22" y="41"/>
                      </a:cubicBezTo>
                      <a:cubicBezTo>
                        <a:pt x="22" y="42"/>
                        <a:pt x="21" y="42"/>
                        <a:pt x="21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1" y="42"/>
                        <a:pt x="22" y="42"/>
                        <a:pt x="22" y="41"/>
                      </a:cubicBezTo>
                      <a:cubicBezTo>
                        <a:pt x="22" y="41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1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2" y="43"/>
                        <a:pt x="22" y="42"/>
                        <a:pt x="22" y="42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42"/>
                        <a:pt x="22" y="43"/>
                        <a:pt x="21" y="43"/>
                      </a:cubicBezTo>
                      <a:cubicBezTo>
                        <a:pt x="20" y="45"/>
                        <a:pt x="17" y="44"/>
                        <a:pt x="16" y="43"/>
                      </a:cubicBezTo>
                      <a:cubicBezTo>
                        <a:pt x="14" y="42"/>
                        <a:pt x="14" y="40"/>
                        <a:pt x="14" y="39"/>
                      </a:cubicBezTo>
                      <a:cubicBezTo>
                        <a:pt x="14" y="37"/>
                        <a:pt x="15" y="35"/>
                        <a:pt x="17" y="34"/>
                      </a:cubicBezTo>
                      <a:cubicBezTo>
                        <a:pt x="19" y="33"/>
                        <a:pt x="21" y="33"/>
                        <a:pt x="23" y="34"/>
                      </a:cubicBezTo>
                      <a:cubicBezTo>
                        <a:pt x="27" y="35"/>
                        <a:pt x="30" y="39"/>
                        <a:pt x="30" y="43"/>
                      </a:cubicBezTo>
                      <a:cubicBezTo>
                        <a:pt x="30" y="47"/>
                        <a:pt x="27" y="51"/>
                        <a:pt x="24" y="53"/>
                      </a:cubicBezTo>
                      <a:cubicBezTo>
                        <a:pt x="20" y="54"/>
                        <a:pt x="17" y="54"/>
                        <a:pt x="13" y="53"/>
                      </a:cubicBezTo>
                      <a:cubicBezTo>
                        <a:pt x="10" y="52"/>
                        <a:pt x="7" y="51"/>
                        <a:pt x="4" y="48"/>
                      </a:cubicBezTo>
                      <a:cubicBezTo>
                        <a:pt x="2" y="45"/>
                        <a:pt x="1" y="42"/>
                        <a:pt x="1" y="38"/>
                      </a:cubicBezTo>
                      <a:cubicBezTo>
                        <a:pt x="0" y="33"/>
                        <a:pt x="1" y="27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5" y="21"/>
                        <a:pt x="5" y="20"/>
                      </a:cubicBezTo>
                      <a:cubicBezTo>
                        <a:pt x="6" y="19"/>
                        <a:pt x="6" y="18"/>
                        <a:pt x="7" y="18"/>
                      </a:cubicBezTo>
                      <a:cubicBezTo>
                        <a:pt x="8" y="16"/>
                        <a:pt x="10" y="14"/>
                        <a:pt x="11" y="13"/>
                      </a:cubicBezTo>
                      <a:cubicBezTo>
                        <a:pt x="13" y="11"/>
                        <a:pt x="14" y="10"/>
                        <a:pt x="16" y="8"/>
                      </a:cubicBezTo>
                      <a:cubicBezTo>
                        <a:pt x="17" y="8"/>
                        <a:pt x="18" y="7"/>
                        <a:pt x="19" y="6"/>
                      </a:cubicBezTo>
                      <a:cubicBezTo>
                        <a:pt x="19" y="6"/>
                        <a:pt x="20" y="5"/>
                        <a:pt x="21" y="5"/>
                      </a:cubicBezTo>
                      <a:cubicBezTo>
                        <a:pt x="22" y="4"/>
                        <a:pt x="23" y="4"/>
                        <a:pt x="24" y="3"/>
                      </a:cubicBezTo>
                      <a:cubicBezTo>
                        <a:pt x="25" y="3"/>
                        <a:pt x="26" y="2"/>
                        <a:pt x="28" y="2"/>
                      </a:cubicBezTo>
                      <a:cubicBezTo>
                        <a:pt x="30" y="1"/>
                        <a:pt x="33" y="1"/>
                        <a:pt x="35" y="1"/>
                      </a:cubicBezTo>
                      <a:cubicBezTo>
                        <a:pt x="37" y="1"/>
                        <a:pt x="38" y="1"/>
                        <a:pt x="40" y="2"/>
                      </a:cubicBezTo>
                      <a:cubicBezTo>
                        <a:pt x="41" y="2"/>
                        <a:pt x="43" y="3"/>
                        <a:pt x="44" y="4"/>
                      </a:cubicBezTo>
                      <a:cubicBezTo>
                        <a:pt x="46" y="5"/>
                        <a:pt x="47" y="6"/>
                        <a:pt x="47" y="7"/>
                      </a:cubicBezTo>
                      <a:cubicBezTo>
                        <a:pt x="48" y="9"/>
                        <a:pt x="48" y="11"/>
                        <a:pt x="48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3" name="Freeform 1442"/>
                <p:cNvSpPr/>
                <p:nvPr/>
              </p:nvSpPr>
              <p:spPr>
                <a:xfrm>
                  <a:off x="4727576" y="3154364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4" name="Freeform 1443"/>
                <p:cNvSpPr/>
                <p:nvPr/>
              </p:nvSpPr>
              <p:spPr>
                <a:xfrm>
                  <a:off x="4724401" y="3154364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5" name="Freeform 1444"/>
                <p:cNvSpPr/>
                <p:nvPr/>
              </p:nvSpPr>
              <p:spPr>
                <a:xfrm>
                  <a:off x="4724401" y="3154364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6" name="Freeform 1445"/>
                <p:cNvSpPr/>
                <p:nvPr/>
              </p:nvSpPr>
              <p:spPr>
                <a:xfrm>
                  <a:off x="4721226" y="3154364"/>
                  <a:ext cx="3175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7" name="Freeform 1446"/>
                <p:cNvSpPr/>
                <p:nvPr/>
              </p:nvSpPr>
              <p:spPr>
                <a:xfrm>
                  <a:off x="4721226" y="3154364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8" name="Freeform 1447"/>
                <p:cNvSpPr/>
                <p:nvPr/>
              </p:nvSpPr>
              <p:spPr>
                <a:xfrm>
                  <a:off x="4716463" y="3157539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39" name="Freeform 1448"/>
                <p:cNvSpPr/>
                <p:nvPr/>
              </p:nvSpPr>
              <p:spPr>
                <a:xfrm>
                  <a:off x="4724401" y="3146426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6" h="7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3" y="0"/>
                        <a:pt x="4" y="0"/>
                        <a:pt x="4" y="1"/>
                      </a:cubicBezTo>
                      <a:cubicBezTo>
                        <a:pt x="4" y="1"/>
                        <a:pt x="5" y="1"/>
                        <a:pt x="5" y="2"/>
                      </a:cubicBezTo>
                      <a:cubicBezTo>
                        <a:pt x="6" y="2"/>
                        <a:pt x="6" y="3"/>
                        <a:pt x="6" y="4"/>
                      </a:cubicBezTo>
                      <a:cubicBezTo>
                        <a:pt x="6" y="5"/>
                        <a:pt x="6" y="5"/>
                        <a:pt x="6" y="6"/>
                      </a:cubicBezTo>
                      <a:cubicBezTo>
                        <a:pt x="6" y="6"/>
                        <a:pt x="6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6"/>
                        <a:pt x="6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5" y="1"/>
                        <a:pt x="5" y="1"/>
                        <a:pt x="4" y="1"/>
                      </a:cubicBezTo>
                      <a:cubicBezTo>
                        <a:pt x="4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40" name="Freeform 1449"/>
                <p:cNvSpPr/>
                <p:nvPr/>
              </p:nvSpPr>
              <p:spPr>
                <a:xfrm>
                  <a:off x="4724401" y="3146426"/>
                  <a:ext cx="22225" cy="1587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4">
                      <a:moveTo>
                        <a:pt x="5" y="2"/>
                      </a:moveTo>
                      <a:cubicBezTo>
                        <a:pt x="5" y="3"/>
                        <a:pt x="5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41" name="Freeform 1450"/>
                <p:cNvSpPr/>
                <p:nvPr/>
              </p:nvSpPr>
              <p:spPr>
                <a:xfrm>
                  <a:off x="4697413" y="3143251"/>
                  <a:ext cx="38100" cy="333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0" h="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1" y="5"/>
                        <a:pt x="1" y="5"/>
                        <a:pt x="2" y="6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4" y="8"/>
                        <a:pt x="6" y="9"/>
                        <a:pt x="7" y="9"/>
                      </a:cubicBezTo>
                      <a:cubicBezTo>
                        <a:pt x="8" y="9"/>
                        <a:pt x="9" y="9"/>
                        <a:pt x="9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8"/>
                        <a:pt x="10" y="8"/>
                        <a:pt x="9" y="8"/>
                      </a:cubicBezTo>
                      <a:cubicBezTo>
                        <a:pt x="8" y="8"/>
                        <a:pt x="8" y="9"/>
                        <a:pt x="7" y="8"/>
                      </a:cubicBezTo>
                      <a:cubicBezTo>
                        <a:pt x="5" y="8"/>
                        <a:pt x="4" y="8"/>
                        <a:pt x="3" y="7"/>
                      </a:cubicBezTo>
                      <a:cubicBezTo>
                        <a:pt x="3" y="7"/>
                        <a:pt x="2" y="6"/>
                        <a:pt x="2" y="6"/>
                      </a:cubicBezTo>
                      <a:cubicBezTo>
                        <a:pt x="2" y="5"/>
                        <a:pt x="1" y="5"/>
                        <a:pt x="1" y="5"/>
                      </a:cubicBezTo>
                      <a:cubicBezTo>
                        <a:pt x="1" y="5"/>
                        <a:pt x="1" y="4"/>
                        <a:pt x="1" y="4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42" name="Freeform 1451"/>
                <p:cNvSpPr/>
                <p:nvPr/>
              </p:nvSpPr>
              <p:spPr>
                <a:xfrm>
                  <a:off x="4705351" y="3168651"/>
                  <a:ext cx="26988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2">
                      <a:moveTo>
                        <a:pt x="7" y="2"/>
                      </a:move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4" y="2"/>
                        <a:pt x="6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43" name="Freeform 1452"/>
                <p:cNvSpPr/>
                <p:nvPr/>
              </p:nvSpPr>
              <p:spPr>
                <a:xfrm>
                  <a:off x="4702176" y="31654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44" name="Oval 1453"/>
                <p:cNvSpPr/>
                <p:nvPr/>
              </p:nvSpPr>
              <p:spPr>
                <a:xfrm>
                  <a:off x="4702176" y="3162301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45" name="Freeform 1454"/>
                <p:cNvSpPr/>
                <p:nvPr/>
              </p:nvSpPr>
              <p:spPr>
                <a:xfrm>
                  <a:off x="4697413" y="315753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46" name="Freeform 1455"/>
                <p:cNvSpPr/>
                <p:nvPr/>
              </p:nvSpPr>
              <p:spPr>
                <a:xfrm>
                  <a:off x="4697413" y="3149601"/>
                  <a:ext cx="0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47" name="Freeform 1456"/>
                <p:cNvSpPr/>
                <p:nvPr/>
              </p:nvSpPr>
              <p:spPr>
                <a:xfrm>
                  <a:off x="4656138" y="3130551"/>
                  <a:ext cx="34925" cy="6508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9" h="17">
                      <a:moveTo>
                        <a:pt x="9" y="0"/>
                      </a:move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6" y="2"/>
                        <a:pt x="5" y="3"/>
                        <a:pt x="5" y="4"/>
                      </a:cubicBezTo>
                      <a:cubicBezTo>
                        <a:pt x="3" y="5"/>
                        <a:pt x="2" y="7"/>
                        <a:pt x="1" y="9"/>
                      </a:cubicBezTo>
                      <a:cubicBezTo>
                        <a:pt x="1" y="10"/>
                        <a:pt x="1" y="11"/>
                        <a:pt x="1" y="12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5"/>
                        <a:pt x="2" y="16"/>
                        <a:pt x="2" y="16"/>
                      </a:cubicBezTo>
                      <a:cubicBezTo>
                        <a:pt x="3" y="17"/>
                        <a:pt x="4" y="16"/>
                        <a:pt x="5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6"/>
                        <a:pt x="3" y="16"/>
                        <a:pt x="2" y="16"/>
                      </a:cubicBezTo>
                      <a:cubicBezTo>
                        <a:pt x="1" y="15"/>
                        <a:pt x="1" y="15"/>
                        <a:pt x="1" y="14"/>
                      </a:cubicBezTo>
                      <a:cubicBezTo>
                        <a:pt x="1" y="13"/>
                        <a:pt x="1" y="13"/>
                        <a:pt x="1" y="12"/>
                      </a:cubicBezTo>
                      <a:cubicBezTo>
                        <a:pt x="1" y="12"/>
                        <a:pt x="1" y="12"/>
                        <a:pt x="1" y="11"/>
                      </a:cubicBezTo>
                      <a:cubicBezTo>
                        <a:pt x="1" y="10"/>
                        <a:pt x="1" y="9"/>
                        <a:pt x="2" y="8"/>
                      </a:cubicBezTo>
                      <a:cubicBezTo>
                        <a:pt x="3" y="6"/>
                        <a:pt x="4" y="5"/>
                        <a:pt x="5" y="4"/>
                      </a:cubicBezTo>
                      <a:cubicBezTo>
                        <a:pt x="6" y="3"/>
                        <a:pt x="6" y="2"/>
                        <a:pt x="7" y="1"/>
                      </a:cubicBezTo>
                      <a:cubicBezTo>
                        <a:pt x="8" y="1"/>
                        <a:pt x="8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48" name="Freeform 1457"/>
                <p:cNvSpPr/>
                <p:nvPr/>
              </p:nvSpPr>
              <p:spPr>
                <a:xfrm>
                  <a:off x="4656138" y="3149601"/>
                  <a:ext cx="15875" cy="3492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</a:cxnLst>
                  <a:pathLst>
                    <a:path w="4" h="9">
                      <a:moveTo>
                        <a:pt x="0" y="8"/>
                      </a:moveTo>
                      <a:cubicBezTo>
                        <a:pt x="0" y="8"/>
                        <a:pt x="0" y="7"/>
                        <a:pt x="0" y="7"/>
                      </a:cubicBezTo>
                      <a:cubicBezTo>
                        <a:pt x="1" y="6"/>
                        <a:pt x="1" y="5"/>
                        <a:pt x="1" y="4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0"/>
                      </a:cubicBezTo>
                      <a:cubicBezTo>
                        <a:pt x="3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2" y="2"/>
                      </a:cubicBezTo>
                      <a:cubicBezTo>
                        <a:pt x="2" y="2"/>
                        <a:pt x="1" y="3"/>
                        <a:pt x="1" y="4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8"/>
                        <a:pt x="0" y="9"/>
                        <a:pt x="0" y="9"/>
                      </a:cubicBez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49" name="Freeform 1458"/>
                <p:cNvSpPr/>
                <p:nvPr/>
              </p:nvSpPr>
              <p:spPr>
                <a:xfrm>
                  <a:off x="4652963" y="3108326"/>
                  <a:ext cx="44450" cy="460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2" h="12">
                      <a:moveTo>
                        <a:pt x="12" y="0"/>
                      </a:moveTo>
                      <a:cubicBezTo>
                        <a:pt x="12" y="0"/>
                        <a:pt x="11" y="1"/>
                        <a:pt x="10" y="1"/>
                      </a:cubicBezTo>
                      <a:cubicBezTo>
                        <a:pt x="10" y="2"/>
                        <a:pt x="9" y="2"/>
                        <a:pt x="9" y="3"/>
                      </a:cubicBezTo>
                      <a:cubicBezTo>
                        <a:pt x="8" y="3"/>
                        <a:pt x="8" y="4"/>
                        <a:pt x="7" y="4"/>
                      </a:cubicBezTo>
                      <a:cubicBezTo>
                        <a:pt x="7" y="5"/>
                        <a:pt x="6" y="5"/>
                        <a:pt x="5" y="6"/>
                      </a:cubicBezTo>
                      <a:cubicBezTo>
                        <a:pt x="4" y="7"/>
                        <a:pt x="4" y="8"/>
                        <a:pt x="3" y="9"/>
                      </a:cubicBezTo>
                      <a:cubicBezTo>
                        <a:pt x="2" y="9"/>
                        <a:pt x="2" y="10"/>
                        <a:pt x="1" y="11"/>
                      </a:cubicBezTo>
                      <a:cubicBezTo>
                        <a:pt x="1" y="11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1" y="11"/>
                        <a:pt x="1" y="11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5" y="7"/>
                        <a:pt x="5" y="6"/>
                        <a:pt x="6" y="6"/>
                      </a:cubicBezTo>
                      <a:cubicBezTo>
                        <a:pt x="6" y="5"/>
                        <a:pt x="7" y="5"/>
                        <a:pt x="7" y="4"/>
                      </a:cubicBezTo>
                      <a:cubicBezTo>
                        <a:pt x="8" y="4"/>
                        <a:pt x="8" y="3"/>
                        <a:pt x="9" y="3"/>
                      </a:cubicBezTo>
                      <a:cubicBezTo>
                        <a:pt x="9" y="2"/>
                        <a:pt x="10" y="2"/>
                        <a:pt x="11" y="1"/>
                      </a:cubicBezTo>
                      <a:cubicBezTo>
                        <a:pt x="11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50" name="Freeform 1459"/>
                <p:cNvSpPr/>
                <p:nvPr/>
              </p:nvSpPr>
              <p:spPr>
                <a:xfrm>
                  <a:off x="4648201" y="3157539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51" name="Freeform 1460"/>
                <p:cNvSpPr/>
                <p:nvPr/>
              </p:nvSpPr>
              <p:spPr>
                <a:xfrm>
                  <a:off x="4645026" y="3211514"/>
                  <a:ext cx="19050" cy="25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5" h="7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6"/>
                        <a:pt x="3" y="7"/>
                        <a:pt x="4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5"/>
                        <a:pt x="5" y="5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3" y="6"/>
                        <a:pt x="2" y="6"/>
                        <a:pt x="1" y="5"/>
                      </a:cubicBezTo>
                      <a:cubicBezTo>
                        <a:pt x="1" y="5"/>
                        <a:pt x="1" y="5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52" name="Freeform 1461"/>
                <p:cNvSpPr/>
                <p:nvPr/>
              </p:nvSpPr>
              <p:spPr>
                <a:xfrm>
                  <a:off x="4645026" y="320675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53" name="Freeform 1462"/>
                <p:cNvSpPr/>
                <p:nvPr/>
              </p:nvSpPr>
              <p:spPr>
                <a:xfrm>
                  <a:off x="4645026" y="3179764"/>
                  <a:ext cx="3175" cy="539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4">
                      <a:moveTo>
                        <a:pt x="1" y="0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0" y="5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0" y="9"/>
                        <a:pt x="0" y="9"/>
                        <a:pt x="0" y="10"/>
                      </a:cubicBezTo>
                      <a:cubicBezTo>
                        <a:pt x="0" y="10"/>
                        <a:pt x="0" y="11"/>
                        <a:pt x="0" y="12"/>
                      </a:cubicBezTo>
                      <a:cubicBezTo>
                        <a:pt x="0" y="13"/>
                        <a:pt x="0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0" y="14"/>
                        <a:pt x="0" y="12"/>
                        <a:pt x="0" y="11"/>
                      </a:cubicBezTo>
                      <a:cubicBezTo>
                        <a:pt x="0" y="10"/>
                        <a:pt x="0" y="10"/>
                        <a:pt x="0" y="9"/>
                      </a:cubicBezTo>
                      <a:cubicBezTo>
                        <a:pt x="0" y="9"/>
                        <a:pt x="0" y="9"/>
                        <a:pt x="0" y="8"/>
                      </a:cubicBezTo>
                      <a:cubicBezTo>
                        <a:pt x="0" y="8"/>
                        <a:pt x="0" y="8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54" name="Freeform 1463"/>
                <p:cNvSpPr/>
                <p:nvPr/>
              </p:nvSpPr>
              <p:spPr>
                <a:xfrm>
                  <a:off x="4648201" y="3176589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55" name="Freeform 1464"/>
                <p:cNvSpPr/>
                <p:nvPr/>
              </p:nvSpPr>
              <p:spPr>
                <a:xfrm>
                  <a:off x="4691063" y="3206751"/>
                  <a:ext cx="52388" cy="730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4" h="19">
                      <a:moveTo>
                        <a:pt x="9" y="19"/>
                      </a:moveTo>
                      <a:cubicBezTo>
                        <a:pt x="9" y="18"/>
                        <a:pt x="10" y="18"/>
                        <a:pt x="10" y="18"/>
                      </a:cubicBezTo>
                      <a:cubicBezTo>
                        <a:pt x="11" y="17"/>
                        <a:pt x="11" y="17"/>
                        <a:pt x="11" y="16"/>
                      </a:cubicBezTo>
                      <a:cubicBezTo>
                        <a:pt x="11" y="16"/>
                        <a:pt x="12" y="16"/>
                        <a:pt x="12" y="15"/>
                      </a:cubicBezTo>
                      <a:cubicBezTo>
                        <a:pt x="12" y="15"/>
                        <a:pt x="13" y="14"/>
                        <a:pt x="13" y="13"/>
                      </a:cubicBezTo>
                      <a:cubicBezTo>
                        <a:pt x="13" y="12"/>
                        <a:pt x="14" y="11"/>
                        <a:pt x="14" y="10"/>
                      </a:cubicBezTo>
                      <a:cubicBezTo>
                        <a:pt x="14" y="9"/>
                        <a:pt x="13" y="9"/>
                        <a:pt x="13" y="8"/>
                      </a:cubicBezTo>
                      <a:cubicBezTo>
                        <a:pt x="13" y="8"/>
                        <a:pt x="13" y="7"/>
                        <a:pt x="13" y="7"/>
                      </a:cubicBezTo>
                      <a:cubicBezTo>
                        <a:pt x="12" y="5"/>
                        <a:pt x="11" y="3"/>
                        <a:pt x="9" y="2"/>
                      </a:cubicBezTo>
                      <a:cubicBezTo>
                        <a:pt x="7" y="1"/>
                        <a:pt x="4" y="0"/>
                        <a:pt x="2" y="1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8" y="2"/>
                        <a:pt x="9" y="2"/>
                        <a:pt x="10" y="3"/>
                      </a:cubicBezTo>
                      <a:cubicBezTo>
                        <a:pt x="11" y="3"/>
                        <a:pt x="12" y="4"/>
                        <a:pt x="12" y="5"/>
                      </a:cubicBezTo>
                      <a:cubicBezTo>
                        <a:pt x="13" y="6"/>
                        <a:pt x="13" y="8"/>
                        <a:pt x="13" y="9"/>
                      </a:cubicBezTo>
                      <a:cubicBezTo>
                        <a:pt x="14" y="10"/>
                        <a:pt x="13" y="12"/>
                        <a:pt x="13" y="13"/>
                      </a:cubicBezTo>
                      <a:cubicBezTo>
                        <a:pt x="13" y="14"/>
                        <a:pt x="12" y="15"/>
                        <a:pt x="11" y="16"/>
                      </a:cubicBezTo>
                      <a:cubicBezTo>
                        <a:pt x="11" y="17"/>
                        <a:pt x="11" y="17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56" name="Freeform 1466"/>
                <p:cNvSpPr/>
                <p:nvPr/>
              </p:nvSpPr>
              <p:spPr>
                <a:xfrm>
                  <a:off x="4705351" y="3211513"/>
                  <a:ext cx="38100" cy="55563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10" h="15">
                      <a:moveTo>
                        <a:pt x="8" y="5"/>
                      </a:moveTo>
                      <a:cubicBezTo>
                        <a:pt x="9" y="7"/>
                        <a:pt x="9" y="9"/>
                        <a:pt x="9" y="10"/>
                      </a:cubicBezTo>
                      <a:cubicBezTo>
                        <a:pt x="9" y="11"/>
                        <a:pt x="9" y="12"/>
                        <a:pt x="8" y="13"/>
                      </a:cubicBezTo>
                      <a:cubicBezTo>
                        <a:pt x="8" y="13"/>
                        <a:pt x="8" y="13"/>
                        <a:pt x="8" y="14"/>
                      </a:cubicBezTo>
                      <a:cubicBezTo>
                        <a:pt x="7" y="14"/>
                        <a:pt x="7" y="14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2"/>
                        <a:pt x="10" y="8"/>
                        <a:pt x="8" y="5"/>
                      </a:cubicBezTo>
                      <a:cubicBezTo>
                        <a:pt x="8" y="4"/>
                        <a:pt x="6" y="3"/>
                        <a:pt x="5" y="2"/>
                      </a:cubicBezTo>
                      <a:cubicBezTo>
                        <a:pt x="5" y="2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1"/>
                      </a:cubicBez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2"/>
                        <a:pt x="5" y="2"/>
                      </a:cubicBezTo>
                      <a:cubicBezTo>
                        <a:pt x="6" y="3"/>
                        <a:pt x="7" y="4"/>
                        <a:pt x="8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57" name="Oval 1467"/>
                <p:cNvSpPr/>
                <p:nvPr/>
              </p:nvSpPr>
              <p:spPr>
                <a:xfrm>
                  <a:off x="4697413" y="321468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58" name="Freeform 1468"/>
                <p:cNvSpPr/>
                <p:nvPr/>
              </p:nvSpPr>
              <p:spPr>
                <a:xfrm>
                  <a:off x="4694238" y="3271838"/>
                  <a:ext cx="2222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6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4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4" y="0"/>
                      </a:cubicBezTo>
                      <a:cubicBezTo>
                        <a:pt x="4" y="0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59" name="Freeform 1469"/>
                <p:cNvSpPr/>
                <p:nvPr/>
              </p:nvSpPr>
              <p:spPr>
                <a:xfrm>
                  <a:off x="4691063" y="32750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60" name="Oval 1470"/>
                <p:cNvSpPr/>
                <p:nvPr/>
              </p:nvSpPr>
              <p:spPr>
                <a:xfrm>
                  <a:off x="4686301" y="32750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61" name="Oval 1471"/>
                <p:cNvSpPr/>
                <p:nvPr/>
              </p:nvSpPr>
              <p:spPr>
                <a:xfrm>
                  <a:off x="4683126" y="32718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62" name="Freeform 1472"/>
                <p:cNvSpPr/>
                <p:nvPr/>
              </p:nvSpPr>
              <p:spPr>
                <a:xfrm>
                  <a:off x="4675188" y="319246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63" name="Freeform 1473"/>
                <p:cNvSpPr/>
                <p:nvPr/>
              </p:nvSpPr>
              <p:spPr>
                <a:xfrm>
                  <a:off x="4664076" y="3275013"/>
                  <a:ext cx="57150" cy="111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5" h="3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1"/>
                        <a:pt x="3" y="2"/>
                        <a:pt x="3" y="2"/>
                      </a:cubicBezTo>
                      <a:cubicBezTo>
                        <a:pt x="5" y="2"/>
                        <a:pt x="6" y="2"/>
                        <a:pt x="7" y="3"/>
                      </a:cubicBezTo>
                      <a:cubicBezTo>
                        <a:pt x="8" y="3"/>
                        <a:pt x="9" y="3"/>
                        <a:pt x="9" y="3"/>
                      </a:cubicBezTo>
                      <a:cubicBezTo>
                        <a:pt x="10" y="3"/>
                        <a:pt x="11" y="3"/>
                        <a:pt x="11" y="3"/>
                      </a:cubicBezTo>
                      <a:cubicBezTo>
                        <a:pt x="12" y="2"/>
                        <a:pt x="13" y="2"/>
                        <a:pt x="13" y="2"/>
                      </a:cubicBezTo>
                      <a:cubicBezTo>
                        <a:pt x="14" y="2"/>
                        <a:pt x="14" y="2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4" y="2"/>
                        <a:pt x="13" y="2"/>
                      </a:cubicBezTo>
                      <a:cubicBezTo>
                        <a:pt x="13" y="2"/>
                        <a:pt x="12" y="2"/>
                        <a:pt x="11" y="2"/>
                      </a:cubicBezTo>
                      <a:cubicBezTo>
                        <a:pt x="10" y="3"/>
                        <a:pt x="9" y="3"/>
                        <a:pt x="7" y="3"/>
                      </a:cubicBezTo>
                      <a:cubicBezTo>
                        <a:pt x="6" y="2"/>
                        <a:pt x="5" y="2"/>
                        <a:pt x="3" y="2"/>
                      </a:cubicBezTo>
                      <a:cubicBezTo>
                        <a:pt x="3" y="1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64" name="Oval 1474"/>
                <p:cNvSpPr/>
                <p:nvPr/>
              </p:nvSpPr>
              <p:spPr>
                <a:xfrm>
                  <a:off x="4656138" y="3271838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65" name="Freeform 1475"/>
                <p:cNvSpPr/>
                <p:nvPr/>
              </p:nvSpPr>
              <p:spPr>
                <a:xfrm>
                  <a:off x="4697413" y="3222626"/>
                  <a:ext cx="19050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5" h="1">
                      <a:moveTo>
                        <a:pt x="5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3" y="0"/>
                        <a:pt x="3" y="0"/>
                        <a:pt x="4" y="0"/>
                      </a:cubicBezTo>
                      <a:cubicBezTo>
                        <a:pt x="4" y="0"/>
                        <a:pt x="4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66" name="Freeform 1476"/>
                <p:cNvSpPr/>
                <p:nvPr/>
              </p:nvSpPr>
              <p:spPr>
                <a:xfrm>
                  <a:off x="4694238" y="3217863"/>
                  <a:ext cx="19050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</a:cxnLst>
                  <a:pathLst>
                    <a:path w="5" h="2">
                      <a:moveTo>
                        <a:pt x="1" y="1"/>
                      </a:move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0"/>
                        <a:pt x="4" y="0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67" name="Freeform 1477"/>
                <p:cNvSpPr/>
                <p:nvPr/>
              </p:nvSpPr>
              <p:spPr>
                <a:xfrm>
                  <a:off x="4694238" y="3217863"/>
                  <a:ext cx="7938" cy="7938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68" name="Freeform 1478"/>
                <p:cNvSpPr/>
                <p:nvPr/>
              </p:nvSpPr>
              <p:spPr>
                <a:xfrm>
                  <a:off x="4691063" y="322580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69" name="Freeform 1479"/>
                <p:cNvSpPr/>
                <p:nvPr/>
              </p:nvSpPr>
              <p:spPr>
                <a:xfrm>
                  <a:off x="4691063" y="32305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70" name="Freeform 1480"/>
                <p:cNvSpPr/>
                <p:nvPr/>
              </p:nvSpPr>
              <p:spPr>
                <a:xfrm>
                  <a:off x="4694238" y="3225801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71" name="Freeform 1481"/>
                <p:cNvSpPr/>
                <p:nvPr/>
              </p:nvSpPr>
              <p:spPr>
                <a:xfrm>
                  <a:off x="4694238" y="3230563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72" name="Freeform 1482"/>
                <p:cNvSpPr/>
                <p:nvPr/>
              </p:nvSpPr>
              <p:spPr>
                <a:xfrm>
                  <a:off x="4743451" y="3168651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73" name="Freeform 1483"/>
                <p:cNvSpPr/>
                <p:nvPr/>
              </p:nvSpPr>
              <p:spPr>
                <a:xfrm>
                  <a:off x="4746626" y="31654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74" name="Freeform 1484"/>
                <p:cNvSpPr/>
                <p:nvPr/>
              </p:nvSpPr>
              <p:spPr>
                <a:xfrm>
                  <a:off x="4633913" y="3162301"/>
                  <a:ext cx="14288" cy="682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4" h="18">
                      <a:moveTo>
                        <a:pt x="4" y="0"/>
                      </a:moveTo>
                      <a:cubicBezTo>
                        <a:pt x="4" y="1"/>
                        <a:pt x="3" y="1"/>
                        <a:pt x="3" y="2"/>
                      </a:cubicBezTo>
                      <a:cubicBezTo>
                        <a:pt x="3" y="3"/>
                        <a:pt x="2" y="3"/>
                        <a:pt x="2" y="4"/>
                      </a:cubicBezTo>
                      <a:cubicBezTo>
                        <a:pt x="2" y="5"/>
                        <a:pt x="1" y="5"/>
                        <a:pt x="1" y="6"/>
                      </a:cubicBezTo>
                      <a:cubicBezTo>
                        <a:pt x="1" y="7"/>
                        <a:pt x="1" y="8"/>
                        <a:pt x="1" y="9"/>
                      </a:cubicBezTo>
                      <a:cubicBezTo>
                        <a:pt x="0" y="10"/>
                        <a:pt x="0" y="12"/>
                        <a:pt x="0" y="13"/>
                      </a:cubicBezTo>
                      <a:cubicBezTo>
                        <a:pt x="0" y="14"/>
                        <a:pt x="0" y="15"/>
                        <a:pt x="0" y="15"/>
                      </a:cubicBezTo>
                      <a:cubicBezTo>
                        <a:pt x="0" y="16"/>
                        <a:pt x="0" y="17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6"/>
                        <a:pt x="0" y="15"/>
                        <a:pt x="0" y="13"/>
                      </a:cubicBezTo>
                      <a:cubicBezTo>
                        <a:pt x="0" y="12"/>
                        <a:pt x="0" y="10"/>
                        <a:pt x="1" y="9"/>
                      </a:cubicBezTo>
                      <a:cubicBezTo>
                        <a:pt x="1" y="8"/>
                        <a:pt x="1" y="7"/>
                        <a:pt x="1" y="6"/>
                      </a:cubicBezTo>
                      <a:cubicBezTo>
                        <a:pt x="1" y="5"/>
                        <a:pt x="2" y="5"/>
                        <a:pt x="2" y="4"/>
                      </a:cubicBezTo>
                      <a:cubicBezTo>
                        <a:pt x="2" y="3"/>
                        <a:pt x="3" y="3"/>
                        <a:pt x="3" y="2"/>
                      </a:cubicBezTo>
                      <a:cubicBezTo>
                        <a:pt x="3" y="1"/>
                        <a:pt x="4" y="1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75" name="Freeform 1485"/>
                <p:cNvSpPr/>
                <p:nvPr/>
              </p:nvSpPr>
              <p:spPr>
                <a:xfrm>
                  <a:off x="4637088" y="3241676"/>
                  <a:ext cx="15875" cy="254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4" h="7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ubicBezTo>
                        <a:pt x="2" y="4"/>
                        <a:pt x="2" y="5"/>
                        <a:pt x="3" y="6"/>
                      </a:cubicBezTo>
                      <a:cubicBezTo>
                        <a:pt x="3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3" y="6"/>
                        <a:pt x="3" y="6"/>
                      </a:cubicBezTo>
                      <a:cubicBezTo>
                        <a:pt x="2" y="5"/>
                        <a:pt x="2" y="4"/>
                        <a:pt x="1" y="4"/>
                      </a:cubicBez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76" name="Oval 1486"/>
                <p:cNvSpPr/>
                <p:nvPr/>
              </p:nvSpPr>
              <p:spPr>
                <a:xfrm>
                  <a:off x="4637088" y="32369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77" name="Freeform 1487"/>
                <p:cNvSpPr/>
                <p:nvPr/>
              </p:nvSpPr>
              <p:spPr>
                <a:xfrm>
                  <a:off x="4641851" y="3233738"/>
                  <a:ext cx="22225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6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ubicBezTo>
                        <a:pt x="4" y="2"/>
                        <a:pt x="6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4" y="2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78" name="Oval 1488"/>
                <p:cNvSpPr/>
                <p:nvPr/>
              </p:nvSpPr>
              <p:spPr>
                <a:xfrm>
                  <a:off x="4641851" y="323056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79" name="Freeform 1489"/>
                <p:cNvSpPr/>
                <p:nvPr/>
              </p:nvSpPr>
              <p:spPr>
                <a:xfrm>
                  <a:off x="4768851" y="30940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80" name="Freeform 1490"/>
                <p:cNvSpPr/>
                <p:nvPr/>
              </p:nvSpPr>
              <p:spPr>
                <a:xfrm>
                  <a:off x="4773613" y="309403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81" name="Freeform 1491"/>
                <p:cNvSpPr/>
                <p:nvPr/>
              </p:nvSpPr>
              <p:spPr>
                <a:xfrm>
                  <a:off x="4773613" y="309721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82" name="Freeform 1492"/>
                <p:cNvSpPr/>
                <p:nvPr/>
              </p:nvSpPr>
              <p:spPr>
                <a:xfrm>
                  <a:off x="4776788" y="3097213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83" name="Freeform 1493"/>
                <p:cNvSpPr>
                  <a:spLocks noEditPoints="1"/>
                </p:cNvSpPr>
                <p:nvPr/>
              </p:nvSpPr>
              <p:spPr>
                <a:xfrm>
                  <a:off x="4779963" y="3097213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84" name="Oval 1494"/>
                <p:cNvSpPr/>
                <p:nvPr/>
              </p:nvSpPr>
              <p:spPr>
                <a:xfrm>
                  <a:off x="4784726" y="3097213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85" name="Freeform 1495"/>
                <p:cNvSpPr/>
                <p:nvPr/>
              </p:nvSpPr>
              <p:spPr>
                <a:xfrm>
                  <a:off x="4837113" y="2960688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86" name="Freeform 1496"/>
                <p:cNvSpPr/>
                <p:nvPr/>
              </p:nvSpPr>
              <p:spPr>
                <a:xfrm>
                  <a:off x="4840288" y="2960688"/>
                  <a:ext cx="4763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87" name="Freeform 1497"/>
                <p:cNvSpPr/>
                <p:nvPr/>
              </p:nvSpPr>
              <p:spPr>
                <a:xfrm>
                  <a:off x="4848226" y="29606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88" name="Freeform 1498"/>
                <p:cNvSpPr>
                  <a:spLocks noEditPoints="1"/>
                </p:cNvSpPr>
                <p:nvPr/>
              </p:nvSpPr>
              <p:spPr>
                <a:xfrm>
                  <a:off x="4852988" y="29606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89" name="Freeform 1499"/>
                <p:cNvSpPr/>
                <p:nvPr/>
              </p:nvSpPr>
              <p:spPr>
                <a:xfrm>
                  <a:off x="4856163" y="29606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90" name="Freeform 1500"/>
                <p:cNvSpPr/>
                <p:nvPr/>
              </p:nvSpPr>
              <p:spPr>
                <a:xfrm>
                  <a:off x="4678363" y="3040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91" name="Freeform 1501"/>
                <p:cNvSpPr/>
                <p:nvPr/>
              </p:nvSpPr>
              <p:spPr>
                <a:xfrm>
                  <a:off x="4652963" y="3043238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92" name="Freeform 1502"/>
                <p:cNvSpPr/>
                <p:nvPr/>
              </p:nvSpPr>
              <p:spPr>
                <a:xfrm>
                  <a:off x="4652963" y="3040063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93" name="Freeform 1503"/>
                <p:cNvSpPr/>
                <p:nvPr/>
              </p:nvSpPr>
              <p:spPr>
                <a:xfrm>
                  <a:off x="4652963" y="30368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94" name="Freeform 1504"/>
                <p:cNvSpPr/>
                <p:nvPr/>
              </p:nvSpPr>
              <p:spPr>
                <a:xfrm>
                  <a:off x="4648201" y="303688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95" name="Oval 1505"/>
                <p:cNvSpPr/>
                <p:nvPr/>
              </p:nvSpPr>
              <p:spPr>
                <a:xfrm>
                  <a:off x="4648201" y="303212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996" name="Freeform 1506"/>
                <p:cNvSpPr/>
                <p:nvPr/>
              </p:nvSpPr>
              <p:spPr>
                <a:xfrm>
                  <a:off x="4773613" y="30130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97" name="Freeform 1507"/>
                <p:cNvSpPr/>
                <p:nvPr/>
              </p:nvSpPr>
              <p:spPr>
                <a:xfrm>
                  <a:off x="4776788" y="3009901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98" name="Freeform 1508"/>
                <p:cNvSpPr/>
                <p:nvPr/>
              </p:nvSpPr>
              <p:spPr>
                <a:xfrm>
                  <a:off x="4779963" y="30099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6999" name="Freeform 1509"/>
                <p:cNvSpPr/>
                <p:nvPr/>
              </p:nvSpPr>
              <p:spPr>
                <a:xfrm>
                  <a:off x="4776788" y="3001963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0" name="Freeform 1510"/>
                <p:cNvSpPr/>
                <p:nvPr/>
              </p:nvSpPr>
              <p:spPr>
                <a:xfrm>
                  <a:off x="4779963" y="29987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1" name="Freeform 1511"/>
                <p:cNvSpPr/>
                <p:nvPr/>
              </p:nvSpPr>
              <p:spPr>
                <a:xfrm>
                  <a:off x="4852988" y="3067051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2" name="Freeform 1512"/>
                <p:cNvSpPr/>
                <p:nvPr/>
              </p:nvSpPr>
              <p:spPr>
                <a:xfrm>
                  <a:off x="4848226" y="307022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3" name="Freeform 1513"/>
                <p:cNvSpPr/>
                <p:nvPr/>
              </p:nvSpPr>
              <p:spPr>
                <a:xfrm>
                  <a:off x="4845051" y="3070226"/>
                  <a:ext cx="3175" cy="47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4" name="Freeform 1514"/>
                <p:cNvSpPr/>
                <p:nvPr/>
              </p:nvSpPr>
              <p:spPr>
                <a:xfrm>
                  <a:off x="4840288" y="3070226"/>
                  <a:ext cx="4763" cy="4763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5" name="Freeform 1515"/>
                <p:cNvSpPr/>
                <p:nvPr/>
              </p:nvSpPr>
              <p:spPr>
                <a:xfrm>
                  <a:off x="4840288" y="307022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6" name="Freeform 1516"/>
                <p:cNvSpPr/>
                <p:nvPr/>
              </p:nvSpPr>
              <p:spPr>
                <a:xfrm>
                  <a:off x="4837113" y="307498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7" name="Freeform 1517"/>
                <p:cNvSpPr/>
                <p:nvPr/>
              </p:nvSpPr>
              <p:spPr>
                <a:xfrm>
                  <a:off x="4938713" y="3051176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8" name="Freeform 1518"/>
                <p:cNvSpPr/>
                <p:nvPr/>
              </p:nvSpPr>
              <p:spPr>
                <a:xfrm>
                  <a:off x="4938713" y="30511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09" name="Freeform 1519"/>
                <p:cNvSpPr/>
                <p:nvPr/>
              </p:nvSpPr>
              <p:spPr>
                <a:xfrm>
                  <a:off x="4941888" y="3048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0" name="Freeform 1520"/>
                <p:cNvSpPr/>
                <p:nvPr/>
              </p:nvSpPr>
              <p:spPr>
                <a:xfrm>
                  <a:off x="4946651" y="30432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1" name="Freeform 1521"/>
                <p:cNvSpPr/>
                <p:nvPr/>
              </p:nvSpPr>
              <p:spPr>
                <a:xfrm>
                  <a:off x="4949826" y="30400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2" name="Freeform 1522"/>
                <p:cNvSpPr>
                  <a:spLocks noEditPoints="1"/>
                </p:cNvSpPr>
                <p:nvPr/>
              </p:nvSpPr>
              <p:spPr>
                <a:xfrm>
                  <a:off x="5010151" y="3021013"/>
                  <a:ext cx="0" cy="4763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3" name="Freeform 1523"/>
                <p:cNvSpPr/>
                <p:nvPr/>
              </p:nvSpPr>
              <p:spPr>
                <a:xfrm>
                  <a:off x="5013326" y="3025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4" name="Freeform 1524"/>
                <p:cNvSpPr/>
                <p:nvPr/>
              </p:nvSpPr>
              <p:spPr>
                <a:xfrm>
                  <a:off x="5018088" y="30257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5" name="Freeform 1525"/>
                <p:cNvSpPr/>
                <p:nvPr/>
              </p:nvSpPr>
              <p:spPr>
                <a:xfrm>
                  <a:off x="5021263" y="3025776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6" name="Freeform 1526"/>
                <p:cNvSpPr>
                  <a:spLocks noEditPoints="1"/>
                </p:cNvSpPr>
                <p:nvPr/>
              </p:nvSpPr>
              <p:spPr>
                <a:xfrm>
                  <a:off x="5026026" y="3025776"/>
                  <a:ext cx="3175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7" name="Freeform 1527"/>
                <p:cNvSpPr/>
                <p:nvPr/>
              </p:nvSpPr>
              <p:spPr>
                <a:xfrm>
                  <a:off x="5029201" y="3025776"/>
                  <a:ext cx="3175" cy="3175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8" name="Freeform 1528"/>
                <p:cNvSpPr/>
                <p:nvPr/>
              </p:nvSpPr>
              <p:spPr>
                <a:xfrm>
                  <a:off x="5037138" y="30289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19" name="Freeform 1529"/>
                <p:cNvSpPr/>
                <p:nvPr/>
              </p:nvSpPr>
              <p:spPr>
                <a:xfrm>
                  <a:off x="5037138" y="2938463"/>
                  <a:ext cx="33338" cy="22225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9" h="6">
                      <a:moveTo>
                        <a:pt x="9" y="6"/>
                      </a:move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9" y="5"/>
                        <a:pt x="9" y="4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8" y="2"/>
                        <a:pt x="8" y="1"/>
                        <a:pt x="7" y="0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3" y="0"/>
                        <a:pt x="3" y="0"/>
                      </a:cubicBezTo>
                      <a:cubicBezTo>
                        <a:pt x="4" y="0"/>
                        <a:pt x="5" y="0"/>
                        <a:pt x="7" y="0"/>
                      </a:cubicBezTo>
                      <a:cubicBezTo>
                        <a:pt x="7" y="0"/>
                        <a:pt x="7" y="1"/>
                        <a:pt x="8" y="1"/>
                      </a:cubicBezTo>
                      <a:cubicBezTo>
                        <a:pt x="8" y="1"/>
                        <a:pt x="8" y="2"/>
                        <a:pt x="9" y="3"/>
                      </a:cubicBezTo>
                      <a:cubicBezTo>
                        <a:pt x="9" y="3"/>
                        <a:pt x="9" y="4"/>
                        <a:pt x="9" y="4"/>
                      </a:cubicBezTo>
                      <a:cubicBezTo>
                        <a:pt x="9" y="5"/>
                        <a:pt x="9" y="5"/>
                        <a:pt x="9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20" name="Freeform 1530"/>
                <p:cNvSpPr/>
                <p:nvPr/>
              </p:nvSpPr>
              <p:spPr>
                <a:xfrm>
                  <a:off x="5032376" y="2941638"/>
                  <a:ext cx="4763" cy="0"/>
                </a:xfrm>
                <a:custGeom>
                  <a:avLst/>
                  <a:gdLst/>
                  <a:ahLst/>
                  <a:cxnLst>
                    <a:cxn ang="0">
                      <a:pos x="214748364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</a:cxnLst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21" name="Freeform 1531"/>
                <p:cNvSpPr/>
                <p:nvPr/>
              </p:nvSpPr>
              <p:spPr>
                <a:xfrm>
                  <a:off x="5070476" y="2960688"/>
                  <a:ext cx="0" cy="3175"/>
                </a:xfrm>
                <a:custGeom>
                  <a:avLst/>
                  <a:gdLst/>
                  <a:ahLst/>
                  <a:cxnLst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</a:cxnLst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22" name="Freeform 1532"/>
                <p:cNvSpPr/>
                <p:nvPr/>
              </p:nvSpPr>
              <p:spPr>
                <a:xfrm>
                  <a:off x="4708526" y="3009901"/>
                  <a:ext cx="26988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0"/>
                    </a:cxn>
                    <a:cxn ang="0">
                      <a:pos x="2147483647" y="0"/>
                    </a:cxn>
                    <a:cxn ang="0">
                      <a:pos x="0" y="2147483647"/>
                    </a:cxn>
                    <a:cxn ang="0">
                      <a:pos x="0" y="2147483647"/>
                    </a:cxn>
                    <a:cxn ang="0">
                      <a:pos x="2147483647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7" h="7">
                      <a:moveTo>
                        <a:pt x="6" y="7"/>
                      </a:move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3"/>
                        <a:pt x="6" y="1"/>
                        <a:pt x="6" y="1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4" y="0"/>
                        <a:pt x="5" y="0"/>
                        <a:pt x="6" y="1"/>
                      </a:cubicBezTo>
                      <a:cubicBezTo>
                        <a:pt x="6" y="2"/>
                        <a:pt x="7" y="3"/>
                        <a:pt x="7" y="4"/>
                      </a:cubicBezTo>
                      <a:cubicBezTo>
                        <a:pt x="7" y="5"/>
                        <a:pt x="6" y="6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23" name="Oval 1533"/>
                <p:cNvSpPr/>
                <p:nvPr/>
              </p:nvSpPr>
              <p:spPr>
                <a:xfrm>
                  <a:off x="4705351" y="3013076"/>
                  <a:ext cx="1588" cy="1588"/>
                </a:xfrm>
                <a:prstGeom prst="ellipse">
                  <a:avLst/>
                </a:prstGeom>
                <a:solidFill>
                  <a:schemeClr val="bg1"/>
                </a:solidFill>
                <a:ln w="0">
                  <a:noFill/>
                </a:ln>
              </p:spPr>
              <p:txBody>
                <a:bodyPr anchor="t"/>
                <a:p>
                  <a:endParaRPr lang="zh-CN" altLang="en-US" dirty="0">
                    <a:latin typeface="Calibri" panose="020F0502020204030204" pitchFamily="2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024" name="Freeform 1534"/>
                <p:cNvSpPr/>
                <p:nvPr/>
              </p:nvSpPr>
              <p:spPr>
                <a:xfrm>
                  <a:off x="4652963" y="3001963"/>
                  <a:ext cx="22225" cy="793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2">
                      <a:moveTo>
                        <a:pt x="3" y="2"/>
                      </a:moveTo>
                      <a:cubicBezTo>
                        <a:pt x="2" y="2"/>
                        <a:pt x="2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5" y="2"/>
                        <a:pt x="5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47025" name="Freeform 1535"/>
                <p:cNvSpPr/>
                <p:nvPr/>
              </p:nvSpPr>
              <p:spPr>
                <a:xfrm>
                  <a:off x="4694238" y="3009901"/>
                  <a:ext cx="22225" cy="26988"/>
                </a:xfrm>
                <a:custGeom>
                  <a:avLst/>
                  <a:gdLst/>
                  <a:ahLst/>
                  <a:cxnLst>
                    <a:cxn ang="0">
                      <a:pos x="2147483647" y="2147483647"/>
                    </a:cxn>
                    <a:cxn ang="0">
                      <a:pos x="0" y="2147483647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  <a:cxn ang="0">
                      <a:pos x="2147483647" y="2147483647"/>
                    </a:cxn>
                  </a:cxnLst>
                  <a:pathLst>
                    <a:path w="6" h="7">
                      <a:moveTo>
                        <a:pt x="1" y="5"/>
                      </a:move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4"/>
                        <a:pt x="1" y="5"/>
                      </a:cubicBezTo>
                      <a:cubicBezTo>
                        <a:pt x="2" y="7"/>
                        <a:pt x="5" y="6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6"/>
                        <a:pt x="4" y="6"/>
                        <a:pt x="3" y="6"/>
                      </a:cubicBezTo>
                      <a:cubicBezTo>
                        <a:pt x="2" y="6"/>
                        <a:pt x="2" y="6"/>
                        <a:pt x="1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cxnSp>
          <p:nvCxnSpPr>
            <p:cNvPr id="5" name="直接连接符 4"/>
            <p:cNvCxnSpPr/>
            <p:nvPr/>
          </p:nvCxnSpPr>
          <p:spPr>
            <a:xfrm flipH="1">
              <a:off x="1981653" y="169863"/>
              <a:ext cx="8153039" cy="0"/>
            </a:xfrm>
            <a:prstGeom prst="line">
              <a:avLst/>
            </a:prstGeom>
            <a:ln w="0">
              <a:solidFill>
                <a:srgbClr val="AED5D7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1981653" y="6684959"/>
              <a:ext cx="8153039" cy="0"/>
            </a:xfrm>
            <a:prstGeom prst="line">
              <a:avLst/>
            </a:prstGeom>
            <a:ln w="0">
              <a:solidFill>
                <a:srgbClr val="AED5D7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3" name="组合 1972"/>
          <p:cNvGrpSpPr/>
          <p:nvPr/>
        </p:nvGrpSpPr>
        <p:grpSpPr>
          <a:xfrm>
            <a:off x="3212783" y="199708"/>
            <a:ext cx="7402195" cy="572796"/>
            <a:chOff x="3421822" y="298683"/>
            <a:chExt cx="6366687" cy="573159"/>
          </a:xfrm>
        </p:grpSpPr>
        <p:sp>
          <p:nvSpPr>
            <p:cNvPr id="47029" name="文本框 1973"/>
            <p:cNvSpPr txBox="1"/>
            <p:nvPr/>
          </p:nvSpPr>
          <p:spPr>
            <a:xfrm>
              <a:off x="3421822" y="298683"/>
              <a:ext cx="6366687" cy="5223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江门节水</a:t>
              </a:r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IP</a:t>
              </a: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形象大使利利小超人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  <p:cxnSp>
          <p:nvCxnSpPr>
            <p:cNvPr id="1976" name="直接连接符 1975"/>
            <p:cNvCxnSpPr/>
            <p:nvPr/>
          </p:nvCxnSpPr>
          <p:spPr>
            <a:xfrm>
              <a:off x="5181465" y="871842"/>
              <a:ext cx="1829069" cy="0"/>
            </a:xfrm>
            <a:prstGeom prst="line">
              <a:avLst/>
            </a:prstGeom>
            <a:ln w="0">
              <a:solidFill>
                <a:schemeClr val="bg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8" name="任意多边形 1987"/>
          <p:cNvSpPr/>
          <p:nvPr/>
        </p:nvSpPr>
        <p:spPr>
          <a:xfrm>
            <a:off x="4927600" y="1500188"/>
            <a:ext cx="6557963" cy="4826000"/>
          </a:xfrm>
          <a:custGeom>
            <a:avLst/>
            <a:gdLst>
              <a:gd name="connsiteX0" fmla="*/ 3040595 w 7763664"/>
              <a:gd name="connsiteY0" fmla="*/ 0 h 4825050"/>
              <a:gd name="connsiteX1" fmla="*/ 7763664 w 7763664"/>
              <a:gd name="connsiteY1" fmla="*/ 0 h 4825050"/>
              <a:gd name="connsiteX2" fmla="*/ 7763664 w 7763664"/>
              <a:gd name="connsiteY2" fmla="*/ 4825050 h 4825050"/>
              <a:gd name="connsiteX3" fmla="*/ 3040596 w 7763664"/>
              <a:gd name="connsiteY3" fmla="*/ 4825050 h 4825050"/>
              <a:gd name="connsiteX4" fmla="*/ 3040595 w 7763664"/>
              <a:gd name="connsiteY4" fmla="*/ 4825050 h 4825050"/>
              <a:gd name="connsiteX5" fmla="*/ 0 w 7763664"/>
              <a:gd name="connsiteY5" fmla="*/ 4825050 h 4825050"/>
              <a:gd name="connsiteX6" fmla="*/ 1950544 w 7763664"/>
              <a:gd name="connsiteY6" fmla="*/ 1 h 4825050"/>
              <a:gd name="connsiteX7" fmla="*/ 3002848 w 7763664"/>
              <a:gd name="connsiteY7" fmla="*/ 1 h 4825050"/>
              <a:gd name="connsiteX8" fmla="*/ 3040595 w 7763664"/>
              <a:gd name="connsiteY8" fmla="*/ 93377 h 482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3664" h="4825050">
                <a:moveTo>
                  <a:pt x="3040595" y="0"/>
                </a:moveTo>
                <a:lnTo>
                  <a:pt x="7763664" y="0"/>
                </a:lnTo>
                <a:lnTo>
                  <a:pt x="7763664" y="4825050"/>
                </a:lnTo>
                <a:lnTo>
                  <a:pt x="3040596" y="4825050"/>
                </a:lnTo>
                <a:lnTo>
                  <a:pt x="3040595" y="4825050"/>
                </a:lnTo>
                <a:lnTo>
                  <a:pt x="0" y="4825050"/>
                </a:lnTo>
                <a:lnTo>
                  <a:pt x="1950544" y="1"/>
                </a:lnTo>
                <a:lnTo>
                  <a:pt x="3002848" y="1"/>
                </a:lnTo>
                <a:lnTo>
                  <a:pt x="3040595" y="933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90" name="文本框 1989"/>
          <p:cNvSpPr txBox="1"/>
          <p:nvPr/>
        </p:nvSpPr>
        <p:spPr>
          <a:xfrm>
            <a:off x="6286500" y="2479675"/>
            <a:ext cx="5248275" cy="3855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266700">
              <a:lnSpc>
                <a:spcPct val="90000"/>
              </a:lnSpc>
              <a:spcBef>
                <a:spcPts val="1300"/>
              </a:spcBef>
            </a:pP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设计说明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266700">
              <a:lnSpc>
                <a:spcPct val="90000"/>
              </a:lnSpc>
              <a:spcBef>
                <a:spcPts val="1300"/>
              </a:spcBef>
            </a:pP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 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卡通形象定位为一个智能的机器人“利利”，利利是一款高科技的机器人，存储了海量的知识，拥有极高的反应速度，他能通过头顶上的感应器迅速察觉到浪费水资源的地方，并提醒人类请勿浪费水资源，同时乐于宣传关于水资源的知识，並且宣传节水和节水教育等工作，坚持节水优先，共建节水社会。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266700">
              <a:lnSpc>
                <a:spcPct val="90000"/>
              </a:lnSpc>
              <a:spcBef>
                <a:spcPts val="1300"/>
              </a:spcBef>
            </a:pP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 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利利的外形像个小孩，有着极强的亲和力，但同时非常有智慧，是一个很厉害的节水小超人。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266700">
              <a:lnSpc>
                <a:spcPct val="90000"/>
              </a:lnSpc>
              <a:spcBef>
                <a:spcPts val="1300"/>
              </a:spcBef>
            </a:pP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 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头顶的感应器设计里面融入了葵叶元素，葵叶是我们五邑地区的标志，同时绿色也有环保的意思，节约用水的同时也要环保用水。</a:t>
            </a:r>
            <a:endParaRPr lang="zh-CN" altLang="en-US" sz="16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266700">
              <a:lnSpc>
                <a:spcPct val="90000"/>
              </a:lnSpc>
              <a:spcBef>
                <a:spcPts val="1300"/>
              </a:spcBef>
            </a:pPr>
            <a:r>
              <a:rPr lang="en-US" altLang="zh-CN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4. </a:t>
            </a:r>
            <a:r>
              <a:rPr lang="zh-CN" altLang="en-US" sz="16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顏色方面运用了蓝色和绿色，身体也运用了水滴的形状，更加切合主题。</a:t>
            </a:r>
            <a:endParaRPr lang="zh-CN" altLang="en-US" sz="1600" b="1" u="sng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2" charset="-122"/>
            </a:endParaRPr>
          </a:p>
        </p:txBody>
      </p:sp>
      <p:sp>
        <p:nvSpPr>
          <p:cNvPr id="1991" name="文本框 1990"/>
          <p:cNvSpPr txBox="1"/>
          <p:nvPr/>
        </p:nvSpPr>
        <p:spPr>
          <a:xfrm>
            <a:off x="6969125" y="1603375"/>
            <a:ext cx="394335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作品名称：利利小超人               </a:t>
            </a:r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作者：谢美欣</a:t>
            </a:r>
            <a:endParaRPr lang="zh-CN" altLang="en-US" sz="2000" b="1" dirty="0">
              <a:solidFill>
                <a:schemeClr val="bg1"/>
              </a:solidFill>
              <a:latin typeface="宋体" panose="02010600030101010101" pitchFamily="2" charset="-122"/>
              <a:ea typeface="微软雅黑" panose="020B0503020204020204" pitchFamily="2" charset="-122"/>
            </a:endParaRPr>
          </a:p>
        </p:txBody>
      </p:sp>
      <p:cxnSp>
        <p:nvCxnSpPr>
          <p:cNvPr id="1992" name="直接连接符 1991"/>
          <p:cNvCxnSpPr/>
          <p:nvPr/>
        </p:nvCxnSpPr>
        <p:spPr>
          <a:xfrm flipH="1">
            <a:off x="7732713" y="2370138"/>
            <a:ext cx="24558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图片 25" descr="谢美欣-利利小超人1-134141846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985" y="1869440"/>
            <a:ext cx="5299710" cy="3795395"/>
          </a:xfrm>
          <a:prstGeom prst="round2Diag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0" y="0"/>
                                      <p:to x="100000" y="100000"/>
                                    </p:animScale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5"/>
                                          </p:val>
                                        </p:tav>
                                        <p:tav tm="100000">
                                          <p:val>
                                            <p:fltVal val="0.549306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78000"/>
                                          </p:val>
                                        </p:tav>
                                        <p:tav tm="100000">
                                          <p:val>
                                            <p:fltVal val="0.27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0" grpId="0"/>
      <p:bldP spid="19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36" name="组合 735"/>
          <p:cNvGrpSpPr/>
          <p:nvPr/>
        </p:nvGrpSpPr>
        <p:grpSpPr>
          <a:xfrm>
            <a:off x="508000" y="5746750"/>
            <a:ext cx="11445875" cy="730250"/>
            <a:chOff x="3493119" y="4376948"/>
            <a:chExt cx="7360973" cy="730804"/>
          </a:xfrm>
        </p:grpSpPr>
        <p:grpSp>
          <p:nvGrpSpPr>
            <p:cNvPr id="11266" name="组合 481"/>
            <p:cNvGrpSpPr/>
            <p:nvPr/>
          </p:nvGrpSpPr>
          <p:grpSpPr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480" name="直接连接符 479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直接连接符 480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69" name="组合 483"/>
            <p:cNvGrpSpPr/>
            <p:nvPr/>
          </p:nvGrpSpPr>
          <p:grpSpPr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485" name="直接连接符 484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直接连接符 485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图片 1" descr="C:/Users/ADMINI~1/AppData/Local/Temp/kaimatting/20200614153945/output_aiMatting_20200614154007.pngoutput_aiMatting_2020061415400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66101"/>
          <a:stretch>
            <a:fillRect/>
          </a:stretch>
        </p:blipFill>
        <p:spPr>
          <a:xfrm>
            <a:off x="4786313" y="1955800"/>
            <a:ext cx="2676525" cy="411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4" name="PA_文本框 6"/>
          <p:cNvSpPr txBox="1"/>
          <p:nvPr>
            <p:custDataLst>
              <p:tags r:id="rId3"/>
            </p:custDataLst>
          </p:nvPr>
        </p:nvSpPr>
        <p:spPr>
          <a:xfrm>
            <a:off x="3116576" y="5300344"/>
            <a:ext cx="6015993" cy="206819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vert="horz" wrap="squar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R="0" lvl="0" indent="0" fontAlgn="auto">
              <a:lnSpc>
                <a:spcPts val="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cap="none" spc="-1200" normalizeH="0" baseline="0">
                <a:ln>
                  <a:noFill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Arial" panose="020B0604020202020204" pitchFamily="34" charset="0"/>
                <a:ea typeface="等线" pitchFamily="2" charset="-12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zh-CN" strike="noStrike" noProof="1" dirty="0">
                <a:latin typeface="Arial" panose="020B0604020202020204" pitchFamily="34" charset="0"/>
                <a:ea typeface="等线" pitchFamily="2" charset="-122"/>
                <a:cs typeface="+mn-cs"/>
              </a:rPr>
              <a:t>__________</a:t>
            </a:r>
            <a:endParaRPr lang="zh-CN" altLang="en-US" strike="noStrike" noProof="1" dirty="0"/>
          </a:p>
        </p:txBody>
      </p:sp>
      <p:grpSp>
        <p:nvGrpSpPr>
          <p:cNvPr id="5" name="组合 4"/>
          <p:cNvGrpSpPr/>
          <p:nvPr/>
        </p:nvGrpSpPr>
        <p:grpSpPr>
          <a:xfrm flipH="1" flipV="1">
            <a:off x="274638" y="254000"/>
            <a:ext cx="11693525" cy="730250"/>
            <a:chOff x="3424715" y="4465315"/>
            <a:chExt cx="7360973" cy="730804"/>
          </a:xfrm>
        </p:grpSpPr>
        <p:grpSp>
          <p:nvGrpSpPr>
            <p:cNvPr id="11275" name="组合 729"/>
            <p:cNvGrpSpPr/>
            <p:nvPr/>
          </p:nvGrpSpPr>
          <p:grpSpPr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78" name="组合 730"/>
            <p:cNvGrpSpPr/>
            <p:nvPr/>
          </p:nvGrpSpPr>
          <p:grpSpPr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5245460" y="1811744"/>
                <a:ext cx="0" cy="1085662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ppt_h/1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0" presetClass="entr" presetSubtype="0" fill="hold" grpId="0" nodeType="withEffect">
                                  <p:stCondLst>
                                    <p:cond delay="27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1*sin(rand(360)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*sin(rand(360))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  <p:from x="100000" y="100000"/>
                                      <p:to x="300000" y="300000"/>
                                    </p:animScale>
                                    <p:animEffect transition="out" filter="fade">
                                      <p:cBhvr>
                                        <p:cTn id="13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99" name="组合 2098"/>
          <p:cNvGrpSpPr/>
          <p:nvPr/>
        </p:nvGrpSpPr>
        <p:grpSpPr>
          <a:xfrm>
            <a:off x="4657725" y="4491038"/>
            <a:ext cx="6040438" cy="598487"/>
            <a:chOff x="3493119" y="4376948"/>
            <a:chExt cx="7360973" cy="730804"/>
          </a:xfrm>
        </p:grpSpPr>
        <p:grpSp>
          <p:nvGrpSpPr>
            <p:cNvPr id="12290" name="组合 2106"/>
            <p:cNvGrpSpPr/>
            <p:nvPr/>
          </p:nvGrpSpPr>
          <p:grpSpPr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2111" name="直接连接符 2110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2" name="直接连接符 2111"/>
              <p:cNvCxnSpPr/>
              <p:nvPr/>
            </p:nvCxnSpPr>
            <p:spPr>
              <a:xfrm rot="5400000">
                <a:off x="5245739" y="1811444"/>
                <a:ext cx="0" cy="108624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93" name="组合 2107"/>
            <p:cNvGrpSpPr/>
            <p:nvPr/>
          </p:nvGrpSpPr>
          <p:grpSpPr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2109" name="直接连接符 2108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0" name="直接连接符 2109"/>
              <p:cNvCxnSpPr/>
              <p:nvPr/>
            </p:nvCxnSpPr>
            <p:spPr>
              <a:xfrm rot="5400000">
                <a:off x="5245739" y="1811444"/>
                <a:ext cx="0" cy="108624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0" name="组合 2099"/>
          <p:cNvGrpSpPr/>
          <p:nvPr/>
        </p:nvGrpSpPr>
        <p:grpSpPr>
          <a:xfrm flipH="1" flipV="1">
            <a:off x="4657725" y="1682750"/>
            <a:ext cx="6040438" cy="598488"/>
            <a:chOff x="3424715" y="4465315"/>
            <a:chExt cx="7360973" cy="730804"/>
          </a:xfrm>
        </p:grpSpPr>
        <p:grpSp>
          <p:nvGrpSpPr>
            <p:cNvPr id="12297" name="组合 2100"/>
            <p:cNvGrpSpPr/>
            <p:nvPr/>
          </p:nvGrpSpPr>
          <p:grpSpPr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2105" name="直接连接符 2104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6" name="直接连接符 2105"/>
              <p:cNvCxnSpPr/>
              <p:nvPr/>
            </p:nvCxnSpPr>
            <p:spPr>
              <a:xfrm rot="5400000">
                <a:off x="5245739" y="1811444"/>
                <a:ext cx="0" cy="108624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0" name="组合 2101"/>
            <p:cNvGrpSpPr/>
            <p:nvPr/>
          </p:nvGrpSpPr>
          <p:grpSpPr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2103" name="直接连接符 2102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4" name="直接连接符 2103"/>
              <p:cNvCxnSpPr/>
              <p:nvPr/>
            </p:nvCxnSpPr>
            <p:spPr>
              <a:xfrm rot="5400000">
                <a:off x="5245739" y="1811444"/>
                <a:ext cx="0" cy="1086243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303" name="图片 1" descr="C:/Users/ADMINI~1/AppData/Local/Temp/kaimatting/20200615192714/output_aiMatting_20200615192716.pngoutput_aiMatting_202006151927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3" y="788988"/>
            <a:ext cx="4541837" cy="508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60" name="文本框 59"/>
          <p:cNvSpPr txBox="1"/>
          <p:nvPr/>
        </p:nvSpPr>
        <p:spPr>
          <a:xfrm>
            <a:off x="4806950" y="1657350"/>
            <a:ext cx="6105525" cy="1752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获奖者介绍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作品设计理念</a:t>
            </a:r>
            <a:endParaRPr lang="en-US" altLang="zh-CN" sz="54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951413" y="3765550"/>
            <a:ext cx="5838825" cy="11985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Introduction of winners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pPr algn="ctr"/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Work design concept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423263" y="3097969"/>
            <a:ext cx="4900581" cy="786403"/>
            <a:chOff x="2010225" y="4867691"/>
            <a:chExt cx="5421087" cy="869927"/>
          </a:xfrm>
          <a:solidFill>
            <a:schemeClr val="bg1"/>
          </a:solidFill>
        </p:grpSpPr>
        <p:sp>
          <p:nvSpPr>
            <p:cNvPr id="63" name="Freeform 63"/>
            <p:cNvSpPr/>
            <p:nvPr/>
          </p:nvSpPr>
          <p:spPr bwMode="auto">
            <a:xfrm>
              <a:off x="5452985" y="5280823"/>
              <a:ext cx="1978327" cy="47023"/>
            </a:xfrm>
            <a:custGeom>
              <a:avLst/>
              <a:gdLst>
                <a:gd name="T0" fmla="*/ 0 w 589"/>
                <a:gd name="T1" fmla="*/ 0 h 14"/>
                <a:gd name="T2" fmla="*/ 589 w 589"/>
                <a:gd name="T3" fmla="*/ 2 h 14"/>
                <a:gd name="T4" fmla="*/ 0 w 589"/>
                <a:gd name="T5" fmla="*/ 14 h 14"/>
                <a:gd name="T6" fmla="*/ 0 w 58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4">
                  <a:moveTo>
                    <a:pt x="0" y="0"/>
                  </a:moveTo>
                  <a:lnTo>
                    <a:pt x="589" y="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2010225" y="5270746"/>
              <a:ext cx="1978327" cy="57099"/>
            </a:xfrm>
            <a:custGeom>
              <a:avLst/>
              <a:gdLst>
                <a:gd name="T0" fmla="*/ 589 w 589"/>
                <a:gd name="T1" fmla="*/ 17 h 17"/>
                <a:gd name="T2" fmla="*/ 0 w 589"/>
                <a:gd name="T3" fmla="*/ 0 h 17"/>
                <a:gd name="T4" fmla="*/ 589 w 589"/>
                <a:gd name="T5" fmla="*/ 3 h 17"/>
                <a:gd name="T6" fmla="*/ 589 w 589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17">
                  <a:moveTo>
                    <a:pt x="589" y="17"/>
                  </a:moveTo>
                  <a:lnTo>
                    <a:pt x="0" y="0"/>
                  </a:lnTo>
                  <a:lnTo>
                    <a:pt x="589" y="3"/>
                  </a:lnTo>
                  <a:lnTo>
                    <a:pt x="58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3978476" y="5240517"/>
              <a:ext cx="614659" cy="497101"/>
            </a:xfrm>
            <a:custGeom>
              <a:avLst/>
              <a:gdLst>
                <a:gd name="T0" fmla="*/ 61 w 77"/>
                <a:gd name="T1" fmla="*/ 15 h 62"/>
                <a:gd name="T2" fmla="*/ 28 w 77"/>
                <a:gd name="T3" fmla="*/ 2 h 62"/>
                <a:gd name="T4" fmla="*/ 1 w 77"/>
                <a:gd name="T5" fmla="*/ 24 h 62"/>
                <a:gd name="T6" fmla="*/ 20 w 77"/>
                <a:gd name="T7" fmla="*/ 34 h 62"/>
                <a:gd name="T8" fmla="*/ 48 w 77"/>
                <a:gd name="T9" fmla="*/ 20 h 62"/>
                <a:gd name="T10" fmla="*/ 57 w 77"/>
                <a:gd name="T11" fmla="*/ 13 h 62"/>
                <a:gd name="T12" fmla="*/ 56 w 77"/>
                <a:gd name="T13" fmla="*/ 12 h 62"/>
                <a:gd name="T14" fmla="*/ 20 w 77"/>
                <a:gd name="T15" fmla="*/ 33 h 62"/>
                <a:gd name="T16" fmla="*/ 2 w 77"/>
                <a:gd name="T17" fmla="*/ 23 h 62"/>
                <a:gd name="T18" fmla="*/ 28 w 77"/>
                <a:gd name="T19" fmla="*/ 3 h 62"/>
                <a:gd name="T20" fmla="*/ 60 w 77"/>
                <a:gd name="T21" fmla="*/ 16 h 62"/>
                <a:gd name="T22" fmla="*/ 60 w 77"/>
                <a:gd name="T23" fmla="*/ 49 h 62"/>
                <a:gd name="T24" fmla="*/ 35 w 77"/>
                <a:gd name="T25" fmla="*/ 45 h 62"/>
                <a:gd name="T26" fmla="*/ 61 w 77"/>
                <a:gd name="T27" fmla="*/ 50 h 62"/>
                <a:gd name="T28" fmla="*/ 61 w 77"/>
                <a:gd name="T29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7" h="62">
                  <a:moveTo>
                    <a:pt x="61" y="15"/>
                  </a:moveTo>
                  <a:cubicBezTo>
                    <a:pt x="61" y="15"/>
                    <a:pt x="51" y="1"/>
                    <a:pt x="28" y="2"/>
                  </a:cubicBezTo>
                  <a:cubicBezTo>
                    <a:pt x="28" y="2"/>
                    <a:pt x="1" y="4"/>
                    <a:pt x="1" y="24"/>
                  </a:cubicBezTo>
                  <a:cubicBezTo>
                    <a:pt x="1" y="24"/>
                    <a:pt x="2" y="35"/>
                    <a:pt x="20" y="34"/>
                  </a:cubicBezTo>
                  <a:cubicBezTo>
                    <a:pt x="20" y="34"/>
                    <a:pt x="29" y="34"/>
                    <a:pt x="48" y="20"/>
                  </a:cubicBezTo>
                  <a:cubicBezTo>
                    <a:pt x="48" y="20"/>
                    <a:pt x="52" y="17"/>
                    <a:pt x="57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31" y="33"/>
                    <a:pt x="20" y="33"/>
                  </a:cubicBezTo>
                  <a:cubicBezTo>
                    <a:pt x="20" y="33"/>
                    <a:pt x="3" y="36"/>
                    <a:pt x="2" y="23"/>
                  </a:cubicBezTo>
                  <a:cubicBezTo>
                    <a:pt x="2" y="23"/>
                    <a:pt x="0" y="5"/>
                    <a:pt x="28" y="3"/>
                  </a:cubicBezTo>
                  <a:cubicBezTo>
                    <a:pt x="28" y="3"/>
                    <a:pt x="46" y="0"/>
                    <a:pt x="60" y="16"/>
                  </a:cubicBezTo>
                  <a:cubicBezTo>
                    <a:pt x="60" y="16"/>
                    <a:pt x="76" y="33"/>
                    <a:pt x="60" y="49"/>
                  </a:cubicBezTo>
                  <a:cubicBezTo>
                    <a:pt x="60" y="49"/>
                    <a:pt x="48" y="61"/>
                    <a:pt x="35" y="45"/>
                  </a:cubicBezTo>
                  <a:cubicBezTo>
                    <a:pt x="35" y="45"/>
                    <a:pt x="44" y="62"/>
                    <a:pt x="61" y="50"/>
                  </a:cubicBezTo>
                  <a:cubicBezTo>
                    <a:pt x="61" y="50"/>
                    <a:pt x="77" y="36"/>
                    <a:pt x="6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4441989" y="5264029"/>
              <a:ext cx="191451" cy="70535"/>
            </a:xfrm>
            <a:custGeom>
              <a:avLst/>
              <a:gdLst>
                <a:gd name="T0" fmla="*/ 0 w 24"/>
                <a:gd name="T1" fmla="*/ 8 h 9"/>
                <a:gd name="T2" fmla="*/ 24 w 24"/>
                <a:gd name="T3" fmla="*/ 5 h 9"/>
                <a:gd name="T4" fmla="*/ 1 w 24"/>
                <a:gd name="T5" fmla="*/ 9 h 9"/>
                <a:gd name="T6" fmla="*/ 0 w 24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0" y="8"/>
                    <a:pt x="13" y="0"/>
                    <a:pt x="24" y="5"/>
                  </a:cubicBezTo>
                  <a:cubicBezTo>
                    <a:pt x="24" y="5"/>
                    <a:pt x="14" y="1"/>
                    <a:pt x="1" y="9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4156492" y="5287540"/>
              <a:ext cx="564277" cy="258627"/>
            </a:xfrm>
            <a:custGeom>
              <a:avLst/>
              <a:gdLst>
                <a:gd name="T0" fmla="*/ 0 w 71"/>
                <a:gd name="T1" fmla="*/ 30 h 32"/>
                <a:gd name="T2" fmla="*/ 13 w 71"/>
                <a:gd name="T3" fmla="*/ 26 h 32"/>
                <a:gd name="T4" fmla="*/ 38 w 71"/>
                <a:gd name="T5" fmla="*/ 10 h 32"/>
                <a:gd name="T6" fmla="*/ 64 w 71"/>
                <a:gd name="T7" fmla="*/ 4 h 32"/>
                <a:gd name="T8" fmla="*/ 70 w 71"/>
                <a:gd name="T9" fmla="*/ 13 h 32"/>
                <a:gd name="T10" fmla="*/ 63 w 71"/>
                <a:gd name="T11" fmla="*/ 21 h 32"/>
                <a:gd name="T12" fmla="*/ 55 w 71"/>
                <a:gd name="T13" fmla="*/ 16 h 32"/>
                <a:gd name="T14" fmla="*/ 59 w 71"/>
                <a:gd name="T15" fmla="*/ 20 h 32"/>
                <a:gd name="T16" fmla="*/ 63 w 71"/>
                <a:gd name="T17" fmla="*/ 20 h 32"/>
                <a:gd name="T18" fmla="*/ 70 w 71"/>
                <a:gd name="T19" fmla="*/ 13 h 32"/>
                <a:gd name="T20" fmla="*/ 64 w 71"/>
                <a:gd name="T21" fmla="*/ 5 h 32"/>
                <a:gd name="T22" fmla="*/ 39 w 71"/>
                <a:gd name="T23" fmla="*/ 11 h 32"/>
                <a:gd name="T24" fmla="*/ 14 w 71"/>
                <a:gd name="T25" fmla="*/ 28 h 32"/>
                <a:gd name="T26" fmla="*/ 0 w 71"/>
                <a:gd name="T27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2">
                  <a:moveTo>
                    <a:pt x="0" y="30"/>
                  </a:moveTo>
                  <a:cubicBezTo>
                    <a:pt x="0" y="30"/>
                    <a:pt x="4" y="32"/>
                    <a:pt x="13" y="2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55" y="0"/>
                    <a:pt x="64" y="4"/>
                  </a:cubicBezTo>
                  <a:cubicBezTo>
                    <a:pt x="64" y="4"/>
                    <a:pt x="71" y="6"/>
                    <a:pt x="70" y="13"/>
                  </a:cubicBezTo>
                  <a:cubicBezTo>
                    <a:pt x="70" y="13"/>
                    <a:pt x="71" y="20"/>
                    <a:pt x="63" y="21"/>
                  </a:cubicBezTo>
                  <a:cubicBezTo>
                    <a:pt x="63" y="21"/>
                    <a:pt x="55" y="22"/>
                    <a:pt x="55" y="16"/>
                  </a:cubicBezTo>
                  <a:cubicBezTo>
                    <a:pt x="55" y="16"/>
                    <a:pt x="57" y="16"/>
                    <a:pt x="59" y="20"/>
                  </a:cubicBezTo>
                  <a:cubicBezTo>
                    <a:pt x="59" y="20"/>
                    <a:pt x="61" y="21"/>
                    <a:pt x="63" y="20"/>
                  </a:cubicBezTo>
                  <a:cubicBezTo>
                    <a:pt x="63" y="20"/>
                    <a:pt x="70" y="19"/>
                    <a:pt x="70" y="13"/>
                  </a:cubicBezTo>
                  <a:cubicBezTo>
                    <a:pt x="70" y="13"/>
                    <a:pt x="70" y="7"/>
                    <a:pt x="64" y="5"/>
                  </a:cubicBezTo>
                  <a:cubicBezTo>
                    <a:pt x="64" y="5"/>
                    <a:pt x="54" y="1"/>
                    <a:pt x="39" y="11"/>
                  </a:cubicBezTo>
                  <a:cubicBezTo>
                    <a:pt x="39" y="11"/>
                    <a:pt x="18" y="26"/>
                    <a:pt x="14" y="28"/>
                  </a:cubicBezTo>
                  <a:cubicBezTo>
                    <a:pt x="14" y="28"/>
                    <a:pt x="6" y="32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4616646" y="5455480"/>
              <a:ext cx="10076" cy="335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0 h 4"/>
                <a:gd name="T4" fmla="*/ 0 w 1"/>
                <a:gd name="T5" fmla="*/ 4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3988552" y="4867691"/>
              <a:ext cx="604582" cy="490383"/>
            </a:xfrm>
            <a:custGeom>
              <a:avLst/>
              <a:gdLst>
                <a:gd name="T0" fmla="*/ 61 w 76"/>
                <a:gd name="T1" fmla="*/ 46 h 61"/>
                <a:gd name="T2" fmla="*/ 29 w 76"/>
                <a:gd name="T3" fmla="*/ 61 h 61"/>
                <a:gd name="T4" fmla="*/ 1 w 76"/>
                <a:gd name="T5" fmla="*/ 41 h 61"/>
                <a:gd name="T6" fmla="*/ 19 w 76"/>
                <a:gd name="T7" fmla="*/ 29 h 61"/>
                <a:gd name="T8" fmla="*/ 47 w 76"/>
                <a:gd name="T9" fmla="*/ 41 h 61"/>
                <a:gd name="T10" fmla="*/ 57 w 76"/>
                <a:gd name="T11" fmla="*/ 47 h 61"/>
                <a:gd name="T12" fmla="*/ 57 w 76"/>
                <a:gd name="T13" fmla="*/ 49 h 61"/>
                <a:gd name="T14" fmla="*/ 19 w 76"/>
                <a:gd name="T15" fmla="*/ 30 h 61"/>
                <a:gd name="T16" fmla="*/ 2 w 76"/>
                <a:gd name="T17" fmla="*/ 41 h 61"/>
                <a:gd name="T18" fmla="*/ 29 w 76"/>
                <a:gd name="T19" fmla="*/ 59 h 61"/>
                <a:gd name="T20" fmla="*/ 60 w 76"/>
                <a:gd name="T21" fmla="*/ 45 h 61"/>
                <a:gd name="T22" fmla="*/ 57 w 76"/>
                <a:gd name="T23" fmla="*/ 12 h 61"/>
                <a:gd name="T24" fmla="*/ 33 w 76"/>
                <a:gd name="T25" fmla="*/ 18 h 61"/>
                <a:gd name="T26" fmla="*/ 58 w 76"/>
                <a:gd name="T27" fmla="*/ 11 h 61"/>
                <a:gd name="T28" fmla="*/ 61 w 76"/>
                <a:gd name="T29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61">
                  <a:moveTo>
                    <a:pt x="61" y="46"/>
                  </a:moveTo>
                  <a:cubicBezTo>
                    <a:pt x="61" y="46"/>
                    <a:pt x="52" y="60"/>
                    <a:pt x="29" y="61"/>
                  </a:cubicBezTo>
                  <a:cubicBezTo>
                    <a:pt x="29" y="61"/>
                    <a:pt x="2" y="61"/>
                    <a:pt x="1" y="41"/>
                  </a:cubicBezTo>
                  <a:cubicBezTo>
                    <a:pt x="1" y="41"/>
                    <a:pt x="1" y="29"/>
                    <a:pt x="19" y="29"/>
                  </a:cubicBezTo>
                  <a:cubicBezTo>
                    <a:pt x="19" y="29"/>
                    <a:pt x="28" y="28"/>
                    <a:pt x="47" y="41"/>
                  </a:cubicBezTo>
                  <a:cubicBezTo>
                    <a:pt x="47" y="41"/>
                    <a:pt x="52" y="44"/>
                    <a:pt x="57" y="47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30" y="30"/>
                    <a:pt x="19" y="30"/>
                  </a:cubicBezTo>
                  <a:cubicBezTo>
                    <a:pt x="19" y="30"/>
                    <a:pt x="2" y="29"/>
                    <a:pt x="2" y="41"/>
                  </a:cubicBezTo>
                  <a:cubicBezTo>
                    <a:pt x="2" y="41"/>
                    <a:pt x="0" y="59"/>
                    <a:pt x="29" y="59"/>
                  </a:cubicBezTo>
                  <a:cubicBezTo>
                    <a:pt x="29" y="59"/>
                    <a:pt x="47" y="61"/>
                    <a:pt x="60" y="45"/>
                  </a:cubicBezTo>
                  <a:cubicBezTo>
                    <a:pt x="60" y="45"/>
                    <a:pt x="75" y="27"/>
                    <a:pt x="57" y="12"/>
                  </a:cubicBezTo>
                  <a:cubicBezTo>
                    <a:pt x="57" y="12"/>
                    <a:pt x="45" y="0"/>
                    <a:pt x="33" y="18"/>
                  </a:cubicBezTo>
                  <a:cubicBezTo>
                    <a:pt x="33" y="18"/>
                    <a:pt x="41" y="0"/>
                    <a:pt x="58" y="11"/>
                  </a:cubicBezTo>
                  <a:cubicBezTo>
                    <a:pt x="58" y="11"/>
                    <a:pt x="76" y="24"/>
                    <a:pt x="61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4458783" y="5264029"/>
              <a:ext cx="181375" cy="63817"/>
            </a:xfrm>
            <a:custGeom>
              <a:avLst/>
              <a:gdLst>
                <a:gd name="T0" fmla="*/ 0 w 23"/>
                <a:gd name="T1" fmla="*/ 1 h 8"/>
                <a:gd name="T2" fmla="*/ 23 w 23"/>
                <a:gd name="T3" fmla="*/ 2 h 8"/>
                <a:gd name="T4" fmla="*/ 0 w 23"/>
                <a:gd name="T5" fmla="*/ 0 h 8"/>
                <a:gd name="T6" fmla="*/ 0 w 23"/>
                <a:gd name="T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1"/>
                  </a:moveTo>
                  <a:cubicBezTo>
                    <a:pt x="0" y="1"/>
                    <a:pt x="13" y="8"/>
                    <a:pt x="23" y="2"/>
                  </a:cubicBezTo>
                  <a:cubicBezTo>
                    <a:pt x="23" y="2"/>
                    <a:pt x="14" y="7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156492" y="5062501"/>
              <a:ext cx="570994" cy="241833"/>
            </a:xfrm>
            <a:custGeom>
              <a:avLst/>
              <a:gdLst>
                <a:gd name="T0" fmla="*/ 0 w 72"/>
                <a:gd name="T1" fmla="*/ 3 h 30"/>
                <a:gd name="T2" fmla="*/ 13 w 72"/>
                <a:gd name="T3" fmla="*/ 6 h 30"/>
                <a:gd name="T4" fmla="*/ 39 w 72"/>
                <a:gd name="T5" fmla="*/ 21 h 30"/>
                <a:gd name="T6" fmla="*/ 66 w 72"/>
                <a:gd name="T7" fmla="*/ 25 h 30"/>
                <a:gd name="T8" fmla="*/ 71 w 72"/>
                <a:gd name="T9" fmla="*/ 16 h 30"/>
                <a:gd name="T10" fmla="*/ 63 w 72"/>
                <a:gd name="T11" fmla="*/ 8 h 30"/>
                <a:gd name="T12" fmla="*/ 55 w 72"/>
                <a:gd name="T13" fmla="*/ 14 h 30"/>
                <a:gd name="T14" fmla="*/ 59 w 72"/>
                <a:gd name="T15" fmla="*/ 9 h 30"/>
                <a:gd name="T16" fmla="*/ 63 w 72"/>
                <a:gd name="T17" fmla="*/ 9 h 30"/>
                <a:gd name="T18" fmla="*/ 70 w 72"/>
                <a:gd name="T19" fmla="*/ 16 h 30"/>
                <a:gd name="T20" fmla="*/ 65 w 72"/>
                <a:gd name="T21" fmla="*/ 24 h 30"/>
                <a:gd name="T22" fmla="*/ 39 w 72"/>
                <a:gd name="T23" fmla="*/ 19 h 30"/>
                <a:gd name="T24" fmla="*/ 14 w 72"/>
                <a:gd name="T25" fmla="*/ 5 h 30"/>
                <a:gd name="T26" fmla="*/ 0 w 72"/>
                <a:gd name="T2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30">
                  <a:moveTo>
                    <a:pt x="0" y="3"/>
                  </a:moveTo>
                  <a:cubicBezTo>
                    <a:pt x="0" y="3"/>
                    <a:pt x="4" y="1"/>
                    <a:pt x="13" y="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56" y="30"/>
                    <a:pt x="66" y="25"/>
                  </a:cubicBezTo>
                  <a:cubicBezTo>
                    <a:pt x="66" y="25"/>
                    <a:pt x="72" y="22"/>
                    <a:pt x="71" y="16"/>
                  </a:cubicBezTo>
                  <a:cubicBezTo>
                    <a:pt x="71" y="16"/>
                    <a:pt x="71" y="9"/>
                    <a:pt x="63" y="8"/>
                  </a:cubicBezTo>
                  <a:cubicBezTo>
                    <a:pt x="63" y="8"/>
                    <a:pt x="55" y="8"/>
                    <a:pt x="55" y="14"/>
                  </a:cubicBezTo>
                  <a:cubicBezTo>
                    <a:pt x="55" y="14"/>
                    <a:pt x="58" y="13"/>
                    <a:pt x="59" y="9"/>
                  </a:cubicBezTo>
                  <a:cubicBezTo>
                    <a:pt x="59" y="9"/>
                    <a:pt x="61" y="8"/>
                    <a:pt x="63" y="9"/>
                  </a:cubicBezTo>
                  <a:cubicBezTo>
                    <a:pt x="63" y="9"/>
                    <a:pt x="70" y="9"/>
                    <a:pt x="70" y="16"/>
                  </a:cubicBezTo>
                  <a:cubicBezTo>
                    <a:pt x="70" y="16"/>
                    <a:pt x="71" y="21"/>
                    <a:pt x="65" y="24"/>
                  </a:cubicBezTo>
                  <a:cubicBezTo>
                    <a:pt x="65" y="24"/>
                    <a:pt x="55" y="29"/>
                    <a:pt x="39" y="19"/>
                  </a:cubicBezTo>
                  <a:cubicBezTo>
                    <a:pt x="39" y="19"/>
                    <a:pt x="17" y="6"/>
                    <a:pt x="14" y="5"/>
                  </a:cubicBezTo>
                  <a:cubicBezTo>
                    <a:pt x="14" y="5"/>
                    <a:pt x="5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4616646" y="5092730"/>
              <a:ext cx="10076" cy="40305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0 w 1"/>
                <a:gd name="T5" fmla="*/ 0 h 5"/>
                <a:gd name="T6" fmla="*/ 1 w 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1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Freeform 73"/>
            <p:cNvSpPr/>
            <p:nvPr/>
          </p:nvSpPr>
          <p:spPr bwMode="auto">
            <a:xfrm>
              <a:off x="4831609" y="5247235"/>
              <a:ext cx="621376" cy="490383"/>
            </a:xfrm>
            <a:custGeom>
              <a:avLst/>
              <a:gdLst>
                <a:gd name="T0" fmla="*/ 16 w 78"/>
                <a:gd name="T1" fmla="*/ 13 h 61"/>
                <a:gd name="T2" fmla="*/ 50 w 78"/>
                <a:gd name="T3" fmla="*/ 1 h 61"/>
                <a:gd name="T4" fmla="*/ 76 w 78"/>
                <a:gd name="T5" fmla="*/ 24 h 61"/>
                <a:gd name="T6" fmla="*/ 57 w 78"/>
                <a:gd name="T7" fmla="*/ 34 h 61"/>
                <a:gd name="T8" fmla="*/ 30 w 78"/>
                <a:gd name="T9" fmla="*/ 19 h 61"/>
                <a:gd name="T10" fmla="*/ 20 w 78"/>
                <a:gd name="T11" fmla="*/ 12 h 61"/>
                <a:gd name="T12" fmla="*/ 21 w 78"/>
                <a:gd name="T13" fmla="*/ 11 h 61"/>
                <a:gd name="T14" fmla="*/ 57 w 78"/>
                <a:gd name="T15" fmla="*/ 33 h 61"/>
                <a:gd name="T16" fmla="*/ 75 w 78"/>
                <a:gd name="T17" fmla="*/ 23 h 61"/>
                <a:gd name="T18" fmla="*/ 50 w 78"/>
                <a:gd name="T19" fmla="*/ 3 h 61"/>
                <a:gd name="T20" fmla="*/ 17 w 78"/>
                <a:gd name="T21" fmla="*/ 14 h 61"/>
                <a:gd name="T22" fmla="*/ 17 w 78"/>
                <a:gd name="T23" fmla="*/ 47 h 61"/>
                <a:gd name="T24" fmla="*/ 42 w 78"/>
                <a:gd name="T25" fmla="*/ 44 h 61"/>
                <a:gd name="T26" fmla="*/ 16 w 78"/>
                <a:gd name="T27" fmla="*/ 48 h 61"/>
                <a:gd name="T28" fmla="*/ 16 w 78"/>
                <a:gd name="T29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" h="61">
                  <a:moveTo>
                    <a:pt x="16" y="13"/>
                  </a:moveTo>
                  <a:cubicBezTo>
                    <a:pt x="16" y="13"/>
                    <a:pt x="27" y="0"/>
                    <a:pt x="50" y="1"/>
                  </a:cubicBezTo>
                  <a:cubicBezTo>
                    <a:pt x="50" y="1"/>
                    <a:pt x="77" y="4"/>
                    <a:pt x="76" y="24"/>
                  </a:cubicBezTo>
                  <a:cubicBezTo>
                    <a:pt x="76" y="24"/>
                    <a:pt x="75" y="35"/>
                    <a:pt x="57" y="34"/>
                  </a:cubicBezTo>
                  <a:cubicBezTo>
                    <a:pt x="57" y="34"/>
                    <a:pt x="48" y="34"/>
                    <a:pt x="30" y="19"/>
                  </a:cubicBezTo>
                  <a:cubicBezTo>
                    <a:pt x="30" y="19"/>
                    <a:pt x="25" y="16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46" y="32"/>
                    <a:pt x="57" y="33"/>
                  </a:cubicBezTo>
                  <a:cubicBezTo>
                    <a:pt x="57" y="33"/>
                    <a:pt x="74" y="35"/>
                    <a:pt x="75" y="23"/>
                  </a:cubicBezTo>
                  <a:cubicBezTo>
                    <a:pt x="75" y="23"/>
                    <a:pt x="78" y="5"/>
                    <a:pt x="50" y="3"/>
                  </a:cubicBezTo>
                  <a:cubicBezTo>
                    <a:pt x="50" y="3"/>
                    <a:pt x="32" y="0"/>
                    <a:pt x="17" y="14"/>
                  </a:cubicBezTo>
                  <a:cubicBezTo>
                    <a:pt x="17" y="14"/>
                    <a:pt x="1" y="31"/>
                    <a:pt x="17" y="47"/>
                  </a:cubicBezTo>
                  <a:cubicBezTo>
                    <a:pt x="17" y="47"/>
                    <a:pt x="29" y="60"/>
                    <a:pt x="42" y="44"/>
                  </a:cubicBezTo>
                  <a:cubicBezTo>
                    <a:pt x="42" y="44"/>
                    <a:pt x="33" y="61"/>
                    <a:pt x="16" y="48"/>
                  </a:cubicBezTo>
                  <a:cubicBezTo>
                    <a:pt x="16" y="48"/>
                    <a:pt x="0" y="34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Freeform 74"/>
            <p:cNvSpPr/>
            <p:nvPr/>
          </p:nvSpPr>
          <p:spPr bwMode="auto">
            <a:xfrm>
              <a:off x="4801379" y="5253952"/>
              <a:ext cx="181375" cy="80611"/>
            </a:xfrm>
            <a:custGeom>
              <a:avLst/>
              <a:gdLst>
                <a:gd name="T0" fmla="*/ 23 w 23"/>
                <a:gd name="T1" fmla="*/ 9 h 10"/>
                <a:gd name="T2" fmla="*/ 0 w 23"/>
                <a:gd name="T3" fmla="*/ 5 h 10"/>
                <a:gd name="T4" fmla="*/ 22 w 23"/>
                <a:gd name="T5" fmla="*/ 10 h 10"/>
                <a:gd name="T6" fmla="*/ 23 w 23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0">
                  <a:moveTo>
                    <a:pt x="23" y="9"/>
                  </a:moveTo>
                  <a:cubicBezTo>
                    <a:pt x="23" y="9"/>
                    <a:pt x="11" y="0"/>
                    <a:pt x="0" y="5"/>
                  </a:cubicBezTo>
                  <a:cubicBezTo>
                    <a:pt x="0" y="5"/>
                    <a:pt x="10" y="1"/>
                    <a:pt x="22" y="1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Freeform 75"/>
            <p:cNvSpPr/>
            <p:nvPr/>
          </p:nvSpPr>
          <p:spPr bwMode="auto">
            <a:xfrm>
              <a:off x="4703975" y="5280823"/>
              <a:ext cx="567636" cy="272062"/>
            </a:xfrm>
            <a:custGeom>
              <a:avLst/>
              <a:gdLst>
                <a:gd name="T0" fmla="*/ 71 w 71"/>
                <a:gd name="T1" fmla="*/ 32 h 34"/>
                <a:gd name="T2" fmla="*/ 58 w 71"/>
                <a:gd name="T3" fmla="*/ 28 h 34"/>
                <a:gd name="T4" fmla="*/ 33 w 71"/>
                <a:gd name="T5" fmla="*/ 10 h 34"/>
                <a:gd name="T6" fmla="*/ 7 w 71"/>
                <a:gd name="T7" fmla="*/ 4 h 34"/>
                <a:gd name="T8" fmla="*/ 1 w 71"/>
                <a:gd name="T9" fmla="*/ 13 h 34"/>
                <a:gd name="T10" fmla="*/ 8 w 71"/>
                <a:gd name="T11" fmla="*/ 21 h 34"/>
                <a:gd name="T12" fmla="*/ 17 w 71"/>
                <a:gd name="T13" fmla="*/ 16 h 34"/>
                <a:gd name="T14" fmla="*/ 12 w 71"/>
                <a:gd name="T15" fmla="*/ 20 h 34"/>
                <a:gd name="T16" fmla="*/ 8 w 71"/>
                <a:gd name="T17" fmla="*/ 21 h 34"/>
                <a:gd name="T18" fmla="*/ 2 w 71"/>
                <a:gd name="T19" fmla="*/ 13 h 34"/>
                <a:gd name="T20" fmla="*/ 8 w 71"/>
                <a:gd name="T21" fmla="*/ 5 h 34"/>
                <a:gd name="T22" fmla="*/ 33 w 71"/>
                <a:gd name="T23" fmla="*/ 12 h 34"/>
                <a:gd name="T24" fmla="*/ 57 w 71"/>
                <a:gd name="T25" fmla="*/ 29 h 34"/>
                <a:gd name="T26" fmla="*/ 71 w 71"/>
                <a:gd name="T27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34">
                  <a:moveTo>
                    <a:pt x="71" y="32"/>
                  </a:moveTo>
                  <a:cubicBezTo>
                    <a:pt x="71" y="32"/>
                    <a:pt x="67" y="33"/>
                    <a:pt x="58" y="28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17" y="0"/>
                    <a:pt x="7" y="4"/>
                  </a:cubicBezTo>
                  <a:cubicBezTo>
                    <a:pt x="7" y="4"/>
                    <a:pt x="1" y="6"/>
                    <a:pt x="1" y="13"/>
                  </a:cubicBezTo>
                  <a:cubicBezTo>
                    <a:pt x="1" y="13"/>
                    <a:pt x="0" y="20"/>
                    <a:pt x="8" y="21"/>
                  </a:cubicBezTo>
                  <a:cubicBezTo>
                    <a:pt x="8" y="21"/>
                    <a:pt x="16" y="22"/>
                    <a:pt x="17" y="16"/>
                  </a:cubicBezTo>
                  <a:cubicBezTo>
                    <a:pt x="17" y="16"/>
                    <a:pt x="14" y="16"/>
                    <a:pt x="12" y="20"/>
                  </a:cubicBezTo>
                  <a:cubicBezTo>
                    <a:pt x="12" y="20"/>
                    <a:pt x="10" y="21"/>
                    <a:pt x="8" y="21"/>
                  </a:cubicBezTo>
                  <a:cubicBezTo>
                    <a:pt x="8" y="21"/>
                    <a:pt x="1" y="19"/>
                    <a:pt x="2" y="13"/>
                  </a:cubicBezTo>
                  <a:cubicBezTo>
                    <a:pt x="2" y="13"/>
                    <a:pt x="2" y="8"/>
                    <a:pt x="8" y="5"/>
                  </a:cubicBezTo>
                  <a:cubicBezTo>
                    <a:pt x="8" y="5"/>
                    <a:pt x="18" y="1"/>
                    <a:pt x="33" y="12"/>
                  </a:cubicBezTo>
                  <a:cubicBezTo>
                    <a:pt x="33" y="12"/>
                    <a:pt x="54" y="27"/>
                    <a:pt x="57" y="29"/>
                  </a:cubicBezTo>
                  <a:cubicBezTo>
                    <a:pt x="57" y="29"/>
                    <a:pt x="65" y="34"/>
                    <a:pt x="71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5" name="Freeform 76"/>
            <p:cNvSpPr/>
            <p:nvPr/>
          </p:nvSpPr>
          <p:spPr bwMode="auto">
            <a:xfrm>
              <a:off x="4801379" y="5448762"/>
              <a:ext cx="16794" cy="30229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2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2" y="4"/>
                  </a:cubicBezTo>
                  <a:cubicBezTo>
                    <a:pt x="2" y="4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6" name="Freeform 77"/>
            <p:cNvSpPr/>
            <p:nvPr/>
          </p:nvSpPr>
          <p:spPr bwMode="auto">
            <a:xfrm>
              <a:off x="4848403" y="4867691"/>
              <a:ext cx="597865" cy="500460"/>
            </a:xfrm>
            <a:custGeom>
              <a:avLst/>
              <a:gdLst>
                <a:gd name="T0" fmla="*/ 14 w 75"/>
                <a:gd name="T1" fmla="*/ 45 h 62"/>
                <a:gd name="T2" fmla="*/ 46 w 75"/>
                <a:gd name="T3" fmla="*/ 61 h 62"/>
                <a:gd name="T4" fmla="*/ 74 w 75"/>
                <a:gd name="T5" fmla="*/ 42 h 62"/>
                <a:gd name="T6" fmla="*/ 57 w 75"/>
                <a:gd name="T7" fmla="*/ 29 h 62"/>
                <a:gd name="T8" fmla="*/ 28 w 75"/>
                <a:gd name="T9" fmla="*/ 41 h 62"/>
                <a:gd name="T10" fmla="*/ 18 w 75"/>
                <a:gd name="T11" fmla="*/ 47 h 62"/>
                <a:gd name="T12" fmla="*/ 18 w 75"/>
                <a:gd name="T13" fmla="*/ 48 h 62"/>
                <a:gd name="T14" fmla="*/ 57 w 75"/>
                <a:gd name="T15" fmla="*/ 30 h 62"/>
                <a:gd name="T16" fmla="*/ 73 w 75"/>
                <a:gd name="T17" fmla="*/ 42 h 62"/>
                <a:gd name="T18" fmla="*/ 46 w 75"/>
                <a:gd name="T19" fmla="*/ 59 h 62"/>
                <a:gd name="T20" fmla="*/ 15 w 75"/>
                <a:gd name="T21" fmla="*/ 45 h 62"/>
                <a:gd name="T22" fmla="*/ 18 w 75"/>
                <a:gd name="T23" fmla="*/ 12 h 62"/>
                <a:gd name="T24" fmla="*/ 42 w 75"/>
                <a:gd name="T25" fmla="*/ 18 h 62"/>
                <a:gd name="T26" fmla="*/ 17 w 75"/>
                <a:gd name="T27" fmla="*/ 11 h 62"/>
                <a:gd name="T28" fmla="*/ 14 w 75"/>
                <a:gd name="T2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62">
                  <a:moveTo>
                    <a:pt x="14" y="45"/>
                  </a:moveTo>
                  <a:cubicBezTo>
                    <a:pt x="14" y="45"/>
                    <a:pt x="23" y="60"/>
                    <a:pt x="46" y="61"/>
                  </a:cubicBezTo>
                  <a:cubicBezTo>
                    <a:pt x="46" y="61"/>
                    <a:pt x="73" y="62"/>
                    <a:pt x="74" y="42"/>
                  </a:cubicBezTo>
                  <a:cubicBezTo>
                    <a:pt x="74" y="42"/>
                    <a:pt x="75" y="30"/>
                    <a:pt x="57" y="29"/>
                  </a:cubicBezTo>
                  <a:cubicBezTo>
                    <a:pt x="57" y="29"/>
                    <a:pt x="47" y="28"/>
                    <a:pt x="28" y="41"/>
                  </a:cubicBezTo>
                  <a:cubicBezTo>
                    <a:pt x="28" y="41"/>
                    <a:pt x="23" y="44"/>
                    <a:pt x="18" y="47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45" y="30"/>
                    <a:pt x="57" y="30"/>
                  </a:cubicBezTo>
                  <a:cubicBezTo>
                    <a:pt x="57" y="30"/>
                    <a:pt x="73" y="30"/>
                    <a:pt x="73" y="42"/>
                  </a:cubicBezTo>
                  <a:cubicBezTo>
                    <a:pt x="73" y="42"/>
                    <a:pt x="75" y="60"/>
                    <a:pt x="46" y="59"/>
                  </a:cubicBezTo>
                  <a:cubicBezTo>
                    <a:pt x="46" y="59"/>
                    <a:pt x="28" y="61"/>
                    <a:pt x="15" y="45"/>
                  </a:cubicBezTo>
                  <a:cubicBezTo>
                    <a:pt x="15" y="45"/>
                    <a:pt x="1" y="26"/>
                    <a:pt x="18" y="12"/>
                  </a:cubicBezTo>
                  <a:cubicBezTo>
                    <a:pt x="18" y="12"/>
                    <a:pt x="31" y="0"/>
                    <a:pt x="42" y="18"/>
                  </a:cubicBezTo>
                  <a:cubicBezTo>
                    <a:pt x="42" y="18"/>
                    <a:pt x="35" y="0"/>
                    <a:pt x="17" y="11"/>
                  </a:cubicBezTo>
                  <a:cubicBezTo>
                    <a:pt x="17" y="11"/>
                    <a:pt x="0" y="23"/>
                    <a:pt x="14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Freeform 78"/>
            <p:cNvSpPr/>
            <p:nvPr/>
          </p:nvSpPr>
          <p:spPr bwMode="auto">
            <a:xfrm>
              <a:off x="4791303" y="5253952"/>
              <a:ext cx="184733" cy="73893"/>
            </a:xfrm>
            <a:custGeom>
              <a:avLst/>
              <a:gdLst>
                <a:gd name="T0" fmla="*/ 23 w 23"/>
                <a:gd name="T1" fmla="*/ 1 h 9"/>
                <a:gd name="T2" fmla="*/ 0 w 23"/>
                <a:gd name="T3" fmla="*/ 3 h 9"/>
                <a:gd name="T4" fmla="*/ 23 w 23"/>
                <a:gd name="T5" fmla="*/ 0 h 9"/>
                <a:gd name="T6" fmla="*/ 23 w 23"/>
                <a:gd name="T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9">
                  <a:moveTo>
                    <a:pt x="23" y="1"/>
                  </a:moveTo>
                  <a:cubicBezTo>
                    <a:pt x="23" y="1"/>
                    <a:pt x="10" y="9"/>
                    <a:pt x="0" y="3"/>
                  </a:cubicBezTo>
                  <a:cubicBezTo>
                    <a:pt x="0" y="3"/>
                    <a:pt x="9" y="7"/>
                    <a:pt x="23" y="0"/>
                  </a:cubicBezTo>
                  <a:lnTo>
                    <a:pt x="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Freeform 79"/>
            <p:cNvSpPr/>
            <p:nvPr/>
          </p:nvSpPr>
          <p:spPr bwMode="auto">
            <a:xfrm>
              <a:off x="4703975" y="5069219"/>
              <a:ext cx="574353" cy="225039"/>
            </a:xfrm>
            <a:custGeom>
              <a:avLst/>
              <a:gdLst>
                <a:gd name="T0" fmla="*/ 72 w 72"/>
                <a:gd name="T1" fmla="*/ 2 h 28"/>
                <a:gd name="T2" fmla="*/ 59 w 72"/>
                <a:gd name="T3" fmla="*/ 5 h 28"/>
                <a:gd name="T4" fmla="*/ 33 w 72"/>
                <a:gd name="T5" fmla="*/ 20 h 28"/>
                <a:gd name="T6" fmla="*/ 6 w 72"/>
                <a:gd name="T7" fmla="*/ 23 h 28"/>
                <a:gd name="T8" fmla="*/ 1 w 72"/>
                <a:gd name="T9" fmla="*/ 14 h 28"/>
                <a:gd name="T10" fmla="*/ 9 w 72"/>
                <a:gd name="T11" fmla="*/ 6 h 28"/>
                <a:gd name="T12" fmla="*/ 17 w 72"/>
                <a:gd name="T13" fmla="*/ 12 h 28"/>
                <a:gd name="T14" fmla="*/ 13 w 72"/>
                <a:gd name="T15" fmla="*/ 8 h 28"/>
                <a:gd name="T16" fmla="*/ 9 w 72"/>
                <a:gd name="T17" fmla="*/ 7 h 28"/>
                <a:gd name="T18" fmla="*/ 2 w 72"/>
                <a:gd name="T19" fmla="*/ 14 h 28"/>
                <a:gd name="T20" fmla="*/ 7 w 72"/>
                <a:gd name="T21" fmla="*/ 22 h 28"/>
                <a:gd name="T22" fmla="*/ 33 w 72"/>
                <a:gd name="T23" fmla="*/ 18 h 28"/>
                <a:gd name="T24" fmla="*/ 59 w 72"/>
                <a:gd name="T25" fmla="*/ 4 h 28"/>
                <a:gd name="T26" fmla="*/ 72 w 72"/>
                <a:gd name="T2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28">
                  <a:moveTo>
                    <a:pt x="72" y="2"/>
                  </a:moveTo>
                  <a:cubicBezTo>
                    <a:pt x="72" y="2"/>
                    <a:pt x="68" y="0"/>
                    <a:pt x="59" y="5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16" y="28"/>
                    <a:pt x="6" y="23"/>
                  </a:cubicBezTo>
                  <a:cubicBezTo>
                    <a:pt x="6" y="23"/>
                    <a:pt x="0" y="20"/>
                    <a:pt x="1" y="14"/>
                  </a:cubicBezTo>
                  <a:cubicBezTo>
                    <a:pt x="1" y="14"/>
                    <a:pt x="1" y="7"/>
                    <a:pt x="9" y="6"/>
                  </a:cubicBezTo>
                  <a:cubicBezTo>
                    <a:pt x="9" y="6"/>
                    <a:pt x="17" y="6"/>
                    <a:pt x="17" y="12"/>
                  </a:cubicBezTo>
                  <a:cubicBezTo>
                    <a:pt x="17" y="12"/>
                    <a:pt x="14" y="12"/>
                    <a:pt x="13" y="8"/>
                  </a:cubicBezTo>
                  <a:cubicBezTo>
                    <a:pt x="13" y="8"/>
                    <a:pt x="11" y="7"/>
                    <a:pt x="9" y="7"/>
                  </a:cubicBezTo>
                  <a:cubicBezTo>
                    <a:pt x="9" y="7"/>
                    <a:pt x="2" y="7"/>
                    <a:pt x="2" y="14"/>
                  </a:cubicBezTo>
                  <a:cubicBezTo>
                    <a:pt x="2" y="14"/>
                    <a:pt x="1" y="19"/>
                    <a:pt x="7" y="22"/>
                  </a:cubicBezTo>
                  <a:cubicBezTo>
                    <a:pt x="7" y="22"/>
                    <a:pt x="17" y="27"/>
                    <a:pt x="33" y="18"/>
                  </a:cubicBezTo>
                  <a:cubicBezTo>
                    <a:pt x="33" y="18"/>
                    <a:pt x="55" y="5"/>
                    <a:pt x="59" y="4"/>
                  </a:cubicBezTo>
                  <a:cubicBezTo>
                    <a:pt x="59" y="4"/>
                    <a:pt x="67" y="0"/>
                    <a:pt x="7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Freeform 80"/>
            <p:cNvSpPr/>
            <p:nvPr/>
          </p:nvSpPr>
          <p:spPr bwMode="auto">
            <a:xfrm>
              <a:off x="4808097" y="5092730"/>
              <a:ext cx="16794" cy="33588"/>
            </a:xfrm>
            <a:custGeom>
              <a:avLst/>
              <a:gdLst>
                <a:gd name="T0" fmla="*/ 1 w 2"/>
                <a:gd name="T1" fmla="*/ 4 h 4"/>
                <a:gd name="T2" fmla="*/ 0 w 2"/>
                <a:gd name="T3" fmla="*/ 4 h 4"/>
                <a:gd name="T4" fmla="*/ 2 w 2"/>
                <a:gd name="T5" fmla="*/ 0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1"/>
                    <a:pt x="2" y="0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Freeform 81"/>
            <p:cNvSpPr>
              <a:spLocks noEditPoints="1"/>
            </p:cNvSpPr>
            <p:nvPr/>
          </p:nvSpPr>
          <p:spPr bwMode="auto">
            <a:xfrm>
              <a:off x="4690539" y="5253952"/>
              <a:ext cx="53741" cy="67176"/>
            </a:xfrm>
            <a:custGeom>
              <a:avLst/>
              <a:gdLst>
                <a:gd name="T0" fmla="*/ 3 w 7"/>
                <a:gd name="T1" fmla="*/ 0 h 8"/>
                <a:gd name="T2" fmla="*/ 0 w 7"/>
                <a:gd name="T3" fmla="*/ 4 h 8"/>
                <a:gd name="T4" fmla="*/ 3 w 7"/>
                <a:gd name="T5" fmla="*/ 8 h 8"/>
                <a:gd name="T6" fmla="*/ 7 w 7"/>
                <a:gd name="T7" fmla="*/ 4 h 8"/>
                <a:gd name="T8" fmla="*/ 3 w 7"/>
                <a:gd name="T9" fmla="*/ 0 h 8"/>
                <a:gd name="T10" fmla="*/ 3 w 7"/>
                <a:gd name="T11" fmla="*/ 4 h 8"/>
                <a:gd name="T12" fmla="*/ 2 w 7"/>
                <a:gd name="T13" fmla="*/ 3 h 8"/>
                <a:gd name="T14" fmla="*/ 3 w 7"/>
                <a:gd name="T15" fmla="*/ 1 h 8"/>
                <a:gd name="T16" fmla="*/ 5 w 7"/>
                <a:gd name="T17" fmla="*/ 3 h 8"/>
                <a:gd name="T18" fmla="*/ 3 w 7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6" y="8"/>
                    <a:pt x="7" y="6"/>
                    <a:pt x="7" y="4"/>
                  </a:cubicBezTo>
                  <a:cubicBezTo>
                    <a:pt x="7" y="2"/>
                    <a:pt x="6" y="0"/>
                    <a:pt x="3" y="0"/>
                  </a:cubicBezTo>
                  <a:close/>
                  <a:moveTo>
                    <a:pt x="3" y="4"/>
                  </a:moveTo>
                  <a:cubicBezTo>
                    <a:pt x="3" y="4"/>
                    <a:pt x="2" y="3"/>
                    <a:pt x="2" y="3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4806950" y="4471988"/>
            <a:ext cx="6105525" cy="604837"/>
            <a:chOff x="3493119" y="4376948"/>
            <a:chExt cx="7360973" cy="730804"/>
          </a:xfrm>
        </p:grpSpPr>
        <p:grpSp>
          <p:nvGrpSpPr>
            <p:cNvPr id="47109" name="组合 131"/>
            <p:cNvGrpSpPr/>
            <p:nvPr/>
          </p:nvGrpSpPr>
          <p:grpSpPr>
            <a:xfrm flipV="1">
              <a:off x="3493119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36" name="直接连接符 135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 rot="5400000">
                <a:off x="5245890" y="1811291"/>
                <a:ext cx="0" cy="1086547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12" name="组合 132"/>
            <p:cNvGrpSpPr/>
            <p:nvPr/>
          </p:nvGrpSpPr>
          <p:grpSpPr>
            <a:xfrm flipH="1" flipV="1">
              <a:off x="9629622" y="4376948"/>
              <a:ext cx="1224470" cy="730804"/>
              <a:chOff x="4702629" y="2354575"/>
              <a:chExt cx="1086152" cy="587919"/>
            </a:xfrm>
          </p:grpSpPr>
          <p:cxnSp>
            <p:nvCxnSpPr>
              <p:cNvPr id="134" name="直接连接符 133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>
              <a:xfrm rot="5400000">
                <a:off x="5245890" y="1811291"/>
                <a:ext cx="0" cy="1086547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组合 137"/>
          <p:cNvGrpSpPr/>
          <p:nvPr/>
        </p:nvGrpSpPr>
        <p:grpSpPr>
          <a:xfrm flipH="1" flipV="1">
            <a:off x="4806950" y="1663700"/>
            <a:ext cx="6105525" cy="604838"/>
            <a:chOff x="3424715" y="4465315"/>
            <a:chExt cx="7360973" cy="730804"/>
          </a:xfrm>
        </p:grpSpPr>
        <p:grpSp>
          <p:nvGrpSpPr>
            <p:cNvPr id="47116" name="组合 138"/>
            <p:cNvGrpSpPr/>
            <p:nvPr/>
          </p:nvGrpSpPr>
          <p:grpSpPr>
            <a:xfrm flipV="1">
              <a:off x="3424715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43" name="直接连接符 142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 rot="5400000">
                <a:off x="5245890" y="1811291"/>
                <a:ext cx="0" cy="1086547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119" name="组合 139"/>
            <p:cNvGrpSpPr/>
            <p:nvPr/>
          </p:nvGrpSpPr>
          <p:grpSpPr>
            <a:xfrm flipH="1" flipV="1">
              <a:off x="9561218" y="4465315"/>
              <a:ext cx="1224470" cy="730804"/>
              <a:chOff x="4702629" y="2354575"/>
              <a:chExt cx="1086152" cy="587919"/>
            </a:xfrm>
          </p:grpSpPr>
          <p:cxnSp>
            <p:nvCxnSpPr>
              <p:cNvPr id="141" name="直接连接符 140"/>
              <p:cNvCxnSpPr/>
              <p:nvPr/>
            </p:nvCxnSpPr>
            <p:spPr>
              <a:xfrm>
                <a:off x="4702629" y="2354575"/>
                <a:ext cx="0" cy="587919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rot="5400000">
                <a:off x="5245890" y="1811291"/>
                <a:ext cx="0" cy="1086547"/>
              </a:xfrm>
              <a:prstGeom prst="line">
                <a:avLst/>
              </a:prstGeom>
              <a:ln w="0">
                <a:solidFill>
                  <a:srgbClr val="AED5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7122" name="图片 1" descr="C:/Users/ADMINI~1/AppData/Local/Temp/kaimatting/20200615192714/output_aiMatting_20200615192716.pngoutput_aiMatting_202006151927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8663" y="788988"/>
            <a:ext cx="4541837" cy="508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tags/tag1.xml><?xml version="1.0" encoding="utf-8"?>
<p:tagLst xmlns:p="http://schemas.openxmlformats.org/presentationml/2006/main">
  <p:tag name="KSO_WM_DECORATE_SHAPE_ID" val="234"/>
</p:tagLst>
</file>

<file path=ppt/tags/tag2.xml><?xml version="1.0" encoding="utf-8"?>
<p:tagLst xmlns:p="http://schemas.openxmlformats.org/presentationml/2006/main">
  <p:tag name="RESOURCEID" val="636440342935487115"/>
  <p:tag name="SCENEID" val="Unkown"/>
  <p:tag name="SCENELINKIDS" val="2|3"/>
  <p:tag name="ANIMSTRING" val="06845e1e48f104eaaa8e41c400262d67"/>
  <p:tag name="SCENESHAPETYPE" val="SceneShape"/>
  <p:tag name="SCENESHAPESUBTYPE" val="SceneSimpleShape"/>
  <p:tag name="SCENECOLOR-TEXT" val="Color_Theme"/>
  <p:tag name="SCENECOLOR-TEXT-VALUE" val="2"/>
  <p:tag name="KSO_WM_UNIT_HIGHLIGHT" val="0"/>
  <p:tag name="KSO_WM_UNIT_COMPATIBLE" val="0"/>
  <p:tag name="KSO_WM_UNIT_DIAGRAM_ISNUMVISUAL" val="0"/>
  <p:tag name="KSO_WM_UNIT_DIAGRAM_ISREFERUNIT" val="0"/>
  <p:tag name="KSO_WM_UNIT_SUBTYPE" val="f"/>
  <p:tag name="KSO_WM_UNIT_ID" val="mixed20200373_1*i*2"/>
  <p:tag name="KSO_WM_TEMPLATE_CATEGORY" val="mixed"/>
  <p:tag name="KSO_WM_TEMPLATE_INDEX" val="20200373"/>
  <p:tag name="KSO_WM_UNIT_LAYERLEVEL" val="1"/>
  <p:tag name="KSO_WM_TAG_VERSION" val="1.0"/>
  <p:tag name="KSO_WM_BEAUTIFY_FLAG" val="#wm#"/>
  <p:tag name="KSO_WM_UNIT_TYPE" val="i"/>
  <p:tag name="KSO_WM_UNIT_INDEX" val="2"/>
  <p:tag name="PA" val="v5.2.3"/>
  <p:tag name="KSO_WM_DECORATE_TAGETSHAPES_IDS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WPS 演示</Application>
  <PresentationFormat>自定义</PresentationFormat>
  <Paragraphs>18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宋体</vt:lpstr>
      <vt:lpstr>Wingdings</vt:lpstr>
      <vt:lpstr>Calibri</vt:lpstr>
      <vt:lpstr>Calibri Light</vt:lpstr>
      <vt:lpstr>微软雅黑</vt:lpstr>
      <vt:lpstr>等线</vt:lpstr>
      <vt:lpstr>Arial Unicode MS</vt:lpstr>
      <vt:lpstr>Office 主题</vt:lpstr>
      <vt:lpstr>5_Office 主题</vt:lpstr>
      <vt:lpstr>7_Office 主题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yanan peng</dc:creator>
  <cp:lastModifiedBy>赵锦玲</cp:lastModifiedBy>
  <cp:revision>180</cp:revision>
  <dcterms:created xsi:type="dcterms:W3CDTF">2015-01-07T14:20:00Z</dcterms:created>
  <dcterms:modified xsi:type="dcterms:W3CDTF">2020-06-23T01:23:18Z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