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81" r:id="rId13"/>
    <p:sldId id="282" r:id="rId14"/>
    <p:sldId id="283" r:id="rId15"/>
    <p:sldId id="268" r:id="rId16"/>
    <p:sldId id="269" r:id="rId17"/>
    <p:sldId id="270" r:id="rId18"/>
  </p:sldIdLst>
  <p:sldSz cx="15335885" cy="1047559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4.png"/><Relationship Id="rId8" Type="http://schemas.openxmlformats.org/officeDocument/2006/relationships/image" Target="../media/image43.jpeg"/><Relationship Id="rId7" Type="http://schemas.openxmlformats.org/officeDocument/2006/relationships/image" Target="../media/image42.jpeg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49.png"/><Relationship Id="rId13" Type="http://schemas.openxmlformats.org/officeDocument/2006/relationships/image" Target="../media/image48.jpeg"/><Relationship Id="rId12" Type="http://schemas.openxmlformats.org/officeDocument/2006/relationships/image" Target="../media/image47.jpeg"/><Relationship Id="rId11" Type="http://schemas.openxmlformats.org/officeDocument/2006/relationships/image" Target="../media/image46.jpeg"/><Relationship Id="rId10" Type="http://schemas.openxmlformats.org/officeDocument/2006/relationships/image" Target="../media/image45.jpe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7.jpeg"/><Relationship Id="rId8" Type="http://schemas.openxmlformats.org/officeDocument/2006/relationships/image" Target="../media/image56.png"/><Relationship Id="rId7" Type="http://schemas.openxmlformats.org/officeDocument/2006/relationships/image" Target="../media/image55.jpeg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6" Type="http://schemas.openxmlformats.org/officeDocument/2006/relationships/slideLayout" Target="../slideLayouts/slideLayout1.xml"/><Relationship Id="rId15" Type="http://schemas.openxmlformats.org/officeDocument/2006/relationships/image" Target="../media/image63.jpeg"/><Relationship Id="rId14" Type="http://schemas.openxmlformats.org/officeDocument/2006/relationships/image" Target="../media/image62.jpeg"/><Relationship Id="rId13" Type="http://schemas.openxmlformats.org/officeDocument/2006/relationships/image" Target="../media/image61.jpeg"/><Relationship Id="rId12" Type="http://schemas.openxmlformats.org/officeDocument/2006/relationships/image" Target="../media/image60.png"/><Relationship Id="rId11" Type="http://schemas.openxmlformats.org/officeDocument/2006/relationships/image" Target="../media/image59.jpeg"/><Relationship Id="rId10" Type="http://schemas.openxmlformats.org/officeDocument/2006/relationships/image" Target="../media/image58.jpeg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1.png"/><Relationship Id="rId8" Type="http://schemas.openxmlformats.org/officeDocument/2006/relationships/image" Target="../media/image70.png"/><Relationship Id="rId7" Type="http://schemas.openxmlformats.org/officeDocument/2006/relationships/image" Target="../media/image69.jpeg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72.jpe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4.png"/><Relationship Id="rId1" Type="http://schemas.openxmlformats.org/officeDocument/2006/relationships/image" Target="../media/image73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jpeg"/><Relationship Id="rId8" Type="http://schemas.openxmlformats.org/officeDocument/2006/relationships/image" Target="../media/image81.jpeg"/><Relationship Id="rId7" Type="http://schemas.openxmlformats.org/officeDocument/2006/relationships/image" Target="../media/image80.jpeg"/><Relationship Id="rId6" Type="http://schemas.openxmlformats.org/officeDocument/2006/relationships/image" Target="../media/image79.png"/><Relationship Id="rId5" Type="http://schemas.openxmlformats.org/officeDocument/2006/relationships/image" Target="../media/image78.png"/><Relationship Id="rId4" Type="http://schemas.openxmlformats.org/officeDocument/2006/relationships/image" Target="../media/image77.png"/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84.png"/><Relationship Id="rId10" Type="http://schemas.openxmlformats.org/officeDocument/2006/relationships/image" Target="../media/image83.jpe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2.jpeg"/><Relationship Id="rId8" Type="http://schemas.openxmlformats.org/officeDocument/2006/relationships/image" Target="../media/image91.jpeg"/><Relationship Id="rId7" Type="http://schemas.openxmlformats.org/officeDocument/2006/relationships/image" Target="../media/image90.png"/><Relationship Id="rId6" Type="http://schemas.openxmlformats.org/officeDocument/2006/relationships/image" Target="../media/image89.jpeg"/><Relationship Id="rId5" Type="http://schemas.openxmlformats.org/officeDocument/2006/relationships/image" Target="../media/image88.png"/><Relationship Id="rId4" Type="http://schemas.openxmlformats.org/officeDocument/2006/relationships/image" Target="../media/image87.jpeg"/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94.jpeg"/><Relationship Id="rId10" Type="http://schemas.openxmlformats.org/officeDocument/2006/relationships/image" Target="../media/image93.jpeg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"/>
            <a:ext cx="15336012" cy="462468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668740"/>
            <a:ext cx="15336012" cy="5126221"/>
          </a:xfrm>
          <a:prstGeom prst="rect">
            <a:avLst/>
          </a:prstGeom>
        </p:spPr>
      </p:pic>
      <p:sp>
        <p:nvSpPr>
          <p:cNvPr id="3" name="textbox 2"/>
          <p:cNvSpPr/>
          <p:nvPr/>
        </p:nvSpPr>
        <p:spPr>
          <a:xfrm rot="5400000">
            <a:off x="2761006" y="3503817"/>
            <a:ext cx="1115694" cy="6591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r>
              <a:rPr sz="4100" spc="20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</a:t>
            </a:r>
            <a:r>
              <a:rPr sz="4100" spc="18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</a:t>
            </a:r>
            <a:endParaRPr lang="en-US" altLang="en-US" sz="41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7935957"/>
            <a:ext cx="15336012" cy="25400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6" name="textbox 5"/>
          <p:cNvSpPr/>
          <p:nvPr/>
        </p:nvSpPr>
        <p:spPr>
          <a:xfrm>
            <a:off x="9186641" y="2762360"/>
            <a:ext cx="1288414" cy="127444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68000"/>
              </a:lnSpc>
            </a:pPr>
            <a:endParaRPr lang="en-US" altLang="en-US" sz="100" dirty="0"/>
          </a:p>
          <a:p>
            <a:pPr marL="22860" algn="l" rtl="0" eaLnBrk="0">
              <a:lnSpc>
                <a:spcPct val="84000"/>
              </a:lnSpc>
            </a:pPr>
            <a:r>
              <a:rPr sz="4400" spc="54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</a:t>
            </a:r>
            <a:r>
              <a:rPr sz="4400" spc="52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</a:t>
            </a:r>
            <a:endParaRPr lang="en-US" altLang="en-US" sz="4400" dirty="0"/>
          </a:p>
          <a:p>
            <a:pPr marL="12700" algn="l" rtl="0" eaLnBrk="0">
              <a:lnSpc>
                <a:spcPts val="5420"/>
              </a:lnSpc>
            </a:pPr>
            <a:r>
              <a:rPr sz="4400" spc="58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</a:t>
            </a:r>
            <a:r>
              <a:rPr sz="4400" spc="56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南</a:t>
            </a:r>
            <a:endParaRPr lang="en-US" altLang="en-US" sz="4400" dirty="0"/>
          </a:p>
        </p:txBody>
      </p:sp>
      <p:grpSp>
        <p:nvGrpSpPr>
          <p:cNvPr id="7" name="group 2"/>
          <p:cNvGrpSpPr/>
          <p:nvPr/>
        </p:nvGrpSpPr>
        <p:grpSpPr>
          <a:xfrm rot="21600000">
            <a:off x="9171307" y="2360868"/>
            <a:ext cx="4867640" cy="4867640"/>
            <a:chOff x="0" y="0"/>
            <a:chExt cx="4867640" cy="4867640"/>
          </a:xfrm>
        </p:grpSpPr>
        <p:pic>
          <p:nvPicPr>
            <p:cNvPr id="8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0" y="0"/>
              <a:ext cx="4867640" cy="4867640"/>
            </a:xfrm>
            <a:prstGeom prst="rect">
              <a:avLst/>
            </a:prstGeom>
          </p:spPr>
        </p:pic>
        <p:pic>
          <p:nvPicPr>
            <p:cNvPr id="9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21600000">
              <a:off x="0" y="2414769"/>
              <a:ext cx="4867640" cy="2452870"/>
            </a:xfrm>
            <a:prstGeom prst="rect">
              <a:avLst/>
            </a:prstGeom>
          </p:spPr>
        </p:pic>
        <p:sp>
          <p:nvSpPr>
            <p:cNvPr id="10" name="textbox 8"/>
            <p:cNvSpPr/>
            <p:nvPr/>
          </p:nvSpPr>
          <p:spPr>
            <a:xfrm>
              <a:off x="19315" y="1882969"/>
              <a:ext cx="2461260" cy="4635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77000"/>
                </a:lnSpc>
              </a:pPr>
              <a:endParaRPr lang="en-US" altLang="en-US" sz="100" dirty="0"/>
            </a:p>
            <a:p>
              <a:pPr marL="12700" indent="0" algn="l" rtl="0" eaLnBrk="0">
                <a:lnSpc>
                  <a:spcPct val="96000"/>
                </a:lnSpc>
              </a:pPr>
              <a:endParaRPr lang="en-US" altLang="en-US" sz="1100" dirty="0"/>
            </a:p>
          </p:txBody>
        </p:sp>
      </p:grpSp>
      <p:sp>
        <p:nvSpPr>
          <p:cNvPr id="11" name="textbox 9"/>
          <p:cNvSpPr/>
          <p:nvPr/>
        </p:nvSpPr>
        <p:spPr>
          <a:xfrm rot="5400000">
            <a:off x="3516888" y="4997104"/>
            <a:ext cx="1726564" cy="24193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3000"/>
              </a:lnSpc>
            </a:pPr>
            <a:endParaRPr lang="en-US" altLang="en-US" sz="1400" dirty="0"/>
          </a:p>
        </p:txBody>
      </p:sp>
      <p:sp>
        <p:nvSpPr>
          <p:cNvPr id="12" name="textbox 10"/>
          <p:cNvSpPr/>
          <p:nvPr/>
        </p:nvSpPr>
        <p:spPr>
          <a:xfrm>
            <a:off x="2648546" y="4409445"/>
            <a:ext cx="1082675" cy="182435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25000"/>
              </a:lnSpc>
            </a:pPr>
            <a:endParaRPr lang="en-US" altLang="en-US" sz="100" dirty="0"/>
          </a:p>
          <a:p>
            <a:pPr marL="267335" indent="-254635" algn="l" rtl="0" eaLnBrk="0">
              <a:lnSpc>
                <a:spcPct val="84000"/>
              </a:lnSpc>
              <a:spcBef>
                <a:spcPts val="0"/>
              </a:spcBef>
            </a:pPr>
            <a:r>
              <a:rPr lang="zh-CN" sz="7100" spc="-3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sz="71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6900" spc="-59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6900" spc="-59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textbox 11"/>
          <p:cNvSpPr/>
          <p:nvPr/>
        </p:nvSpPr>
        <p:spPr>
          <a:xfrm>
            <a:off x="3614552" y="3312834"/>
            <a:ext cx="325754" cy="2748279"/>
          </a:xfrm>
          <a:prstGeom prst="rect">
            <a:avLst/>
          </a:prstGeom>
        </p:spPr>
        <p:txBody>
          <a:bodyPr vert="eaVert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r>
              <a:rPr sz="2100" spc="0" dirty="0">
                <a:solidFill>
                  <a:srgbClr val="939598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sz="2100" spc="5330" dirty="0">
                <a:solidFill>
                  <a:srgbClr val="939598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lang="en-US" sz="2100" spc="0" dirty="0">
                <a:solidFill>
                  <a:srgbClr val="939598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endParaRPr lang="en-US" sz="2100" spc="0" dirty="0">
              <a:solidFill>
                <a:srgbClr val="939598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grpSp>
        <p:nvGrpSpPr>
          <p:cNvPr id="14" name="group 4"/>
          <p:cNvGrpSpPr/>
          <p:nvPr/>
        </p:nvGrpSpPr>
        <p:grpSpPr>
          <a:xfrm rot="21600000">
            <a:off x="12809509" y="741572"/>
            <a:ext cx="1466550" cy="1085214"/>
            <a:chOff x="-9476" y="1128"/>
            <a:chExt cx="1466550" cy="1085214"/>
          </a:xfrm>
        </p:grpSpPr>
        <p:sp>
          <p:nvSpPr>
            <p:cNvPr id="16" name="textbox 13"/>
            <p:cNvSpPr/>
            <p:nvPr/>
          </p:nvSpPr>
          <p:spPr>
            <a:xfrm>
              <a:off x="-9476" y="1128"/>
              <a:ext cx="1438275" cy="108521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16000"/>
                </a:lnSpc>
              </a:pPr>
              <a:endParaRPr lang="en-US" altLang="en-US" sz="200" dirty="0"/>
            </a:p>
            <a:p>
              <a:pPr marL="12700" algn="l" rtl="0" eaLnBrk="0">
                <a:lnSpc>
                  <a:spcPct val="84000"/>
                </a:lnSpc>
                <a:spcBef>
                  <a:spcPts val="0"/>
                </a:spcBef>
              </a:pPr>
              <a:r>
                <a:rPr lang="zh-CN" sz="8100" spc="0" dirty="0">
                  <a:solidFill>
                    <a:srgbClr val="FFF101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霞</a:t>
              </a:r>
              <a:endParaRPr lang="zh-CN" sz="8100" spc="0" dirty="0">
                <a:solidFill>
                  <a:srgbClr val="FFF1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7" name="path"/>
            <p:cNvSpPr/>
            <p:nvPr/>
          </p:nvSpPr>
          <p:spPr>
            <a:xfrm>
              <a:off x="1049898" y="13828"/>
              <a:ext cx="407176" cy="354782"/>
            </a:xfrm>
            <a:custGeom>
              <a:avLst/>
              <a:gdLst/>
              <a:ahLst/>
              <a:cxnLst/>
              <a:rect l="0" t="0" r="0" b="0"/>
              <a:pathLst>
                <a:path w="641" h="558">
                  <a:moveTo>
                    <a:pt x="524" y="540"/>
                  </a:moveTo>
                  <a:cubicBezTo>
                    <a:pt x="523" y="542"/>
                    <a:pt x="521" y="541"/>
                    <a:pt x="521" y="539"/>
                  </a:cubicBezTo>
                  <a:cubicBezTo>
                    <a:pt x="520" y="538"/>
                    <a:pt x="519" y="537"/>
                    <a:pt x="518" y="537"/>
                  </a:cubicBezTo>
                  <a:lnTo>
                    <a:pt x="515" y="537"/>
                  </a:lnTo>
                  <a:cubicBezTo>
                    <a:pt x="516" y="538"/>
                    <a:pt x="517" y="539"/>
                    <a:pt x="518" y="540"/>
                  </a:cubicBezTo>
                  <a:cubicBezTo>
                    <a:pt x="516" y="544"/>
                    <a:pt x="512" y="544"/>
                    <a:pt x="508" y="543"/>
                  </a:cubicBezTo>
                  <a:cubicBezTo>
                    <a:pt x="507" y="542"/>
                    <a:pt x="505" y="541"/>
                    <a:pt x="504" y="540"/>
                  </a:cubicBezTo>
                  <a:cubicBezTo>
                    <a:pt x="501" y="541"/>
                    <a:pt x="496" y="542"/>
                    <a:pt x="494" y="542"/>
                  </a:cubicBezTo>
                  <a:cubicBezTo>
                    <a:pt x="491" y="543"/>
                    <a:pt x="488" y="543"/>
                    <a:pt x="484" y="543"/>
                  </a:cubicBezTo>
                  <a:cubicBezTo>
                    <a:pt x="483" y="543"/>
                    <a:pt x="481" y="543"/>
                    <a:pt x="479" y="543"/>
                  </a:cubicBezTo>
                  <a:cubicBezTo>
                    <a:pt x="478" y="543"/>
                    <a:pt x="476" y="544"/>
                    <a:pt x="474" y="544"/>
                  </a:cubicBezTo>
                  <a:cubicBezTo>
                    <a:pt x="472" y="546"/>
                    <a:pt x="470" y="547"/>
                    <a:pt x="469" y="547"/>
                  </a:cubicBezTo>
                  <a:cubicBezTo>
                    <a:pt x="466" y="547"/>
                    <a:pt x="464" y="546"/>
                    <a:pt x="462" y="545"/>
                  </a:cubicBezTo>
                  <a:lnTo>
                    <a:pt x="461" y="545"/>
                  </a:lnTo>
                  <a:lnTo>
                    <a:pt x="462" y="545"/>
                  </a:lnTo>
                  <a:cubicBezTo>
                    <a:pt x="459" y="543"/>
                    <a:pt x="458" y="542"/>
                    <a:pt x="455" y="541"/>
                  </a:cubicBezTo>
                  <a:cubicBezTo>
                    <a:pt x="453" y="541"/>
                    <a:pt x="451" y="541"/>
                    <a:pt x="450" y="541"/>
                  </a:cubicBezTo>
                  <a:cubicBezTo>
                    <a:pt x="447" y="540"/>
                    <a:pt x="444" y="539"/>
                    <a:pt x="442" y="539"/>
                  </a:cubicBezTo>
                  <a:cubicBezTo>
                    <a:pt x="442" y="539"/>
                    <a:pt x="442" y="540"/>
                    <a:pt x="443" y="540"/>
                  </a:cubicBezTo>
                  <a:cubicBezTo>
                    <a:pt x="439" y="539"/>
                    <a:pt x="436" y="540"/>
                    <a:pt x="433" y="539"/>
                  </a:cubicBezTo>
                  <a:cubicBezTo>
                    <a:pt x="432" y="539"/>
                    <a:pt x="432" y="539"/>
                    <a:pt x="432" y="539"/>
                  </a:cubicBezTo>
                  <a:cubicBezTo>
                    <a:pt x="431" y="539"/>
                    <a:pt x="430" y="539"/>
                    <a:pt x="429" y="540"/>
                  </a:cubicBezTo>
                  <a:cubicBezTo>
                    <a:pt x="424" y="541"/>
                    <a:pt x="421" y="544"/>
                    <a:pt x="418" y="544"/>
                  </a:cubicBezTo>
                  <a:cubicBezTo>
                    <a:pt x="416" y="545"/>
                    <a:pt x="413" y="545"/>
                    <a:pt x="412" y="544"/>
                  </a:cubicBezTo>
                  <a:cubicBezTo>
                    <a:pt x="410" y="544"/>
                    <a:pt x="409" y="544"/>
                    <a:pt x="407" y="544"/>
                  </a:cubicBezTo>
                  <a:cubicBezTo>
                    <a:pt x="405" y="544"/>
                    <a:pt x="403" y="542"/>
                    <a:pt x="401" y="541"/>
                  </a:cubicBezTo>
                  <a:lnTo>
                    <a:pt x="401" y="541"/>
                  </a:lnTo>
                  <a:cubicBezTo>
                    <a:pt x="398" y="542"/>
                    <a:pt x="395" y="544"/>
                    <a:pt x="392" y="545"/>
                  </a:cubicBezTo>
                  <a:cubicBezTo>
                    <a:pt x="389" y="545"/>
                    <a:pt x="385" y="545"/>
                    <a:pt x="381" y="545"/>
                  </a:cubicBezTo>
                  <a:cubicBezTo>
                    <a:pt x="376" y="545"/>
                    <a:pt x="372" y="546"/>
                    <a:pt x="368" y="545"/>
                  </a:cubicBezTo>
                  <a:cubicBezTo>
                    <a:pt x="365" y="545"/>
                    <a:pt x="363" y="542"/>
                    <a:pt x="361" y="542"/>
                  </a:cubicBezTo>
                  <a:cubicBezTo>
                    <a:pt x="356" y="542"/>
                    <a:pt x="355" y="548"/>
                    <a:pt x="349" y="545"/>
                  </a:cubicBezTo>
                  <a:cubicBezTo>
                    <a:pt x="348" y="545"/>
                    <a:pt x="347" y="544"/>
                    <a:pt x="347" y="543"/>
                  </a:cubicBezTo>
                  <a:cubicBezTo>
                    <a:pt x="344" y="544"/>
                    <a:pt x="340" y="544"/>
                    <a:pt x="336" y="544"/>
                  </a:cubicBezTo>
                  <a:cubicBezTo>
                    <a:pt x="336" y="544"/>
                    <a:pt x="335" y="545"/>
                    <a:pt x="335" y="545"/>
                  </a:cubicBezTo>
                  <a:lnTo>
                    <a:pt x="334" y="545"/>
                  </a:lnTo>
                  <a:cubicBezTo>
                    <a:pt x="335" y="546"/>
                    <a:pt x="335" y="547"/>
                    <a:pt x="334" y="547"/>
                  </a:cubicBezTo>
                  <a:cubicBezTo>
                    <a:pt x="331" y="549"/>
                    <a:pt x="325" y="549"/>
                    <a:pt x="320" y="550"/>
                  </a:cubicBezTo>
                  <a:cubicBezTo>
                    <a:pt x="314" y="551"/>
                    <a:pt x="309" y="554"/>
                    <a:pt x="303" y="553"/>
                  </a:cubicBezTo>
                  <a:cubicBezTo>
                    <a:pt x="301" y="552"/>
                    <a:pt x="299" y="551"/>
                    <a:pt x="297" y="550"/>
                  </a:cubicBezTo>
                  <a:cubicBezTo>
                    <a:pt x="289" y="547"/>
                    <a:pt x="287" y="548"/>
                    <a:pt x="289" y="540"/>
                  </a:cubicBezTo>
                  <a:cubicBezTo>
                    <a:pt x="289" y="540"/>
                    <a:pt x="289" y="539"/>
                    <a:pt x="289" y="539"/>
                  </a:cubicBezTo>
                  <a:cubicBezTo>
                    <a:pt x="289" y="539"/>
                    <a:pt x="288" y="538"/>
                    <a:pt x="288" y="538"/>
                  </a:cubicBezTo>
                  <a:lnTo>
                    <a:pt x="284" y="538"/>
                  </a:lnTo>
                  <a:cubicBezTo>
                    <a:pt x="281" y="539"/>
                    <a:pt x="278" y="542"/>
                    <a:pt x="274" y="542"/>
                  </a:cubicBezTo>
                  <a:cubicBezTo>
                    <a:pt x="271" y="542"/>
                    <a:pt x="267" y="542"/>
                    <a:pt x="263" y="542"/>
                  </a:cubicBezTo>
                  <a:cubicBezTo>
                    <a:pt x="258" y="542"/>
                    <a:pt x="254" y="543"/>
                    <a:pt x="251" y="543"/>
                  </a:cubicBezTo>
                  <a:cubicBezTo>
                    <a:pt x="248" y="542"/>
                    <a:pt x="246" y="539"/>
                    <a:pt x="243" y="539"/>
                  </a:cubicBezTo>
                  <a:cubicBezTo>
                    <a:pt x="238" y="539"/>
                    <a:pt x="237" y="546"/>
                    <a:pt x="231" y="542"/>
                  </a:cubicBezTo>
                  <a:cubicBezTo>
                    <a:pt x="229" y="541"/>
                    <a:pt x="228" y="538"/>
                    <a:pt x="224" y="538"/>
                  </a:cubicBezTo>
                  <a:cubicBezTo>
                    <a:pt x="225" y="540"/>
                    <a:pt x="227" y="542"/>
                    <a:pt x="229" y="543"/>
                  </a:cubicBezTo>
                  <a:cubicBezTo>
                    <a:pt x="227" y="543"/>
                    <a:pt x="227" y="544"/>
                    <a:pt x="225" y="544"/>
                  </a:cubicBezTo>
                  <a:cubicBezTo>
                    <a:pt x="224" y="545"/>
                    <a:pt x="222" y="545"/>
                    <a:pt x="221" y="545"/>
                  </a:cubicBezTo>
                  <a:cubicBezTo>
                    <a:pt x="219" y="546"/>
                    <a:pt x="218" y="547"/>
                    <a:pt x="216" y="548"/>
                  </a:cubicBezTo>
                  <a:cubicBezTo>
                    <a:pt x="215" y="548"/>
                    <a:pt x="213" y="548"/>
                    <a:pt x="211" y="549"/>
                  </a:cubicBezTo>
                  <a:cubicBezTo>
                    <a:pt x="207" y="550"/>
                    <a:pt x="201" y="553"/>
                    <a:pt x="197" y="554"/>
                  </a:cubicBezTo>
                  <a:cubicBezTo>
                    <a:pt x="195" y="554"/>
                    <a:pt x="193" y="553"/>
                    <a:pt x="192" y="554"/>
                  </a:cubicBezTo>
                  <a:cubicBezTo>
                    <a:pt x="189" y="554"/>
                    <a:pt x="187" y="557"/>
                    <a:pt x="184" y="557"/>
                  </a:cubicBezTo>
                  <a:cubicBezTo>
                    <a:pt x="182" y="557"/>
                    <a:pt x="180" y="553"/>
                    <a:pt x="178" y="553"/>
                  </a:cubicBezTo>
                  <a:cubicBezTo>
                    <a:pt x="175" y="553"/>
                    <a:pt x="172" y="556"/>
                    <a:pt x="168" y="556"/>
                  </a:cubicBezTo>
                  <a:cubicBezTo>
                    <a:pt x="166" y="557"/>
                    <a:pt x="164" y="555"/>
                    <a:pt x="162" y="555"/>
                  </a:cubicBezTo>
                  <a:cubicBezTo>
                    <a:pt x="160" y="556"/>
                    <a:pt x="158" y="557"/>
                    <a:pt x="157" y="557"/>
                  </a:cubicBezTo>
                  <a:cubicBezTo>
                    <a:pt x="152" y="557"/>
                    <a:pt x="149" y="553"/>
                    <a:pt x="146" y="550"/>
                  </a:cubicBezTo>
                  <a:cubicBezTo>
                    <a:pt x="145" y="551"/>
                    <a:pt x="144" y="553"/>
                    <a:pt x="143" y="554"/>
                  </a:cubicBezTo>
                  <a:cubicBezTo>
                    <a:pt x="142" y="554"/>
                    <a:pt x="141" y="558"/>
                    <a:pt x="139" y="555"/>
                  </a:cubicBezTo>
                  <a:cubicBezTo>
                    <a:pt x="137" y="552"/>
                    <a:pt x="143" y="552"/>
                    <a:pt x="143" y="550"/>
                  </a:cubicBezTo>
                  <a:cubicBezTo>
                    <a:pt x="141" y="548"/>
                    <a:pt x="139" y="549"/>
                    <a:pt x="137" y="549"/>
                  </a:cubicBezTo>
                  <a:cubicBezTo>
                    <a:pt x="135" y="550"/>
                    <a:pt x="132" y="551"/>
                    <a:pt x="131" y="551"/>
                  </a:cubicBezTo>
                  <a:cubicBezTo>
                    <a:pt x="127" y="553"/>
                    <a:pt x="126" y="558"/>
                    <a:pt x="119" y="556"/>
                  </a:cubicBezTo>
                  <a:cubicBezTo>
                    <a:pt x="117" y="556"/>
                    <a:pt x="117" y="556"/>
                    <a:pt x="116" y="554"/>
                  </a:cubicBezTo>
                  <a:cubicBezTo>
                    <a:pt x="105" y="556"/>
                    <a:pt x="84" y="557"/>
                    <a:pt x="75" y="552"/>
                  </a:cubicBezTo>
                  <a:cubicBezTo>
                    <a:pt x="71" y="551"/>
                    <a:pt x="65" y="552"/>
                    <a:pt x="63" y="549"/>
                  </a:cubicBezTo>
                  <a:cubicBezTo>
                    <a:pt x="61" y="547"/>
                    <a:pt x="57" y="545"/>
                    <a:pt x="61" y="541"/>
                  </a:cubicBezTo>
                  <a:cubicBezTo>
                    <a:pt x="64" y="536"/>
                    <a:pt x="75" y="545"/>
                    <a:pt x="77" y="540"/>
                  </a:cubicBezTo>
                  <a:cubicBezTo>
                    <a:pt x="80" y="535"/>
                    <a:pt x="60" y="512"/>
                    <a:pt x="62" y="507"/>
                  </a:cubicBezTo>
                  <a:cubicBezTo>
                    <a:pt x="64" y="501"/>
                    <a:pt x="60" y="502"/>
                    <a:pt x="60" y="498"/>
                  </a:cubicBezTo>
                  <a:cubicBezTo>
                    <a:pt x="60" y="496"/>
                    <a:pt x="59" y="494"/>
                    <a:pt x="59" y="493"/>
                  </a:cubicBezTo>
                  <a:cubicBezTo>
                    <a:pt x="59" y="491"/>
                    <a:pt x="61" y="489"/>
                    <a:pt x="61" y="487"/>
                  </a:cubicBezTo>
                  <a:cubicBezTo>
                    <a:pt x="61" y="485"/>
                    <a:pt x="59" y="483"/>
                    <a:pt x="59" y="481"/>
                  </a:cubicBezTo>
                  <a:cubicBezTo>
                    <a:pt x="59" y="479"/>
                    <a:pt x="60" y="476"/>
                    <a:pt x="60" y="474"/>
                  </a:cubicBezTo>
                  <a:cubicBezTo>
                    <a:pt x="60" y="470"/>
                    <a:pt x="57" y="465"/>
                    <a:pt x="57" y="460"/>
                  </a:cubicBezTo>
                  <a:cubicBezTo>
                    <a:pt x="57" y="459"/>
                    <a:pt x="58" y="457"/>
                    <a:pt x="58" y="455"/>
                  </a:cubicBezTo>
                  <a:cubicBezTo>
                    <a:pt x="58" y="451"/>
                    <a:pt x="58" y="448"/>
                    <a:pt x="57" y="444"/>
                  </a:cubicBezTo>
                  <a:cubicBezTo>
                    <a:pt x="56" y="442"/>
                    <a:pt x="54" y="439"/>
                    <a:pt x="53" y="435"/>
                  </a:cubicBezTo>
                  <a:cubicBezTo>
                    <a:pt x="52" y="431"/>
                    <a:pt x="52" y="425"/>
                    <a:pt x="53" y="420"/>
                  </a:cubicBezTo>
                  <a:cubicBezTo>
                    <a:pt x="54" y="418"/>
                    <a:pt x="55" y="416"/>
                    <a:pt x="56" y="413"/>
                  </a:cubicBezTo>
                  <a:cubicBezTo>
                    <a:pt x="56" y="409"/>
                    <a:pt x="56" y="404"/>
                    <a:pt x="56" y="399"/>
                  </a:cubicBezTo>
                  <a:cubicBezTo>
                    <a:pt x="55" y="396"/>
                    <a:pt x="56" y="393"/>
                    <a:pt x="56" y="391"/>
                  </a:cubicBezTo>
                  <a:cubicBezTo>
                    <a:pt x="55" y="389"/>
                    <a:pt x="54" y="387"/>
                    <a:pt x="53" y="385"/>
                  </a:cubicBezTo>
                  <a:cubicBezTo>
                    <a:pt x="53" y="383"/>
                    <a:pt x="54" y="379"/>
                    <a:pt x="54" y="376"/>
                  </a:cubicBezTo>
                  <a:cubicBezTo>
                    <a:pt x="54" y="375"/>
                    <a:pt x="53" y="374"/>
                    <a:pt x="53" y="372"/>
                  </a:cubicBezTo>
                  <a:cubicBezTo>
                    <a:pt x="54" y="371"/>
                    <a:pt x="55" y="369"/>
                    <a:pt x="55" y="367"/>
                  </a:cubicBezTo>
                  <a:cubicBezTo>
                    <a:pt x="55" y="366"/>
                    <a:pt x="54" y="364"/>
                    <a:pt x="55" y="363"/>
                  </a:cubicBezTo>
                  <a:cubicBezTo>
                    <a:pt x="55" y="353"/>
                    <a:pt x="57" y="343"/>
                    <a:pt x="57" y="332"/>
                  </a:cubicBezTo>
                  <a:cubicBezTo>
                    <a:pt x="57" y="327"/>
                    <a:pt x="58" y="321"/>
                    <a:pt x="57" y="315"/>
                  </a:cubicBezTo>
                  <a:cubicBezTo>
                    <a:pt x="56" y="302"/>
                    <a:pt x="53" y="288"/>
                    <a:pt x="53" y="274"/>
                  </a:cubicBezTo>
                  <a:cubicBezTo>
                    <a:pt x="53" y="269"/>
                    <a:pt x="54" y="264"/>
                    <a:pt x="53" y="260"/>
                  </a:cubicBezTo>
                  <a:cubicBezTo>
                    <a:pt x="53" y="259"/>
                    <a:pt x="51" y="257"/>
                    <a:pt x="51" y="256"/>
                  </a:cubicBezTo>
                  <a:cubicBezTo>
                    <a:pt x="51" y="254"/>
                    <a:pt x="53" y="254"/>
                    <a:pt x="53" y="252"/>
                  </a:cubicBezTo>
                  <a:cubicBezTo>
                    <a:pt x="53" y="250"/>
                    <a:pt x="51" y="250"/>
                    <a:pt x="51" y="248"/>
                  </a:cubicBezTo>
                  <a:cubicBezTo>
                    <a:pt x="50" y="247"/>
                    <a:pt x="51" y="246"/>
                    <a:pt x="51" y="245"/>
                  </a:cubicBezTo>
                  <a:cubicBezTo>
                    <a:pt x="51" y="244"/>
                    <a:pt x="50" y="241"/>
                    <a:pt x="50" y="240"/>
                  </a:cubicBezTo>
                  <a:cubicBezTo>
                    <a:pt x="48" y="236"/>
                    <a:pt x="44" y="232"/>
                    <a:pt x="44" y="230"/>
                  </a:cubicBezTo>
                  <a:cubicBezTo>
                    <a:pt x="44" y="229"/>
                    <a:pt x="47" y="228"/>
                    <a:pt x="48" y="225"/>
                  </a:cubicBezTo>
                  <a:cubicBezTo>
                    <a:pt x="48" y="224"/>
                    <a:pt x="48" y="223"/>
                    <a:pt x="49" y="222"/>
                  </a:cubicBezTo>
                  <a:cubicBezTo>
                    <a:pt x="50" y="219"/>
                    <a:pt x="51" y="215"/>
                    <a:pt x="51" y="211"/>
                  </a:cubicBezTo>
                  <a:cubicBezTo>
                    <a:pt x="51" y="209"/>
                    <a:pt x="50" y="208"/>
                    <a:pt x="50" y="206"/>
                  </a:cubicBezTo>
                  <a:cubicBezTo>
                    <a:pt x="51" y="204"/>
                    <a:pt x="52" y="204"/>
                    <a:pt x="53" y="202"/>
                  </a:cubicBezTo>
                  <a:cubicBezTo>
                    <a:pt x="54" y="200"/>
                    <a:pt x="54" y="197"/>
                    <a:pt x="53" y="195"/>
                  </a:cubicBezTo>
                  <a:cubicBezTo>
                    <a:pt x="53" y="192"/>
                    <a:pt x="49" y="191"/>
                    <a:pt x="49" y="188"/>
                  </a:cubicBezTo>
                  <a:cubicBezTo>
                    <a:pt x="48" y="187"/>
                    <a:pt x="50" y="184"/>
                    <a:pt x="50" y="182"/>
                  </a:cubicBezTo>
                  <a:cubicBezTo>
                    <a:pt x="49" y="180"/>
                    <a:pt x="47" y="178"/>
                    <a:pt x="45" y="175"/>
                  </a:cubicBezTo>
                  <a:cubicBezTo>
                    <a:pt x="44" y="173"/>
                    <a:pt x="41" y="169"/>
                    <a:pt x="41" y="168"/>
                  </a:cubicBezTo>
                  <a:cubicBezTo>
                    <a:pt x="41" y="167"/>
                    <a:pt x="44" y="165"/>
                    <a:pt x="45" y="164"/>
                  </a:cubicBezTo>
                  <a:cubicBezTo>
                    <a:pt x="46" y="162"/>
                    <a:pt x="47" y="160"/>
                    <a:pt x="47" y="158"/>
                  </a:cubicBezTo>
                  <a:cubicBezTo>
                    <a:pt x="47" y="156"/>
                    <a:pt x="44" y="154"/>
                    <a:pt x="44" y="150"/>
                  </a:cubicBezTo>
                  <a:cubicBezTo>
                    <a:pt x="43" y="149"/>
                    <a:pt x="45" y="147"/>
                    <a:pt x="45" y="145"/>
                  </a:cubicBezTo>
                  <a:cubicBezTo>
                    <a:pt x="45" y="143"/>
                    <a:pt x="44" y="142"/>
                    <a:pt x="44" y="140"/>
                  </a:cubicBezTo>
                  <a:cubicBezTo>
                    <a:pt x="43" y="135"/>
                    <a:pt x="44" y="129"/>
                    <a:pt x="43" y="126"/>
                  </a:cubicBezTo>
                  <a:cubicBezTo>
                    <a:pt x="42" y="123"/>
                    <a:pt x="40" y="122"/>
                    <a:pt x="41" y="121"/>
                  </a:cubicBezTo>
                  <a:cubicBezTo>
                    <a:pt x="41" y="117"/>
                    <a:pt x="46" y="117"/>
                    <a:pt x="47" y="113"/>
                  </a:cubicBezTo>
                  <a:cubicBezTo>
                    <a:pt x="47" y="112"/>
                    <a:pt x="47" y="110"/>
                    <a:pt x="48" y="109"/>
                  </a:cubicBezTo>
                  <a:cubicBezTo>
                    <a:pt x="48" y="107"/>
                    <a:pt x="46" y="105"/>
                    <a:pt x="46" y="103"/>
                  </a:cubicBezTo>
                  <a:cubicBezTo>
                    <a:pt x="46" y="101"/>
                    <a:pt x="49" y="101"/>
                    <a:pt x="51" y="99"/>
                  </a:cubicBezTo>
                  <a:cubicBezTo>
                    <a:pt x="55" y="93"/>
                    <a:pt x="50" y="89"/>
                    <a:pt x="46" y="85"/>
                  </a:cubicBezTo>
                  <a:cubicBezTo>
                    <a:pt x="47" y="83"/>
                    <a:pt x="48" y="81"/>
                    <a:pt x="50" y="79"/>
                  </a:cubicBezTo>
                  <a:cubicBezTo>
                    <a:pt x="51" y="78"/>
                    <a:pt x="55" y="80"/>
                    <a:pt x="55" y="77"/>
                  </a:cubicBezTo>
                  <a:cubicBezTo>
                    <a:pt x="55" y="74"/>
                    <a:pt x="47" y="77"/>
                    <a:pt x="45" y="74"/>
                  </a:cubicBezTo>
                  <a:cubicBezTo>
                    <a:pt x="47" y="72"/>
                    <a:pt x="52" y="70"/>
                    <a:pt x="55" y="70"/>
                  </a:cubicBezTo>
                  <a:cubicBezTo>
                    <a:pt x="57" y="70"/>
                    <a:pt x="59" y="70"/>
                    <a:pt x="61" y="71"/>
                  </a:cubicBezTo>
                  <a:cubicBezTo>
                    <a:pt x="63" y="71"/>
                    <a:pt x="65" y="72"/>
                    <a:pt x="67" y="73"/>
                  </a:cubicBezTo>
                  <a:cubicBezTo>
                    <a:pt x="67" y="73"/>
                    <a:pt x="68" y="73"/>
                    <a:pt x="68" y="73"/>
                  </a:cubicBezTo>
                  <a:cubicBezTo>
                    <a:pt x="69" y="71"/>
                    <a:pt x="70" y="70"/>
                    <a:pt x="71" y="70"/>
                  </a:cubicBezTo>
                  <a:cubicBezTo>
                    <a:pt x="72" y="68"/>
                    <a:pt x="75" y="66"/>
                    <a:pt x="77" y="66"/>
                  </a:cubicBezTo>
                  <a:cubicBezTo>
                    <a:pt x="80" y="66"/>
                    <a:pt x="84" y="69"/>
                    <a:pt x="88" y="69"/>
                  </a:cubicBezTo>
                  <a:cubicBezTo>
                    <a:pt x="90" y="69"/>
                    <a:pt x="93" y="68"/>
                    <a:pt x="95" y="68"/>
                  </a:cubicBezTo>
                  <a:cubicBezTo>
                    <a:pt x="97" y="68"/>
                    <a:pt x="99" y="69"/>
                    <a:pt x="101" y="69"/>
                  </a:cubicBezTo>
                  <a:cubicBezTo>
                    <a:pt x="101" y="69"/>
                    <a:pt x="102" y="70"/>
                    <a:pt x="102" y="70"/>
                  </a:cubicBezTo>
                  <a:lnTo>
                    <a:pt x="104" y="70"/>
                  </a:lnTo>
                  <a:lnTo>
                    <a:pt x="104" y="71"/>
                  </a:lnTo>
                  <a:cubicBezTo>
                    <a:pt x="104" y="71"/>
                    <a:pt x="105" y="72"/>
                    <a:pt x="106" y="72"/>
                  </a:cubicBezTo>
                  <a:cubicBezTo>
                    <a:pt x="109" y="72"/>
                    <a:pt x="110" y="71"/>
                    <a:pt x="113" y="71"/>
                  </a:cubicBezTo>
                  <a:cubicBezTo>
                    <a:pt x="116" y="71"/>
                    <a:pt x="120" y="72"/>
                    <a:pt x="124" y="71"/>
                  </a:cubicBezTo>
                  <a:cubicBezTo>
                    <a:pt x="126" y="70"/>
                    <a:pt x="128" y="69"/>
                    <a:pt x="130" y="69"/>
                  </a:cubicBezTo>
                  <a:cubicBezTo>
                    <a:pt x="132" y="67"/>
                    <a:pt x="135" y="67"/>
                    <a:pt x="138" y="66"/>
                  </a:cubicBezTo>
                  <a:cubicBezTo>
                    <a:pt x="142" y="66"/>
                    <a:pt x="147" y="63"/>
                    <a:pt x="152" y="66"/>
                  </a:cubicBezTo>
                  <a:cubicBezTo>
                    <a:pt x="158" y="63"/>
                    <a:pt x="162" y="67"/>
                    <a:pt x="168" y="67"/>
                  </a:cubicBezTo>
                  <a:cubicBezTo>
                    <a:pt x="169" y="67"/>
                    <a:pt x="170" y="67"/>
                    <a:pt x="171" y="67"/>
                  </a:cubicBezTo>
                  <a:cubicBezTo>
                    <a:pt x="172" y="66"/>
                    <a:pt x="173" y="66"/>
                    <a:pt x="175" y="65"/>
                  </a:cubicBezTo>
                  <a:cubicBezTo>
                    <a:pt x="177" y="65"/>
                    <a:pt x="180" y="65"/>
                    <a:pt x="183" y="64"/>
                  </a:cubicBezTo>
                  <a:cubicBezTo>
                    <a:pt x="185" y="63"/>
                    <a:pt x="188" y="62"/>
                    <a:pt x="189" y="62"/>
                  </a:cubicBezTo>
                  <a:cubicBezTo>
                    <a:pt x="191" y="62"/>
                    <a:pt x="192" y="63"/>
                    <a:pt x="194" y="63"/>
                  </a:cubicBezTo>
                  <a:cubicBezTo>
                    <a:pt x="195" y="63"/>
                    <a:pt x="196" y="63"/>
                    <a:pt x="197" y="63"/>
                  </a:cubicBezTo>
                  <a:cubicBezTo>
                    <a:pt x="199" y="63"/>
                    <a:pt x="201" y="65"/>
                    <a:pt x="203" y="65"/>
                  </a:cubicBezTo>
                  <a:cubicBezTo>
                    <a:pt x="206" y="65"/>
                    <a:pt x="208" y="61"/>
                    <a:pt x="213" y="61"/>
                  </a:cubicBezTo>
                  <a:cubicBezTo>
                    <a:pt x="213" y="61"/>
                    <a:pt x="213" y="61"/>
                    <a:pt x="213" y="61"/>
                  </a:cubicBezTo>
                  <a:lnTo>
                    <a:pt x="214" y="61"/>
                  </a:lnTo>
                  <a:cubicBezTo>
                    <a:pt x="219" y="61"/>
                    <a:pt x="223" y="58"/>
                    <a:pt x="228" y="59"/>
                  </a:cubicBezTo>
                  <a:cubicBezTo>
                    <a:pt x="230" y="59"/>
                    <a:pt x="231" y="61"/>
                    <a:pt x="233" y="61"/>
                  </a:cubicBezTo>
                  <a:cubicBezTo>
                    <a:pt x="236" y="62"/>
                    <a:pt x="239" y="61"/>
                    <a:pt x="243" y="61"/>
                  </a:cubicBezTo>
                  <a:cubicBezTo>
                    <a:pt x="245" y="61"/>
                    <a:pt x="247" y="64"/>
                    <a:pt x="249" y="64"/>
                  </a:cubicBezTo>
                  <a:cubicBezTo>
                    <a:pt x="252" y="64"/>
                    <a:pt x="254" y="61"/>
                    <a:pt x="255" y="61"/>
                  </a:cubicBezTo>
                  <a:cubicBezTo>
                    <a:pt x="258" y="61"/>
                    <a:pt x="259" y="64"/>
                    <a:pt x="262" y="64"/>
                  </a:cubicBezTo>
                  <a:cubicBezTo>
                    <a:pt x="263" y="64"/>
                    <a:pt x="265" y="63"/>
                    <a:pt x="267" y="63"/>
                  </a:cubicBezTo>
                  <a:cubicBezTo>
                    <a:pt x="269" y="63"/>
                    <a:pt x="271" y="64"/>
                    <a:pt x="273" y="64"/>
                  </a:cubicBezTo>
                  <a:cubicBezTo>
                    <a:pt x="275" y="64"/>
                    <a:pt x="276" y="62"/>
                    <a:pt x="279" y="61"/>
                  </a:cubicBezTo>
                  <a:cubicBezTo>
                    <a:pt x="281" y="60"/>
                    <a:pt x="284" y="61"/>
                    <a:pt x="286" y="60"/>
                  </a:cubicBezTo>
                  <a:cubicBezTo>
                    <a:pt x="289" y="60"/>
                    <a:pt x="290" y="58"/>
                    <a:pt x="293" y="58"/>
                  </a:cubicBezTo>
                  <a:cubicBezTo>
                    <a:pt x="295" y="58"/>
                    <a:pt x="297" y="59"/>
                    <a:pt x="300" y="59"/>
                  </a:cubicBezTo>
                  <a:cubicBezTo>
                    <a:pt x="302" y="59"/>
                    <a:pt x="306" y="59"/>
                    <a:pt x="308" y="59"/>
                  </a:cubicBezTo>
                  <a:cubicBezTo>
                    <a:pt x="311" y="59"/>
                    <a:pt x="313" y="61"/>
                    <a:pt x="316" y="61"/>
                  </a:cubicBezTo>
                  <a:cubicBezTo>
                    <a:pt x="320" y="61"/>
                    <a:pt x="330" y="58"/>
                    <a:pt x="333" y="57"/>
                  </a:cubicBezTo>
                  <a:cubicBezTo>
                    <a:pt x="336" y="56"/>
                    <a:pt x="337" y="58"/>
                    <a:pt x="341" y="58"/>
                  </a:cubicBezTo>
                  <a:cubicBezTo>
                    <a:pt x="344" y="59"/>
                    <a:pt x="347" y="58"/>
                    <a:pt x="351" y="58"/>
                  </a:cubicBezTo>
                  <a:cubicBezTo>
                    <a:pt x="357" y="59"/>
                    <a:pt x="363" y="61"/>
                    <a:pt x="368" y="61"/>
                  </a:cubicBezTo>
                  <a:cubicBezTo>
                    <a:pt x="370" y="61"/>
                    <a:pt x="372" y="60"/>
                    <a:pt x="373" y="60"/>
                  </a:cubicBezTo>
                  <a:cubicBezTo>
                    <a:pt x="381" y="59"/>
                    <a:pt x="388" y="61"/>
                    <a:pt x="395" y="60"/>
                  </a:cubicBezTo>
                  <a:cubicBezTo>
                    <a:pt x="394" y="62"/>
                    <a:pt x="392" y="65"/>
                    <a:pt x="391" y="67"/>
                  </a:cubicBezTo>
                  <a:cubicBezTo>
                    <a:pt x="395" y="66"/>
                    <a:pt x="400" y="61"/>
                    <a:pt x="405" y="61"/>
                  </a:cubicBezTo>
                  <a:cubicBezTo>
                    <a:pt x="411" y="60"/>
                    <a:pt x="415" y="61"/>
                    <a:pt x="419" y="61"/>
                  </a:cubicBezTo>
                  <a:cubicBezTo>
                    <a:pt x="421" y="61"/>
                    <a:pt x="422" y="59"/>
                    <a:pt x="424" y="58"/>
                  </a:cubicBezTo>
                  <a:cubicBezTo>
                    <a:pt x="427" y="58"/>
                    <a:pt x="430" y="58"/>
                    <a:pt x="433" y="57"/>
                  </a:cubicBezTo>
                  <a:cubicBezTo>
                    <a:pt x="435" y="56"/>
                    <a:pt x="437" y="55"/>
                    <a:pt x="439" y="55"/>
                  </a:cubicBezTo>
                  <a:cubicBezTo>
                    <a:pt x="440" y="55"/>
                    <a:pt x="442" y="56"/>
                    <a:pt x="443" y="56"/>
                  </a:cubicBezTo>
                  <a:cubicBezTo>
                    <a:pt x="445" y="56"/>
                    <a:pt x="446" y="56"/>
                    <a:pt x="447" y="56"/>
                  </a:cubicBezTo>
                  <a:cubicBezTo>
                    <a:pt x="449" y="57"/>
                    <a:pt x="451" y="58"/>
                    <a:pt x="453" y="58"/>
                  </a:cubicBezTo>
                  <a:cubicBezTo>
                    <a:pt x="456" y="58"/>
                    <a:pt x="458" y="54"/>
                    <a:pt x="462" y="54"/>
                  </a:cubicBezTo>
                  <a:cubicBezTo>
                    <a:pt x="465" y="55"/>
                    <a:pt x="466" y="57"/>
                    <a:pt x="469" y="57"/>
                  </a:cubicBezTo>
                  <a:cubicBezTo>
                    <a:pt x="473" y="58"/>
                    <a:pt x="479" y="59"/>
                    <a:pt x="484" y="59"/>
                  </a:cubicBezTo>
                  <a:cubicBezTo>
                    <a:pt x="486" y="60"/>
                    <a:pt x="487" y="61"/>
                    <a:pt x="489" y="61"/>
                  </a:cubicBezTo>
                  <a:cubicBezTo>
                    <a:pt x="492" y="62"/>
                    <a:pt x="497" y="61"/>
                    <a:pt x="500" y="61"/>
                  </a:cubicBezTo>
                  <a:cubicBezTo>
                    <a:pt x="503" y="60"/>
                    <a:pt x="504" y="58"/>
                    <a:pt x="507" y="58"/>
                  </a:cubicBezTo>
                  <a:cubicBezTo>
                    <a:pt x="509" y="58"/>
                    <a:pt x="511" y="60"/>
                    <a:pt x="513" y="60"/>
                  </a:cubicBezTo>
                  <a:cubicBezTo>
                    <a:pt x="517" y="60"/>
                    <a:pt x="520" y="58"/>
                    <a:pt x="525" y="58"/>
                  </a:cubicBezTo>
                  <a:cubicBezTo>
                    <a:pt x="528" y="57"/>
                    <a:pt x="532" y="58"/>
                    <a:pt x="535" y="58"/>
                  </a:cubicBezTo>
                  <a:cubicBezTo>
                    <a:pt x="543" y="59"/>
                    <a:pt x="553" y="58"/>
                    <a:pt x="560" y="59"/>
                  </a:cubicBezTo>
                  <a:cubicBezTo>
                    <a:pt x="563" y="59"/>
                    <a:pt x="565" y="61"/>
                    <a:pt x="568" y="60"/>
                  </a:cubicBezTo>
                  <a:cubicBezTo>
                    <a:pt x="571" y="61"/>
                    <a:pt x="571" y="64"/>
                    <a:pt x="572" y="66"/>
                  </a:cubicBezTo>
                  <a:cubicBezTo>
                    <a:pt x="574" y="69"/>
                    <a:pt x="577" y="69"/>
                    <a:pt x="580" y="70"/>
                  </a:cubicBezTo>
                  <a:cubicBezTo>
                    <a:pt x="582" y="70"/>
                    <a:pt x="582" y="69"/>
                    <a:pt x="584" y="69"/>
                  </a:cubicBezTo>
                  <a:cubicBezTo>
                    <a:pt x="591" y="71"/>
                    <a:pt x="584" y="75"/>
                    <a:pt x="585" y="80"/>
                  </a:cubicBezTo>
                  <a:cubicBezTo>
                    <a:pt x="585" y="82"/>
                    <a:pt x="589" y="83"/>
                    <a:pt x="589" y="85"/>
                  </a:cubicBezTo>
                  <a:cubicBezTo>
                    <a:pt x="590" y="87"/>
                    <a:pt x="588" y="89"/>
                    <a:pt x="587" y="91"/>
                  </a:cubicBezTo>
                  <a:cubicBezTo>
                    <a:pt x="587" y="92"/>
                    <a:pt x="588" y="94"/>
                    <a:pt x="588" y="95"/>
                  </a:cubicBezTo>
                  <a:cubicBezTo>
                    <a:pt x="588" y="97"/>
                    <a:pt x="586" y="100"/>
                    <a:pt x="587" y="103"/>
                  </a:cubicBezTo>
                  <a:cubicBezTo>
                    <a:pt x="587" y="105"/>
                    <a:pt x="589" y="108"/>
                    <a:pt x="589" y="110"/>
                  </a:cubicBezTo>
                  <a:cubicBezTo>
                    <a:pt x="590" y="115"/>
                    <a:pt x="588" y="120"/>
                    <a:pt x="588" y="126"/>
                  </a:cubicBezTo>
                  <a:cubicBezTo>
                    <a:pt x="588" y="130"/>
                    <a:pt x="588" y="134"/>
                    <a:pt x="589" y="138"/>
                  </a:cubicBezTo>
                  <a:cubicBezTo>
                    <a:pt x="589" y="140"/>
                    <a:pt x="590" y="142"/>
                    <a:pt x="590" y="145"/>
                  </a:cubicBezTo>
                  <a:cubicBezTo>
                    <a:pt x="590" y="148"/>
                    <a:pt x="589" y="151"/>
                    <a:pt x="590" y="154"/>
                  </a:cubicBezTo>
                  <a:cubicBezTo>
                    <a:pt x="592" y="160"/>
                    <a:pt x="597" y="164"/>
                    <a:pt x="593" y="169"/>
                  </a:cubicBezTo>
                  <a:cubicBezTo>
                    <a:pt x="592" y="171"/>
                    <a:pt x="590" y="171"/>
                    <a:pt x="589" y="172"/>
                  </a:cubicBezTo>
                  <a:cubicBezTo>
                    <a:pt x="586" y="174"/>
                    <a:pt x="587" y="179"/>
                    <a:pt x="585" y="180"/>
                  </a:cubicBezTo>
                  <a:lnTo>
                    <a:pt x="585" y="180"/>
                  </a:lnTo>
                  <a:cubicBezTo>
                    <a:pt x="586" y="182"/>
                    <a:pt x="589" y="183"/>
                    <a:pt x="589" y="185"/>
                  </a:cubicBezTo>
                  <a:cubicBezTo>
                    <a:pt x="590" y="186"/>
                    <a:pt x="589" y="187"/>
                    <a:pt x="588" y="188"/>
                  </a:cubicBezTo>
                  <a:cubicBezTo>
                    <a:pt x="591" y="188"/>
                    <a:pt x="594" y="188"/>
                    <a:pt x="595" y="190"/>
                  </a:cubicBezTo>
                  <a:cubicBezTo>
                    <a:pt x="595" y="193"/>
                    <a:pt x="590" y="193"/>
                    <a:pt x="589" y="195"/>
                  </a:cubicBezTo>
                  <a:cubicBezTo>
                    <a:pt x="588" y="198"/>
                    <a:pt x="590" y="200"/>
                    <a:pt x="590" y="202"/>
                  </a:cubicBezTo>
                  <a:cubicBezTo>
                    <a:pt x="590" y="203"/>
                    <a:pt x="589" y="205"/>
                    <a:pt x="589" y="207"/>
                  </a:cubicBezTo>
                  <a:lnTo>
                    <a:pt x="589" y="208"/>
                  </a:lnTo>
                  <a:cubicBezTo>
                    <a:pt x="589" y="208"/>
                    <a:pt x="589" y="209"/>
                    <a:pt x="589" y="210"/>
                  </a:cubicBezTo>
                  <a:cubicBezTo>
                    <a:pt x="590" y="215"/>
                    <a:pt x="588" y="220"/>
                    <a:pt x="588" y="225"/>
                  </a:cubicBezTo>
                  <a:lnTo>
                    <a:pt x="588" y="226"/>
                  </a:lnTo>
                  <a:cubicBezTo>
                    <a:pt x="590" y="228"/>
                    <a:pt x="592" y="230"/>
                    <a:pt x="592" y="232"/>
                  </a:cubicBezTo>
                  <a:cubicBezTo>
                    <a:pt x="592" y="235"/>
                    <a:pt x="591" y="237"/>
                    <a:pt x="589" y="238"/>
                  </a:cubicBezTo>
                  <a:cubicBezTo>
                    <a:pt x="589" y="240"/>
                    <a:pt x="590" y="242"/>
                    <a:pt x="590" y="244"/>
                  </a:cubicBezTo>
                  <a:cubicBezTo>
                    <a:pt x="590" y="246"/>
                    <a:pt x="590" y="247"/>
                    <a:pt x="590" y="249"/>
                  </a:cubicBezTo>
                  <a:cubicBezTo>
                    <a:pt x="591" y="249"/>
                    <a:pt x="591" y="250"/>
                    <a:pt x="591" y="251"/>
                  </a:cubicBezTo>
                  <a:cubicBezTo>
                    <a:pt x="591" y="252"/>
                    <a:pt x="591" y="254"/>
                    <a:pt x="590" y="255"/>
                  </a:cubicBezTo>
                  <a:cubicBezTo>
                    <a:pt x="593" y="260"/>
                    <a:pt x="597" y="264"/>
                    <a:pt x="593" y="269"/>
                  </a:cubicBezTo>
                  <a:cubicBezTo>
                    <a:pt x="593" y="270"/>
                    <a:pt x="591" y="270"/>
                    <a:pt x="589" y="271"/>
                  </a:cubicBezTo>
                  <a:cubicBezTo>
                    <a:pt x="590" y="272"/>
                    <a:pt x="590" y="274"/>
                    <a:pt x="591" y="275"/>
                  </a:cubicBezTo>
                  <a:cubicBezTo>
                    <a:pt x="591" y="277"/>
                    <a:pt x="593" y="279"/>
                    <a:pt x="593" y="281"/>
                  </a:cubicBezTo>
                  <a:cubicBezTo>
                    <a:pt x="592" y="283"/>
                    <a:pt x="589" y="286"/>
                    <a:pt x="586" y="286"/>
                  </a:cubicBezTo>
                  <a:cubicBezTo>
                    <a:pt x="583" y="286"/>
                    <a:pt x="581" y="285"/>
                    <a:pt x="579" y="284"/>
                  </a:cubicBezTo>
                  <a:lnTo>
                    <a:pt x="579" y="284"/>
                  </a:lnTo>
                  <a:cubicBezTo>
                    <a:pt x="579" y="285"/>
                    <a:pt x="580" y="287"/>
                    <a:pt x="581" y="288"/>
                  </a:cubicBezTo>
                  <a:cubicBezTo>
                    <a:pt x="585" y="290"/>
                    <a:pt x="594" y="285"/>
                    <a:pt x="595" y="289"/>
                  </a:cubicBezTo>
                  <a:cubicBezTo>
                    <a:pt x="595" y="292"/>
                    <a:pt x="590" y="293"/>
                    <a:pt x="589" y="295"/>
                  </a:cubicBezTo>
                  <a:cubicBezTo>
                    <a:pt x="588" y="297"/>
                    <a:pt x="590" y="299"/>
                    <a:pt x="590" y="301"/>
                  </a:cubicBezTo>
                  <a:cubicBezTo>
                    <a:pt x="590" y="303"/>
                    <a:pt x="589" y="305"/>
                    <a:pt x="589" y="307"/>
                  </a:cubicBezTo>
                  <a:cubicBezTo>
                    <a:pt x="588" y="309"/>
                    <a:pt x="589" y="310"/>
                    <a:pt x="588" y="312"/>
                  </a:cubicBezTo>
                  <a:cubicBezTo>
                    <a:pt x="588" y="315"/>
                    <a:pt x="586" y="317"/>
                    <a:pt x="587" y="321"/>
                  </a:cubicBezTo>
                  <a:cubicBezTo>
                    <a:pt x="587" y="325"/>
                    <a:pt x="592" y="328"/>
                    <a:pt x="592" y="331"/>
                  </a:cubicBezTo>
                  <a:cubicBezTo>
                    <a:pt x="592" y="335"/>
                    <a:pt x="589" y="337"/>
                    <a:pt x="586" y="339"/>
                  </a:cubicBezTo>
                  <a:cubicBezTo>
                    <a:pt x="585" y="340"/>
                    <a:pt x="584" y="342"/>
                    <a:pt x="585" y="344"/>
                  </a:cubicBezTo>
                  <a:cubicBezTo>
                    <a:pt x="585" y="344"/>
                    <a:pt x="585" y="345"/>
                    <a:pt x="585" y="345"/>
                  </a:cubicBezTo>
                  <a:cubicBezTo>
                    <a:pt x="587" y="347"/>
                    <a:pt x="591" y="348"/>
                    <a:pt x="591" y="351"/>
                  </a:cubicBezTo>
                  <a:cubicBezTo>
                    <a:pt x="592" y="353"/>
                    <a:pt x="590" y="355"/>
                    <a:pt x="589" y="357"/>
                  </a:cubicBezTo>
                  <a:cubicBezTo>
                    <a:pt x="589" y="359"/>
                    <a:pt x="589" y="360"/>
                    <a:pt x="589" y="362"/>
                  </a:cubicBezTo>
                  <a:cubicBezTo>
                    <a:pt x="589" y="362"/>
                    <a:pt x="588" y="362"/>
                    <a:pt x="588" y="361"/>
                  </a:cubicBezTo>
                  <a:cubicBezTo>
                    <a:pt x="587" y="363"/>
                    <a:pt x="587" y="364"/>
                    <a:pt x="587" y="365"/>
                  </a:cubicBezTo>
                  <a:cubicBezTo>
                    <a:pt x="587" y="366"/>
                    <a:pt x="587" y="366"/>
                    <a:pt x="587" y="367"/>
                  </a:cubicBezTo>
                  <a:cubicBezTo>
                    <a:pt x="587" y="368"/>
                    <a:pt x="587" y="369"/>
                    <a:pt x="587" y="369"/>
                  </a:cubicBezTo>
                  <a:lnTo>
                    <a:pt x="588" y="369"/>
                  </a:lnTo>
                  <a:cubicBezTo>
                    <a:pt x="590" y="369"/>
                    <a:pt x="590" y="372"/>
                    <a:pt x="591" y="374"/>
                  </a:cubicBezTo>
                  <a:cubicBezTo>
                    <a:pt x="591" y="376"/>
                    <a:pt x="593" y="378"/>
                    <a:pt x="593" y="380"/>
                  </a:cubicBezTo>
                  <a:cubicBezTo>
                    <a:pt x="592" y="382"/>
                    <a:pt x="591" y="384"/>
                    <a:pt x="589" y="385"/>
                  </a:cubicBezTo>
                  <a:cubicBezTo>
                    <a:pt x="588" y="386"/>
                    <a:pt x="588" y="388"/>
                    <a:pt x="588" y="389"/>
                  </a:cubicBezTo>
                  <a:cubicBezTo>
                    <a:pt x="588" y="393"/>
                    <a:pt x="588" y="398"/>
                    <a:pt x="589" y="401"/>
                  </a:cubicBezTo>
                  <a:cubicBezTo>
                    <a:pt x="589" y="403"/>
                    <a:pt x="590" y="406"/>
                    <a:pt x="590" y="408"/>
                  </a:cubicBezTo>
                  <a:cubicBezTo>
                    <a:pt x="590" y="412"/>
                    <a:pt x="589" y="415"/>
                    <a:pt x="590" y="418"/>
                  </a:cubicBezTo>
                  <a:cubicBezTo>
                    <a:pt x="592" y="424"/>
                    <a:pt x="597" y="428"/>
                    <a:pt x="593" y="433"/>
                  </a:cubicBezTo>
                  <a:cubicBezTo>
                    <a:pt x="592" y="434"/>
                    <a:pt x="590" y="434"/>
                    <a:pt x="589" y="436"/>
                  </a:cubicBezTo>
                  <a:cubicBezTo>
                    <a:pt x="586" y="438"/>
                    <a:pt x="587" y="441"/>
                    <a:pt x="586" y="443"/>
                  </a:cubicBezTo>
                  <a:lnTo>
                    <a:pt x="586" y="447"/>
                  </a:lnTo>
                  <a:cubicBezTo>
                    <a:pt x="587" y="449"/>
                    <a:pt x="586" y="451"/>
                    <a:pt x="586" y="453"/>
                  </a:cubicBezTo>
                  <a:cubicBezTo>
                    <a:pt x="590" y="452"/>
                    <a:pt x="594" y="451"/>
                    <a:pt x="595" y="454"/>
                  </a:cubicBezTo>
                  <a:cubicBezTo>
                    <a:pt x="595" y="457"/>
                    <a:pt x="590" y="457"/>
                    <a:pt x="589" y="459"/>
                  </a:cubicBezTo>
                  <a:cubicBezTo>
                    <a:pt x="588" y="461"/>
                    <a:pt x="590" y="464"/>
                    <a:pt x="590" y="466"/>
                  </a:cubicBezTo>
                  <a:cubicBezTo>
                    <a:pt x="590" y="467"/>
                    <a:pt x="589" y="469"/>
                    <a:pt x="589" y="471"/>
                  </a:cubicBezTo>
                  <a:cubicBezTo>
                    <a:pt x="588" y="473"/>
                    <a:pt x="588" y="474"/>
                    <a:pt x="588" y="475"/>
                  </a:cubicBezTo>
                  <a:cubicBezTo>
                    <a:pt x="589" y="478"/>
                    <a:pt x="590" y="480"/>
                    <a:pt x="590" y="482"/>
                  </a:cubicBezTo>
                  <a:cubicBezTo>
                    <a:pt x="590" y="484"/>
                    <a:pt x="589" y="486"/>
                    <a:pt x="590" y="488"/>
                  </a:cubicBezTo>
                  <a:cubicBezTo>
                    <a:pt x="590" y="489"/>
                    <a:pt x="590" y="491"/>
                    <a:pt x="590" y="492"/>
                  </a:cubicBezTo>
                  <a:cubicBezTo>
                    <a:pt x="591" y="493"/>
                    <a:pt x="592" y="495"/>
                    <a:pt x="592" y="496"/>
                  </a:cubicBezTo>
                  <a:cubicBezTo>
                    <a:pt x="592" y="500"/>
                    <a:pt x="588" y="503"/>
                    <a:pt x="585" y="504"/>
                  </a:cubicBezTo>
                  <a:cubicBezTo>
                    <a:pt x="581" y="510"/>
                    <a:pt x="591" y="511"/>
                    <a:pt x="591" y="515"/>
                  </a:cubicBezTo>
                  <a:cubicBezTo>
                    <a:pt x="592" y="517"/>
                    <a:pt x="589" y="520"/>
                    <a:pt x="589" y="523"/>
                  </a:cubicBezTo>
                  <a:cubicBezTo>
                    <a:pt x="588" y="525"/>
                    <a:pt x="588" y="526"/>
                    <a:pt x="587" y="528"/>
                  </a:cubicBezTo>
                  <a:lnTo>
                    <a:pt x="588" y="534"/>
                  </a:lnTo>
                  <a:cubicBezTo>
                    <a:pt x="590" y="534"/>
                    <a:pt x="590" y="537"/>
                    <a:pt x="591" y="539"/>
                  </a:cubicBezTo>
                  <a:cubicBezTo>
                    <a:pt x="591" y="541"/>
                    <a:pt x="593" y="543"/>
                    <a:pt x="593" y="544"/>
                  </a:cubicBezTo>
                  <a:cubicBezTo>
                    <a:pt x="592" y="547"/>
                    <a:pt x="589" y="550"/>
                    <a:pt x="586" y="550"/>
                  </a:cubicBezTo>
                  <a:cubicBezTo>
                    <a:pt x="580" y="550"/>
                    <a:pt x="578" y="545"/>
                    <a:pt x="573" y="544"/>
                  </a:cubicBezTo>
                  <a:cubicBezTo>
                    <a:pt x="571" y="544"/>
                    <a:pt x="569" y="544"/>
                    <a:pt x="567" y="544"/>
                  </a:cubicBezTo>
                  <a:cubicBezTo>
                    <a:pt x="564" y="543"/>
                    <a:pt x="561" y="541"/>
                    <a:pt x="558" y="541"/>
                  </a:cubicBezTo>
                  <a:cubicBezTo>
                    <a:pt x="553" y="541"/>
                    <a:pt x="546" y="543"/>
                    <a:pt x="540" y="541"/>
                  </a:cubicBezTo>
                  <a:cubicBezTo>
                    <a:pt x="538" y="539"/>
                    <a:pt x="538" y="538"/>
                    <a:pt x="536" y="538"/>
                  </a:cubicBezTo>
                  <a:cubicBezTo>
                    <a:pt x="532" y="537"/>
                    <a:pt x="529" y="540"/>
                    <a:pt x="525" y="540"/>
                  </a:cubicBezTo>
                  <a:lnTo>
                    <a:pt x="524" y="540"/>
                  </a:lnTo>
                  <a:close/>
                  <a:moveTo>
                    <a:pt x="459" y="86"/>
                  </a:moveTo>
                  <a:cubicBezTo>
                    <a:pt x="464" y="89"/>
                    <a:pt x="468" y="91"/>
                    <a:pt x="470" y="94"/>
                  </a:cubicBezTo>
                  <a:cubicBezTo>
                    <a:pt x="472" y="97"/>
                    <a:pt x="473" y="100"/>
                    <a:pt x="473" y="103"/>
                  </a:cubicBezTo>
                  <a:cubicBezTo>
                    <a:pt x="473" y="106"/>
                    <a:pt x="473" y="109"/>
                    <a:pt x="473" y="113"/>
                  </a:cubicBezTo>
                  <a:cubicBezTo>
                    <a:pt x="472" y="117"/>
                    <a:pt x="472" y="121"/>
                    <a:pt x="472" y="123"/>
                  </a:cubicBezTo>
                  <a:cubicBezTo>
                    <a:pt x="472" y="126"/>
                    <a:pt x="472" y="128"/>
                    <a:pt x="473" y="129"/>
                  </a:cubicBezTo>
                  <a:cubicBezTo>
                    <a:pt x="473" y="130"/>
                    <a:pt x="477" y="130"/>
                    <a:pt x="485" y="131"/>
                  </a:cubicBezTo>
                  <a:cubicBezTo>
                    <a:pt x="492" y="131"/>
                    <a:pt x="501" y="132"/>
                    <a:pt x="511" y="133"/>
                  </a:cubicBezTo>
                  <a:cubicBezTo>
                    <a:pt x="521" y="134"/>
                    <a:pt x="526" y="134"/>
                    <a:pt x="528" y="134"/>
                  </a:cubicBezTo>
                  <a:cubicBezTo>
                    <a:pt x="532" y="134"/>
                    <a:pt x="535" y="133"/>
                    <a:pt x="538" y="131"/>
                  </a:cubicBezTo>
                  <a:lnTo>
                    <a:pt x="543" y="127"/>
                  </a:lnTo>
                  <a:cubicBezTo>
                    <a:pt x="544" y="126"/>
                    <a:pt x="547" y="125"/>
                    <a:pt x="553" y="125"/>
                  </a:cubicBezTo>
                  <a:cubicBezTo>
                    <a:pt x="558" y="125"/>
                    <a:pt x="562" y="128"/>
                    <a:pt x="565" y="133"/>
                  </a:cubicBezTo>
                  <a:cubicBezTo>
                    <a:pt x="569" y="137"/>
                    <a:pt x="571" y="141"/>
                    <a:pt x="571" y="145"/>
                  </a:cubicBezTo>
                  <a:cubicBezTo>
                    <a:pt x="571" y="148"/>
                    <a:pt x="571" y="152"/>
                    <a:pt x="570" y="158"/>
                  </a:cubicBezTo>
                  <a:cubicBezTo>
                    <a:pt x="569" y="163"/>
                    <a:pt x="568" y="168"/>
                    <a:pt x="568" y="172"/>
                  </a:cubicBezTo>
                  <a:lnTo>
                    <a:pt x="568" y="194"/>
                  </a:lnTo>
                  <a:cubicBezTo>
                    <a:pt x="567" y="200"/>
                    <a:pt x="567" y="205"/>
                    <a:pt x="565" y="208"/>
                  </a:cubicBezTo>
                  <a:cubicBezTo>
                    <a:pt x="564" y="212"/>
                    <a:pt x="561" y="215"/>
                    <a:pt x="558" y="217"/>
                  </a:cubicBezTo>
                  <a:cubicBezTo>
                    <a:pt x="555" y="219"/>
                    <a:pt x="552" y="220"/>
                    <a:pt x="549" y="220"/>
                  </a:cubicBezTo>
                  <a:cubicBezTo>
                    <a:pt x="546" y="220"/>
                    <a:pt x="541" y="219"/>
                    <a:pt x="536" y="216"/>
                  </a:cubicBezTo>
                  <a:cubicBezTo>
                    <a:pt x="530" y="213"/>
                    <a:pt x="526" y="211"/>
                    <a:pt x="523" y="211"/>
                  </a:cubicBezTo>
                  <a:cubicBezTo>
                    <a:pt x="521" y="210"/>
                    <a:pt x="515" y="209"/>
                    <a:pt x="506" y="209"/>
                  </a:cubicBezTo>
                  <a:cubicBezTo>
                    <a:pt x="498" y="209"/>
                    <a:pt x="492" y="208"/>
                    <a:pt x="489" y="209"/>
                  </a:cubicBezTo>
                  <a:lnTo>
                    <a:pt x="477" y="209"/>
                  </a:lnTo>
                  <a:cubicBezTo>
                    <a:pt x="475" y="210"/>
                    <a:pt x="473" y="210"/>
                    <a:pt x="472" y="211"/>
                  </a:cubicBezTo>
                  <a:cubicBezTo>
                    <a:pt x="471" y="212"/>
                    <a:pt x="470" y="213"/>
                    <a:pt x="470" y="215"/>
                  </a:cubicBezTo>
                  <a:cubicBezTo>
                    <a:pt x="469" y="217"/>
                    <a:pt x="469" y="220"/>
                    <a:pt x="469" y="226"/>
                  </a:cubicBezTo>
                  <a:lnTo>
                    <a:pt x="469" y="234"/>
                  </a:lnTo>
                  <a:lnTo>
                    <a:pt x="469" y="254"/>
                  </a:lnTo>
                  <a:lnTo>
                    <a:pt x="469" y="267"/>
                  </a:lnTo>
                  <a:cubicBezTo>
                    <a:pt x="469" y="271"/>
                    <a:pt x="469" y="274"/>
                    <a:pt x="468" y="276"/>
                  </a:cubicBezTo>
                  <a:cubicBezTo>
                    <a:pt x="468" y="279"/>
                    <a:pt x="466" y="281"/>
                    <a:pt x="464" y="284"/>
                  </a:cubicBezTo>
                  <a:cubicBezTo>
                    <a:pt x="461" y="287"/>
                    <a:pt x="457" y="288"/>
                    <a:pt x="450" y="288"/>
                  </a:cubicBezTo>
                  <a:cubicBezTo>
                    <a:pt x="443" y="288"/>
                    <a:pt x="439" y="286"/>
                    <a:pt x="438" y="281"/>
                  </a:cubicBezTo>
                  <a:cubicBezTo>
                    <a:pt x="437" y="277"/>
                    <a:pt x="437" y="273"/>
                    <a:pt x="437" y="270"/>
                  </a:cubicBezTo>
                  <a:cubicBezTo>
                    <a:pt x="437" y="268"/>
                    <a:pt x="437" y="264"/>
                    <a:pt x="437" y="259"/>
                  </a:cubicBezTo>
                  <a:cubicBezTo>
                    <a:pt x="437" y="254"/>
                    <a:pt x="437" y="249"/>
                    <a:pt x="437" y="245"/>
                  </a:cubicBezTo>
                  <a:cubicBezTo>
                    <a:pt x="437" y="245"/>
                    <a:pt x="437" y="239"/>
                    <a:pt x="437" y="228"/>
                  </a:cubicBezTo>
                  <a:lnTo>
                    <a:pt x="437" y="219"/>
                  </a:lnTo>
                  <a:cubicBezTo>
                    <a:pt x="437" y="216"/>
                    <a:pt x="437" y="214"/>
                    <a:pt x="437" y="213"/>
                  </a:cubicBezTo>
                  <a:cubicBezTo>
                    <a:pt x="437" y="211"/>
                    <a:pt x="436" y="209"/>
                    <a:pt x="435" y="209"/>
                  </a:cubicBezTo>
                  <a:cubicBezTo>
                    <a:pt x="434" y="208"/>
                    <a:pt x="432" y="207"/>
                    <a:pt x="429" y="207"/>
                  </a:cubicBezTo>
                  <a:cubicBezTo>
                    <a:pt x="405" y="208"/>
                    <a:pt x="390" y="210"/>
                    <a:pt x="385" y="212"/>
                  </a:cubicBezTo>
                  <a:cubicBezTo>
                    <a:pt x="380" y="213"/>
                    <a:pt x="373" y="216"/>
                    <a:pt x="364" y="221"/>
                  </a:cubicBezTo>
                  <a:cubicBezTo>
                    <a:pt x="356" y="225"/>
                    <a:pt x="351" y="225"/>
                    <a:pt x="349" y="221"/>
                  </a:cubicBezTo>
                  <a:cubicBezTo>
                    <a:pt x="347" y="217"/>
                    <a:pt x="347" y="213"/>
                    <a:pt x="347" y="211"/>
                  </a:cubicBezTo>
                  <a:lnTo>
                    <a:pt x="347" y="197"/>
                  </a:lnTo>
                  <a:cubicBezTo>
                    <a:pt x="347" y="193"/>
                    <a:pt x="347" y="187"/>
                    <a:pt x="346" y="180"/>
                  </a:cubicBezTo>
                  <a:cubicBezTo>
                    <a:pt x="346" y="170"/>
                    <a:pt x="345" y="162"/>
                    <a:pt x="344" y="157"/>
                  </a:cubicBezTo>
                  <a:cubicBezTo>
                    <a:pt x="343" y="151"/>
                    <a:pt x="343" y="148"/>
                    <a:pt x="342" y="147"/>
                  </a:cubicBezTo>
                  <a:cubicBezTo>
                    <a:pt x="342" y="145"/>
                    <a:pt x="342" y="144"/>
                    <a:pt x="342" y="142"/>
                  </a:cubicBezTo>
                  <a:cubicBezTo>
                    <a:pt x="342" y="138"/>
                    <a:pt x="343" y="136"/>
                    <a:pt x="344" y="134"/>
                  </a:cubicBezTo>
                  <a:cubicBezTo>
                    <a:pt x="345" y="132"/>
                    <a:pt x="347" y="130"/>
                    <a:pt x="350" y="126"/>
                  </a:cubicBezTo>
                  <a:cubicBezTo>
                    <a:pt x="353" y="123"/>
                    <a:pt x="358" y="122"/>
                    <a:pt x="365" y="126"/>
                  </a:cubicBezTo>
                  <a:lnTo>
                    <a:pt x="370" y="128"/>
                  </a:lnTo>
                  <a:cubicBezTo>
                    <a:pt x="371" y="129"/>
                    <a:pt x="373" y="129"/>
                    <a:pt x="376" y="130"/>
                  </a:cubicBezTo>
                  <a:cubicBezTo>
                    <a:pt x="378" y="131"/>
                    <a:pt x="381" y="131"/>
                    <a:pt x="382" y="131"/>
                  </a:cubicBezTo>
                  <a:lnTo>
                    <a:pt x="389" y="130"/>
                  </a:lnTo>
                  <a:lnTo>
                    <a:pt x="407" y="130"/>
                  </a:lnTo>
                  <a:lnTo>
                    <a:pt x="416" y="129"/>
                  </a:lnTo>
                  <a:lnTo>
                    <a:pt x="430" y="128"/>
                  </a:lnTo>
                  <a:cubicBezTo>
                    <a:pt x="433" y="128"/>
                    <a:pt x="435" y="128"/>
                    <a:pt x="436" y="126"/>
                  </a:cubicBezTo>
                  <a:cubicBezTo>
                    <a:pt x="437" y="125"/>
                    <a:pt x="437" y="123"/>
                    <a:pt x="437" y="121"/>
                  </a:cubicBezTo>
                  <a:cubicBezTo>
                    <a:pt x="437" y="119"/>
                    <a:pt x="437" y="116"/>
                    <a:pt x="437" y="112"/>
                  </a:cubicBezTo>
                  <a:cubicBezTo>
                    <a:pt x="437" y="108"/>
                    <a:pt x="437" y="106"/>
                    <a:pt x="437" y="104"/>
                  </a:cubicBezTo>
                  <a:cubicBezTo>
                    <a:pt x="437" y="102"/>
                    <a:pt x="437" y="100"/>
                    <a:pt x="437" y="98"/>
                  </a:cubicBezTo>
                  <a:cubicBezTo>
                    <a:pt x="437" y="95"/>
                    <a:pt x="438" y="92"/>
                    <a:pt x="440" y="88"/>
                  </a:cubicBezTo>
                  <a:cubicBezTo>
                    <a:pt x="442" y="85"/>
                    <a:pt x="449" y="84"/>
                    <a:pt x="459" y="86"/>
                  </a:cubicBezTo>
                  <a:moveTo>
                    <a:pt x="404" y="189"/>
                  </a:moveTo>
                  <a:lnTo>
                    <a:pt x="418" y="188"/>
                  </a:lnTo>
                  <a:lnTo>
                    <a:pt x="428" y="187"/>
                  </a:lnTo>
                  <a:cubicBezTo>
                    <a:pt x="432" y="187"/>
                    <a:pt x="435" y="186"/>
                    <a:pt x="436" y="184"/>
                  </a:cubicBezTo>
                  <a:cubicBezTo>
                    <a:pt x="436" y="183"/>
                    <a:pt x="437" y="181"/>
                    <a:pt x="437" y="178"/>
                  </a:cubicBezTo>
                  <a:lnTo>
                    <a:pt x="438" y="170"/>
                  </a:lnTo>
                  <a:lnTo>
                    <a:pt x="438" y="161"/>
                  </a:lnTo>
                  <a:cubicBezTo>
                    <a:pt x="438" y="158"/>
                    <a:pt x="438" y="156"/>
                    <a:pt x="437" y="154"/>
                  </a:cubicBezTo>
                  <a:cubicBezTo>
                    <a:pt x="437" y="153"/>
                    <a:pt x="437" y="151"/>
                    <a:pt x="435" y="150"/>
                  </a:cubicBezTo>
                  <a:cubicBezTo>
                    <a:pt x="434" y="148"/>
                    <a:pt x="427" y="147"/>
                    <a:pt x="413" y="147"/>
                  </a:cubicBezTo>
                  <a:cubicBezTo>
                    <a:pt x="408" y="147"/>
                    <a:pt x="401" y="148"/>
                    <a:pt x="393" y="149"/>
                  </a:cubicBezTo>
                  <a:cubicBezTo>
                    <a:pt x="384" y="150"/>
                    <a:pt x="379" y="151"/>
                    <a:pt x="377" y="154"/>
                  </a:cubicBezTo>
                  <a:cubicBezTo>
                    <a:pt x="375" y="157"/>
                    <a:pt x="374" y="160"/>
                    <a:pt x="374" y="163"/>
                  </a:cubicBezTo>
                  <a:cubicBezTo>
                    <a:pt x="373" y="166"/>
                    <a:pt x="373" y="169"/>
                    <a:pt x="373" y="173"/>
                  </a:cubicBezTo>
                  <a:cubicBezTo>
                    <a:pt x="373" y="177"/>
                    <a:pt x="374" y="180"/>
                    <a:pt x="375" y="184"/>
                  </a:cubicBezTo>
                  <a:cubicBezTo>
                    <a:pt x="376" y="187"/>
                    <a:pt x="380" y="189"/>
                    <a:pt x="387" y="189"/>
                  </a:cubicBezTo>
                  <a:cubicBezTo>
                    <a:pt x="388" y="189"/>
                    <a:pt x="390" y="189"/>
                    <a:pt x="393" y="189"/>
                  </a:cubicBezTo>
                  <a:cubicBezTo>
                    <a:pt x="396" y="189"/>
                    <a:pt x="399" y="189"/>
                    <a:pt x="404" y="189"/>
                  </a:cubicBezTo>
                  <a:moveTo>
                    <a:pt x="528" y="191"/>
                  </a:moveTo>
                  <a:cubicBezTo>
                    <a:pt x="533" y="191"/>
                    <a:pt x="536" y="190"/>
                    <a:pt x="537" y="187"/>
                  </a:cubicBezTo>
                  <a:cubicBezTo>
                    <a:pt x="538" y="184"/>
                    <a:pt x="539" y="179"/>
                    <a:pt x="539" y="172"/>
                  </a:cubicBezTo>
                  <a:cubicBezTo>
                    <a:pt x="539" y="166"/>
                    <a:pt x="539" y="161"/>
                    <a:pt x="539" y="159"/>
                  </a:cubicBezTo>
                  <a:cubicBezTo>
                    <a:pt x="539" y="158"/>
                    <a:pt x="539" y="156"/>
                    <a:pt x="538" y="155"/>
                  </a:cubicBezTo>
                  <a:cubicBezTo>
                    <a:pt x="537" y="153"/>
                    <a:pt x="535" y="152"/>
                    <a:pt x="530" y="150"/>
                  </a:cubicBezTo>
                  <a:cubicBezTo>
                    <a:pt x="525" y="149"/>
                    <a:pt x="512" y="148"/>
                    <a:pt x="490" y="147"/>
                  </a:cubicBezTo>
                  <a:cubicBezTo>
                    <a:pt x="480" y="147"/>
                    <a:pt x="474" y="148"/>
                    <a:pt x="473" y="150"/>
                  </a:cubicBezTo>
                  <a:cubicBezTo>
                    <a:pt x="471" y="152"/>
                    <a:pt x="470" y="156"/>
                    <a:pt x="470" y="162"/>
                  </a:cubicBezTo>
                  <a:cubicBezTo>
                    <a:pt x="470" y="167"/>
                    <a:pt x="470" y="172"/>
                    <a:pt x="470" y="175"/>
                  </a:cubicBezTo>
                  <a:cubicBezTo>
                    <a:pt x="470" y="178"/>
                    <a:pt x="470" y="181"/>
                    <a:pt x="470" y="182"/>
                  </a:cubicBezTo>
                  <a:cubicBezTo>
                    <a:pt x="471" y="184"/>
                    <a:pt x="473" y="186"/>
                    <a:pt x="475" y="187"/>
                  </a:cubicBezTo>
                  <a:cubicBezTo>
                    <a:pt x="478" y="187"/>
                    <a:pt x="482" y="188"/>
                    <a:pt x="488" y="188"/>
                  </a:cubicBezTo>
                  <a:cubicBezTo>
                    <a:pt x="494" y="188"/>
                    <a:pt x="500" y="189"/>
                    <a:pt x="506" y="189"/>
                  </a:cubicBezTo>
                  <a:lnTo>
                    <a:pt x="518" y="191"/>
                  </a:lnTo>
                  <a:lnTo>
                    <a:pt x="528" y="191"/>
                  </a:lnTo>
                  <a:close/>
                  <a:moveTo>
                    <a:pt x="470" y="446"/>
                  </a:moveTo>
                  <a:cubicBezTo>
                    <a:pt x="472" y="446"/>
                    <a:pt x="474" y="447"/>
                    <a:pt x="476" y="448"/>
                  </a:cubicBezTo>
                  <a:cubicBezTo>
                    <a:pt x="477" y="449"/>
                    <a:pt x="478" y="450"/>
                    <a:pt x="478" y="451"/>
                  </a:cubicBezTo>
                  <a:cubicBezTo>
                    <a:pt x="478" y="453"/>
                    <a:pt x="477" y="454"/>
                    <a:pt x="476" y="456"/>
                  </a:cubicBezTo>
                  <a:cubicBezTo>
                    <a:pt x="475" y="457"/>
                    <a:pt x="474" y="458"/>
                    <a:pt x="472" y="459"/>
                  </a:cubicBezTo>
                  <a:cubicBezTo>
                    <a:pt x="469" y="459"/>
                    <a:pt x="464" y="461"/>
                    <a:pt x="454" y="462"/>
                  </a:cubicBezTo>
                  <a:cubicBezTo>
                    <a:pt x="445" y="464"/>
                    <a:pt x="435" y="466"/>
                    <a:pt x="423" y="469"/>
                  </a:cubicBezTo>
                  <a:cubicBezTo>
                    <a:pt x="411" y="473"/>
                    <a:pt x="402" y="476"/>
                    <a:pt x="395" y="478"/>
                  </a:cubicBezTo>
                  <a:cubicBezTo>
                    <a:pt x="388" y="481"/>
                    <a:pt x="384" y="482"/>
                    <a:pt x="382" y="480"/>
                  </a:cubicBezTo>
                  <a:cubicBezTo>
                    <a:pt x="379" y="478"/>
                    <a:pt x="378" y="475"/>
                    <a:pt x="378" y="472"/>
                  </a:cubicBezTo>
                  <a:cubicBezTo>
                    <a:pt x="378" y="469"/>
                    <a:pt x="379" y="465"/>
                    <a:pt x="382" y="462"/>
                  </a:cubicBezTo>
                  <a:cubicBezTo>
                    <a:pt x="384" y="460"/>
                    <a:pt x="385" y="459"/>
                    <a:pt x="388" y="457"/>
                  </a:cubicBezTo>
                  <a:cubicBezTo>
                    <a:pt x="390" y="455"/>
                    <a:pt x="393" y="455"/>
                    <a:pt x="395" y="454"/>
                  </a:cubicBezTo>
                  <a:cubicBezTo>
                    <a:pt x="396" y="454"/>
                    <a:pt x="397" y="455"/>
                    <a:pt x="399" y="455"/>
                  </a:cubicBezTo>
                  <a:cubicBezTo>
                    <a:pt x="401" y="455"/>
                    <a:pt x="403" y="456"/>
                    <a:pt x="404" y="456"/>
                  </a:cubicBezTo>
                  <a:cubicBezTo>
                    <a:pt x="405" y="456"/>
                    <a:pt x="408" y="455"/>
                    <a:pt x="412" y="454"/>
                  </a:cubicBezTo>
                  <a:cubicBezTo>
                    <a:pt x="416" y="453"/>
                    <a:pt x="424" y="452"/>
                    <a:pt x="436" y="451"/>
                  </a:cubicBezTo>
                  <a:lnTo>
                    <a:pt x="464" y="447"/>
                  </a:lnTo>
                  <a:cubicBezTo>
                    <a:pt x="468" y="446"/>
                    <a:pt x="470" y="446"/>
                    <a:pt x="470" y="446"/>
                  </a:cubicBezTo>
                  <a:moveTo>
                    <a:pt x="391" y="419"/>
                  </a:moveTo>
                  <a:cubicBezTo>
                    <a:pt x="391" y="413"/>
                    <a:pt x="391" y="409"/>
                    <a:pt x="391" y="405"/>
                  </a:cubicBezTo>
                  <a:cubicBezTo>
                    <a:pt x="391" y="401"/>
                    <a:pt x="392" y="398"/>
                    <a:pt x="393" y="396"/>
                  </a:cubicBezTo>
                  <a:cubicBezTo>
                    <a:pt x="394" y="393"/>
                    <a:pt x="396" y="392"/>
                    <a:pt x="399" y="390"/>
                  </a:cubicBezTo>
                  <a:cubicBezTo>
                    <a:pt x="401" y="389"/>
                    <a:pt x="403" y="388"/>
                    <a:pt x="405" y="388"/>
                  </a:cubicBezTo>
                  <a:cubicBezTo>
                    <a:pt x="406" y="388"/>
                    <a:pt x="408" y="389"/>
                    <a:pt x="411" y="390"/>
                  </a:cubicBezTo>
                  <a:cubicBezTo>
                    <a:pt x="414" y="391"/>
                    <a:pt x="418" y="391"/>
                    <a:pt x="421" y="391"/>
                  </a:cubicBezTo>
                  <a:lnTo>
                    <a:pt x="427" y="391"/>
                  </a:lnTo>
                  <a:cubicBezTo>
                    <a:pt x="430" y="390"/>
                    <a:pt x="434" y="390"/>
                    <a:pt x="437" y="390"/>
                  </a:cubicBezTo>
                  <a:cubicBezTo>
                    <a:pt x="440" y="391"/>
                    <a:pt x="442" y="390"/>
                    <a:pt x="443" y="390"/>
                  </a:cubicBezTo>
                  <a:cubicBezTo>
                    <a:pt x="444" y="390"/>
                    <a:pt x="446" y="389"/>
                    <a:pt x="448" y="389"/>
                  </a:cubicBezTo>
                  <a:cubicBezTo>
                    <a:pt x="450" y="388"/>
                    <a:pt x="451" y="387"/>
                    <a:pt x="452" y="387"/>
                  </a:cubicBezTo>
                  <a:cubicBezTo>
                    <a:pt x="453" y="387"/>
                    <a:pt x="454" y="388"/>
                    <a:pt x="457" y="389"/>
                  </a:cubicBezTo>
                  <a:cubicBezTo>
                    <a:pt x="459" y="390"/>
                    <a:pt x="461" y="391"/>
                    <a:pt x="462" y="393"/>
                  </a:cubicBezTo>
                  <a:cubicBezTo>
                    <a:pt x="463" y="394"/>
                    <a:pt x="464" y="396"/>
                    <a:pt x="464" y="398"/>
                  </a:cubicBezTo>
                  <a:cubicBezTo>
                    <a:pt x="465" y="401"/>
                    <a:pt x="464" y="404"/>
                    <a:pt x="464" y="408"/>
                  </a:cubicBezTo>
                  <a:cubicBezTo>
                    <a:pt x="464" y="409"/>
                    <a:pt x="464" y="413"/>
                    <a:pt x="464" y="421"/>
                  </a:cubicBezTo>
                  <a:cubicBezTo>
                    <a:pt x="464" y="428"/>
                    <a:pt x="463" y="434"/>
                    <a:pt x="462" y="436"/>
                  </a:cubicBezTo>
                  <a:cubicBezTo>
                    <a:pt x="461" y="439"/>
                    <a:pt x="459" y="441"/>
                    <a:pt x="457" y="442"/>
                  </a:cubicBezTo>
                  <a:cubicBezTo>
                    <a:pt x="454" y="444"/>
                    <a:pt x="452" y="444"/>
                    <a:pt x="449" y="444"/>
                  </a:cubicBezTo>
                  <a:cubicBezTo>
                    <a:pt x="447" y="444"/>
                    <a:pt x="445" y="444"/>
                    <a:pt x="444" y="443"/>
                  </a:cubicBezTo>
                  <a:lnTo>
                    <a:pt x="442" y="440"/>
                  </a:lnTo>
                  <a:cubicBezTo>
                    <a:pt x="441" y="440"/>
                    <a:pt x="439" y="439"/>
                    <a:pt x="437" y="439"/>
                  </a:cubicBezTo>
                  <a:lnTo>
                    <a:pt x="421" y="440"/>
                  </a:lnTo>
                  <a:cubicBezTo>
                    <a:pt x="418" y="440"/>
                    <a:pt x="416" y="440"/>
                    <a:pt x="415" y="441"/>
                  </a:cubicBezTo>
                  <a:lnTo>
                    <a:pt x="410" y="444"/>
                  </a:lnTo>
                  <a:cubicBezTo>
                    <a:pt x="408" y="445"/>
                    <a:pt x="405" y="446"/>
                    <a:pt x="402" y="446"/>
                  </a:cubicBezTo>
                  <a:cubicBezTo>
                    <a:pt x="399" y="446"/>
                    <a:pt x="397" y="445"/>
                    <a:pt x="395" y="442"/>
                  </a:cubicBezTo>
                  <a:cubicBezTo>
                    <a:pt x="393" y="440"/>
                    <a:pt x="392" y="437"/>
                    <a:pt x="391" y="433"/>
                  </a:cubicBezTo>
                  <a:cubicBezTo>
                    <a:pt x="391" y="429"/>
                    <a:pt x="391" y="424"/>
                    <a:pt x="391" y="419"/>
                  </a:cubicBezTo>
                  <a:moveTo>
                    <a:pt x="431" y="427"/>
                  </a:moveTo>
                  <a:cubicBezTo>
                    <a:pt x="435" y="427"/>
                    <a:pt x="438" y="426"/>
                    <a:pt x="440" y="424"/>
                  </a:cubicBezTo>
                  <a:cubicBezTo>
                    <a:pt x="441" y="423"/>
                    <a:pt x="442" y="419"/>
                    <a:pt x="442" y="413"/>
                  </a:cubicBezTo>
                  <a:cubicBezTo>
                    <a:pt x="442" y="408"/>
                    <a:pt x="441" y="405"/>
                    <a:pt x="440" y="404"/>
                  </a:cubicBezTo>
                  <a:cubicBezTo>
                    <a:pt x="439" y="403"/>
                    <a:pt x="437" y="403"/>
                    <a:pt x="434" y="403"/>
                  </a:cubicBezTo>
                  <a:lnTo>
                    <a:pt x="427" y="402"/>
                  </a:lnTo>
                  <a:cubicBezTo>
                    <a:pt x="427" y="402"/>
                    <a:pt x="426" y="402"/>
                    <a:pt x="423" y="403"/>
                  </a:cubicBezTo>
                  <a:cubicBezTo>
                    <a:pt x="420" y="403"/>
                    <a:pt x="418" y="403"/>
                    <a:pt x="417" y="405"/>
                  </a:cubicBezTo>
                  <a:cubicBezTo>
                    <a:pt x="415" y="406"/>
                    <a:pt x="415" y="407"/>
                    <a:pt x="414" y="409"/>
                  </a:cubicBezTo>
                  <a:cubicBezTo>
                    <a:pt x="414" y="410"/>
                    <a:pt x="414" y="412"/>
                    <a:pt x="414" y="416"/>
                  </a:cubicBezTo>
                  <a:cubicBezTo>
                    <a:pt x="414" y="419"/>
                    <a:pt x="414" y="421"/>
                    <a:pt x="414" y="423"/>
                  </a:cubicBezTo>
                  <a:cubicBezTo>
                    <a:pt x="415" y="424"/>
                    <a:pt x="416" y="425"/>
                    <a:pt x="417" y="426"/>
                  </a:cubicBezTo>
                  <a:cubicBezTo>
                    <a:pt x="419" y="427"/>
                    <a:pt x="423" y="427"/>
                    <a:pt x="431" y="427"/>
                  </a:cubicBezTo>
                  <a:moveTo>
                    <a:pt x="346" y="345"/>
                  </a:moveTo>
                  <a:cubicBezTo>
                    <a:pt x="346" y="343"/>
                    <a:pt x="346" y="340"/>
                    <a:pt x="346" y="337"/>
                  </a:cubicBezTo>
                  <a:cubicBezTo>
                    <a:pt x="346" y="334"/>
                    <a:pt x="347" y="331"/>
                    <a:pt x="348" y="329"/>
                  </a:cubicBezTo>
                  <a:cubicBezTo>
                    <a:pt x="349" y="327"/>
                    <a:pt x="351" y="324"/>
                    <a:pt x="354" y="323"/>
                  </a:cubicBezTo>
                  <a:cubicBezTo>
                    <a:pt x="357" y="321"/>
                    <a:pt x="359" y="320"/>
                    <a:pt x="362" y="320"/>
                  </a:cubicBezTo>
                  <a:cubicBezTo>
                    <a:pt x="364" y="320"/>
                    <a:pt x="367" y="321"/>
                    <a:pt x="370" y="323"/>
                  </a:cubicBezTo>
                  <a:cubicBezTo>
                    <a:pt x="373" y="324"/>
                    <a:pt x="375" y="325"/>
                    <a:pt x="376" y="325"/>
                  </a:cubicBezTo>
                  <a:cubicBezTo>
                    <a:pt x="377" y="326"/>
                    <a:pt x="379" y="326"/>
                    <a:pt x="382" y="326"/>
                  </a:cubicBezTo>
                  <a:lnTo>
                    <a:pt x="406" y="325"/>
                  </a:lnTo>
                  <a:lnTo>
                    <a:pt x="438" y="324"/>
                  </a:lnTo>
                  <a:cubicBezTo>
                    <a:pt x="459" y="323"/>
                    <a:pt x="476" y="323"/>
                    <a:pt x="491" y="324"/>
                  </a:cubicBezTo>
                  <a:cubicBezTo>
                    <a:pt x="505" y="324"/>
                    <a:pt x="517" y="325"/>
                    <a:pt x="525" y="325"/>
                  </a:cubicBezTo>
                  <a:cubicBezTo>
                    <a:pt x="533" y="325"/>
                    <a:pt x="538" y="325"/>
                    <a:pt x="539" y="325"/>
                  </a:cubicBezTo>
                  <a:cubicBezTo>
                    <a:pt x="541" y="325"/>
                    <a:pt x="544" y="324"/>
                    <a:pt x="547" y="323"/>
                  </a:cubicBezTo>
                  <a:cubicBezTo>
                    <a:pt x="551" y="322"/>
                    <a:pt x="554" y="321"/>
                    <a:pt x="555" y="321"/>
                  </a:cubicBezTo>
                  <a:cubicBezTo>
                    <a:pt x="558" y="321"/>
                    <a:pt x="561" y="322"/>
                    <a:pt x="565" y="324"/>
                  </a:cubicBezTo>
                  <a:cubicBezTo>
                    <a:pt x="569" y="326"/>
                    <a:pt x="571" y="328"/>
                    <a:pt x="573" y="331"/>
                  </a:cubicBezTo>
                  <a:cubicBezTo>
                    <a:pt x="575" y="335"/>
                    <a:pt x="576" y="337"/>
                    <a:pt x="577" y="339"/>
                  </a:cubicBezTo>
                  <a:cubicBezTo>
                    <a:pt x="577" y="342"/>
                    <a:pt x="576" y="345"/>
                    <a:pt x="575" y="350"/>
                  </a:cubicBezTo>
                  <a:cubicBezTo>
                    <a:pt x="574" y="354"/>
                    <a:pt x="574" y="359"/>
                    <a:pt x="573" y="365"/>
                  </a:cubicBezTo>
                  <a:cubicBezTo>
                    <a:pt x="573" y="371"/>
                    <a:pt x="573" y="378"/>
                    <a:pt x="573" y="386"/>
                  </a:cubicBezTo>
                  <a:lnTo>
                    <a:pt x="573" y="436"/>
                  </a:lnTo>
                  <a:lnTo>
                    <a:pt x="573" y="479"/>
                  </a:lnTo>
                  <a:cubicBezTo>
                    <a:pt x="572" y="490"/>
                    <a:pt x="572" y="497"/>
                    <a:pt x="572" y="498"/>
                  </a:cubicBezTo>
                  <a:cubicBezTo>
                    <a:pt x="572" y="500"/>
                    <a:pt x="572" y="502"/>
                    <a:pt x="572" y="506"/>
                  </a:cubicBezTo>
                  <a:cubicBezTo>
                    <a:pt x="571" y="509"/>
                    <a:pt x="570" y="512"/>
                    <a:pt x="567" y="516"/>
                  </a:cubicBezTo>
                  <a:cubicBezTo>
                    <a:pt x="564" y="519"/>
                    <a:pt x="560" y="521"/>
                    <a:pt x="554" y="521"/>
                  </a:cubicBezTo>
                  <a:cubicBezTo>
                    <a:pt x="550" y="521"/>
                    <a:pt x="545" y="520"/>
                    <a:pt x="542" y="517"/>
                  </a:cubicBezTo>
                  <a:cubicBezTo>
                    <a:pt x="538" y="514"/>
                    <a:pt x="536" y="512"/>
                    <a:pt x="535" y="512"/>
                  </a:cubicBezTo>
                  <a:cubicBezTo>
                    <a:pt x="534" y="511"/>
                    <a:pt x="532" y="511"/>
                    <a:pt x="529" y="510"/>
                  </a:cubicBezTo>
                  <a:cubicBezTo>
                    <a:pt x="526" y="510"/>
                    <a:pt x="521" y="509"/>
                    <a:pt x="515" y="510"/>
                  </a:cubicBezTo>
                  <a:cubicBezTo>
                    <a:pt x="509" y="510"/>
                    <a:pt x="496" y="510"/>
                    <a:pt x="476" y="510"/>
                  </a:cubicBezTo>
                  <a:lnTo>
                    <a:pt x="440" y="509"/>
                  </a:lnTo>
                  <a:cubicBezTo>
                    <a:pt x="398" y="509"/>
                    <a:pt x="376" y="511"/>
                    <a:pt x="373" y="513"/>
                  </a:cubicBezTo>
                  <a:lnTo>
                    <a:pt x="370" y="517"/>
                  </a:lnTo>
                  <a:cubicBezTo>
                    <a:pt x="367" y="520"/>
                    <a:pt x="362" y="522"/>
                    <a:pt x="356" y="520"/>
                  </a:cubicBezTo>
                  <a:cubicBezTo>
                    <a:pt x="351" y="519"/>
                    <a:pt x="348" y="516"/>
                    <a:pt x="348" y="511"/>
                  </a:cubicBezTo>
                  <a:cubicBezTo>
                    <a:pt x="348" y="510"/>
                    <a:pt x="347" y="510"/>
                    <a:pt x="348" y="509"/>
                  </a:cubicBezTo>
                  <a:cubicBezTo>
                    <a:pt x="348" y="509"/>
                    <a:pt x="348" y="508"/>
                    <a:pt x="348" y="506"/>
                  </a:cubicBezTo>
                  <a:lnTo>
                    <a:pt x="348" y="473"/>
                  </a:lnTo>
                  <a:cubicBezTo>
                    <a:pt x="348" y="470"/>
                    <a:pt x="348" y="459"/>
                    <a:pt x="348" y="441"/>
                  </a:cubicBezTo>
                  <a:lnTo>
                    <a:pt x="347" y="404"/>
                  </a:lnTo>
                  <a:lnTo>
                    <a:pt x="347" y="365"/>
                  </a:lnTo>
                  <a:lnTo>
                    <a:pt x="346" y="345"/>
                  </a:lnTo>
                  <a:close/>
                  <a:moveTo>
                    <a:pt x="373" y="395"/>
                  </a:moveTo>
                  <a:lnTo>
                    <a:pt x="373" y="435"/>
                  </a:lnTo>
                  <a:cubicBezTo>
                    <a:pt x="373" y="441"/>
                    <a:pt x="373" y="450"/>
                    <a:pt x="373" y="459"/>
                  </a:cubicBezTo>
                  <a:cubicBezTo>
                    <a:pt x="374" y="469"/>
                    <a:pt x="374" y="475"/>
                    <a:pt x="374" y="479"/>
                  </a:cubicBezTo>
                  <a:cubicBezTo>
                    <a:pt x="374" y="482"/>
                    <a:pt x="374" y="485"/>
                    <a:pt x="374" y="486"/>
                  </a:cubicBezTo>
                  <a:cubicBezTo>
                    <a:pt x="374" y="488"/>
                    <a:pt x="375" y="490"/>
                    <a:pt x="376" y="491"/>
                  </a:cubicBezTo>
                  <a:cubicBezTo>
                    <a:pt x="377" y="493"/>
                    <a:pt x="381" y="494"/>
                    <a:pt x="388" y="494"/>
                  </a:cubicBezTo>
                  <a:cubicBezTo>
                    <a:pt x="395" y="494"/>
                    <a:pt x="412" y="495"/>
                    <a:pt x="439" y="494"/>
                  </a:cubicBezTo>
                  <a:lnTo>
                    <a:pt x="491" y="494"/>
                  </a:lnTo>
                  <a:cubicBezTo>
                    <a:pt x="510" y="494"/>
                    <a:pt x="522" y="494"/>
                    <a:pt x="527" y="495"/>
                  </a:cubicBezTo>
                  <a:cubicBezTo>
                    <a:pt x="532" y="495"/>
                    <a:pt x="535" y="495"/>
                    <a:pt x="536" y="495"/>
                  </a:cubicBezTo>
                  <a:cubicBezTo>
                    <a:pt x="540" y="495"/>
                    <a:pt x="543" y="494"/>
                    <a:pt x="543" y="493"/>
                  </a:cubicBezTo>
                  <a:cubicBezTo>
                    <a:pt x="544" y="493"/>
                    <a:pt x="545" y="491"/>
                    <a:pt x="545" y="490"/>
                  </a:cubicBezTo>
                  <a:cubicBezTo>
                    <a:pt x="545" y="488"/>
                    <a:pt x="545" y="483"/>
                    <a:pt x="546" y="475"/>
                  </a:cubicBezTo>
                  <a:cubicBezTo>
                    <a:pt x="547" y="468"/>
                    <a:pt x="546" y="464"/>
                    <a:pt x="546" y="465"/>
                  </a:cubicBezTo>
                  <a:cubicBezTo>
                    <a:pt x="545" y="465"/>
                    <a:pt x="544" y="467"/>
                    <a:pt x="543" y="470"/>
                  </a:cubicBezTo>
                  <a:cubicBezTo>
                    <a:pt x="542" y="473"/>
                    <a:pt x="541" y="475"/>
                    <a:pt x="539" y="477"/>
                  </a:cubicBezTo>
                  <a:cubicBezTo>
                    <a:pt x="538" y="479"/>
                    <a:pt x="535" y="481"/>
                    <a:pt x="531" y="483"/>
                  </a:cubicBezTo>
                  <a:cubicBezTo>
                    <a:pt x="528" y="485"/>
                    <a:pt x="524" y="486"/>
                    <a:pt x="521" y="486"/>
                  </a:cubicBezTo>
                  <a:cubicBezTo>
                    <a:pt x="516" y="486"/>
                    <a:pt x="512" y="484"/>
                    <a:pt x="508" y="481"/>
                  </a:cubicBezTo>
                  <a:cubicBezTo>
                    <a:pt x="504" y="478"/>
                    <a:pt x="501" y="475"/>
                    <a:pt x="499" y="471"/>
                  </a:cubicBezTo>
                  <a:cubicBezTo>
                    <a:pt x="497" y="468"/>
                    <a:pt x="496" y="466"/>
                    <a:pt x="495" y="466"/>
                  </a:cubicBezTo>
                  <a:cubicBezTo>
                    <a:pt x="495" y="466"/>
                    <a:pt x="493" y="468"/>
                    <a:pt x="490" y="472"/>
                  </a:cubicBezTo>
                  <a:cubicBezTo>
                    <a:pt x="486" y="476"/>
                    <a:pt x="481" y="480"/>
                    <a:pt x="474" y="483"/>
                  </a:cubicBezTo>
                  <a:cubicBezTo>
                    <a:pt x="467" y="486"/>
                    <a:pt x="462" y="488"/>
                    <a:pt x="457" y="488"/>
                  </a:cubicBezTo>
                  <a:cubicBezTo>
                    <a:pt x="449" y="488"/>
                    <a:pt x="443" y="486"/>
                    <a:pt x="441" y="482"/>
                  </a:cubicBezTo>
                  <a:cubicBezTo>
                    <a:pt x="439" y="479"/>
                    <a:pt x="438" y="477"/>
                    <a:pt x="438" y="476"/>
                  </a:cubicBezTo>
                  <a:cubicBezTo>
                    <a:pt x="438" y="475"/>
                    <a:pt x="438" y="474"/>
                    <a:pt x="439" y="474"/>
                  </a:cubicBezTo>
                  <a:cubicBezTo>
                    <a:pt x="441" y="473"/>
                    <a:pt x="442" y="473"/>
                    <a:pt x="444" y="473"/>
                  </a:cubicBezTo>
                  <a:cubicBezTo>
                    <a:pt x="445" y="473"/>
                    <a:pt x="451" y="471"/>
                    <a:pt x="459" y="469"/>
                  </a:cubicBezTo>
                  <a:cubicBezTo>
                    <a:pt x="468" y="467"/>
                    <a:pt x="475" y="463"/>
                    <a:pt x="479" y="458"/>
                  </a:cubicBezTo>
                  <a:cubicBezTo>
                    <a:pt x="483" y="453"/>
                    <a:pt x="485" y="450"/>
                    <a:pt x="485" y="449"/>
                  </a:cubicBezTo>
                  <a:cubicBezTo>
                    <a:pt x="485" y="448"/>
                    <a:pt x="485" y="447"/>
                    <a:pt x="484" y="446"/>
                  </a:cubicBezTo>
                  <a:cubicBezTo>
                    <a:pt x="482" y="441"/>
                    <a:pt x="479" y="435"/>
                    <a:pt x="477" y="426"/>
                  </a:cubicBezTo>
                  <a:cubicBezTo>
                    <a:pt x="475" y="417"/>
                    <a:pt x="473" y="408"/>
                    <a:pt x="472" y="399"/>
                  </a:cubicBezTo>
                  <a:cubicBezTo>
                    <a:pt x="472" y="390"/>
                    <a:pt x="471" y="384"/>
                    <a:pt x="471" y="382"/>
                  </a:cubicBezTo>
                  <a:cubicBezTo>
                    <a:pt x="470" y="380"/>
                    <a:pt x="469" y="379"/>
                    <a:pt x="468" y="377"/>
                  </a:cubicBezTo>
                  <a:cubicBezTo>
                    <a:pt x="467" y="376"/>
                    <a:pt x="464" y="376"/>
                    <a:pt x="458" y="376"/>
                  </a:cubicBezTo>
                  <a:lnTo>
                    <a:pt x="437" y="376"/>
                  </a:lnTo>
                  <a:cubicBezTo>
                    <a:pt x="432" y="376"/>
                    <a:pt x="424" y="376"/>
                    <a:pt x="413" y="378"/>
                  </a:cubicBezTo>
                  <a:cubicBezTo>
                    <a:pt x="402" y="379"/>
                    <a:pt x="395" y="380"/>
                    <a:pt x="391" y="382"/>
                  </a:cubicBezTo>
                  <a:cubicBezTo>
                    <a:pt x="387" y="383"/>
                    <a:pt x="385" y="384"/>
                    <a:pt x="383" y="383"/>
                  </a:cubicBezTo>
                  <a:cubicBezTo>
                    <a:pt x="381" y="383"/>
                    <a:pt x="380" y="382"/>
                    <a:pt x="379" y="381"/>
                  </a:cubicBezTo>
                  <a:cubicBezTo>
                    <a:pt x="378" y="380"/>
                    <a:pt x="377" y="378"/>
                    <a:pt x="377" y="376"/>
                  </a:cubicBezTo>
                  <a:cubicBezTo>
                    <a:pt x="377" y="373"/>
                    <a:pt x="378" y="371"/>
                    <a:pt x="381" y="367"/>
                  </a:cubicBezTo>
                  <a:cubicBezTo>
                    <a:pt x="383" y="365"/>
                    <a:pt x="385" y="363"/>
                    <a:pt x="388" y="361"/>
                  </a:cubicBezTo>
                  <a:cubicBezTo>
                    <a:pt x="391" y="359"/>
                    <a:pt x="394" y="358"/>
                    <a:pt x="396" y="358"/>
                  </a:cubicBezTo>
                  <a:cubicBezTo>
                    <a:pt x="398" y="358"/>
                    <a:pt x="400" y="359"/>
                    <a:pt x="403" y="359"/>
                  </a:cubicBezTo>
                  <a:lnTo>
                    <a:pt x="409" y="361"/>
                  </a:lnTo>
                  <a:lnTo>
                    <a:pt x="430" y="361"/>
                  </a:lnTo>
                  <a:lnTo>
                    <a:pt x="452" y="362"/>
                  </a:lnTo>
                  <a:lnTo>
                    <a:pt x="462" y="362"/>
                  </a:lnTo>
                  <a:cubicBezTo>
                    <a:pt x="463" y="362"/>
                    <a:pt x="463" y="362"/>
                    <a:pt x="463" y="362"/>
                  </a:cubicBezTo>
                  <a:lnTo>
                    <a:pt x="468" y="362"/>
                  </a:lnTo>
                  <a:cubicBezTo>
                    <a:pt x="469" y="362"/>
                    <a:pt x="469" y="362"/>
                    <a:pt x="470" y="361"/>
                  </a:cubicBezTo>
                  <a:cubicBezTo>
                    <a:pt x="470" y="361"/>
                    <a:pt x="470" y="361"/>
                    <a:pt x="470" y="360"/>
                  </a:cubicBezTo>
                  <a:cubicBezTo>
                    <a:pt x="470" y="359"/>
                    <a:pt x="470" y="358"/>
                    <a:pt x="470" y="357"/>
                  </a:cubicBezTo>
                  <a:cubicBezTo>
                    <a:pt x="470" y="356"/>
                    <a:pt x="470" y="355"/>
                    <a:pt x="470" y="355"/>
                  </a:cubicBezTo>
                  <a:cubicBezTo>
                    <a:pt x="470" y="354"/>
                    <a:pt x="470" y="351"/>
                    <a:pt x="471" y="348"/>
                  </a:cubicBezTo>
                  <a:cubicBezTo>
                    <a:pt x="472" y="344"/>
                    <a:pt x="476" y="342"/>
                    <a:pt x="482" y="342"/>
                  </a:cubicBezTo>
                  <a:cubicBezTo>
                    <a:pt x="490" y="342"/>
                    <a:pt x="494" y="346"/>
                    <a:pt x="494" y="353"/>
                  </a:cubicBezTo>
                  <a:lnTo>
                    <a:pt x="494" y="357"/>
                  </a:lnTo>
                  <a:cubicBezTo>
                    <a:pt x="494" y="361"/>
                    <a:pt x="495" y="362"/>
                    <a:pt x="497" y="363"/>
                  </a:cubicBezTo>
                  <a:lnTo>
                    <a:pt x="503" y="363"/>
                  </a:lnTo>
                  <a:lnTo>
                    <a:pt x="506" y="363"/>
                  </a:lnTo>
                  <a:cubicBezTo>
                    <a:pt x="507" y="363"/>
                    <a:pt x="508" y="362"/>
                    <a:pt x="509" y="361"/>
                  </a:cubicBezTo>
                  <a:cubicBezTo>
                    <a:pt x="510" y="360"/>
                    <a:pt x="511" y="358"/>
                    <a:pt x="511" y="356"/>
                  </a:cubicBezTo>
                  <a:lnTo>
                    <a:pt x="512" y="351"/>
                  </a:lnTo>
                  <a:cubicBezTo>
                    <a:pt x="512" y="350"/>
                    <a:pt x="513" y="348"/>
                    <a:pt x="514" y="347"/>
                  </a:cubicBezTo>
                  <a:cubicBezTo>
                    <a:pt x="516" y="346"/>
                    <a:pt x="518" y="345"/>
                    <a:pt x="520" y="345"/>
                  </a:cubicBezTo>
                  <a:cubicBezTo>
                    <a:pt x="523" y="345"/>
                    <a:pt x="524" y="346"/>
                    <a:pt x="526" y="348"/>
                  </a:cubicBezTo>
                  <a:cubicBezTo>
                    <a:pt x="527" y="349"/>
                    <a:pt x="528" y="351"/>
                    <a:pt x="528" y="353"/>
                  </a:cubicBezTo>
                  <a:cubicBezTo>
                    <a:pt x="528" y="354"/>
                    <a:pt x="528" y="356"/>
                    <a:pt x="528" y="357"/>
                  </a:cubicBezTo>
                  <a:cubicBezTo>
                    <a:pt x="527" y="358"/>
                    <a:pt x="526" y="360"/>
                    <a:pt x="525" y="361"/>
                  </a:cubicBezTo>
                  <a:cubicBezTo>
                    <a:pt x="523" y="362"/>
                    <a:pt x="523" y="363"/>
                    <a:pt x="523" y="363"/>
                  </a:cubicBezTo>
                  <a:cubicBezTo>
                    <a:pt x="523" y="364"/>
                    <a:pt x="523" y="364"/>
                    <a:pt x="525" y="364"/>
                  </a:cubicBezTo>
                  <a:lnTo>
                    <a:pt x="531" y="364"/>
                  </a:lnTo>
                  <a:cubicBezTo>
                    <a:pt x="538" y="364"/>
                    <a:pt x="542" y="365"/>
                    <a:pt x="542" y="369"/>
                  </a:cubicBezTo>
                  <a:cubicBezTo>
                    <a:pt x="542" y="372"/>
                    <a:pt x="541" y="374"/>
                    <a:pt x="540" y="376"/>
                  </a:cubicBezTo>
                  <a:cubicBezTo>
                    <a:pt x="539" y="377"/>
                    <a:pt x="537" y="377"/>
                    <a:pt x="533" y="377"/>
                  </a:cubicBezTo>
                  <a:lnTo>
                    <a:pt x="523" y="378"/>
                  </a:lnTo>
                  <a:cubicBezTo>
                    <a:pt x="518" y="378"/>
                    <a:pt x="512" y="378"/>
                    <a:pt x="506" y="378"/>
                  </a:cubicBezTo>
                  <a:cubicBezTo>
                    <a:pt x="500" y="378"/>
                    <a:pt x="496" y="378"/>
                    <a:pt x="495" y="380"/>
                  </a:cubicBezTo>
                  <a:cubicBezTo>
                    <a:pt x="493" y="382"/>
                    <a:pt x="493" y="385"/>
                    <a:pt x="493" y="388"/>
                  </a:cubicBezTo>
                  <a:cubicBezTo>
                    <a:pt x="493" y="392"/>
                    <a:pt x="493" y="396"/>
                    <a:pt x="493" y="400"/>
                  </a:cubicBezTo>
                  <a:cubicBezTo>
                    <a:pt x="494" y="404"/>
                    <a:pt x="494" y="408"/>
                    <a:pt x="495" y="410"/>
                  </a:cubicBezTo>
                  <a:cubicBezTo>
                    <a:pt x="496" y="413"/>
                    <a:pt x="497" y="416"/>
                    <a:pt x="498" y="418"/>
                  </a:cubicBezTo>
                  <a:cubicBezTo>
                    <a:pt x="499" y="421"/>
                    <a:pt x="500" y="422"/>
                    <a:pt x="500" y="422"/>
                  </a:cubicBezTo>
                  <a:cubicBezTo>
                    <a:pt x="501" y="422"/>
                    <a:pt x="502" y="420"/>
                    <a:pt x="503" y="417"/>
                  </a:cubicBezTo>
                  <a:cubicBezTo>
                    <a:pt x="505" y="414"/>
                    <a:pt x="506" y="410"/>
                    <a:pt x="507" y="405"/>
                  </a:cubicBezTo>
                  <a:cubicBezTo>
                    <a:pt x="509" y="399"/>
                    <a:pt x="510" y="395"/>
                    <a:pt x="510" y="393"/>
                  </a:cubicBezTo>
                  <a:cubicBezTo>
                    <a:pt x="511" y="391"/>
                    <a:pt x="512" y="390"/>
                    <a:pt x="513" y="389"/>
                  </a:cubicBezTo>
                  <a:cubicBezTo>
                    <a:pt x="514" y="387"/>
                    <a:pt x="516" y="387"/>
                    <a:pt x="518" y="387"/>
                  </a:cubicBezTo>
                  <a:cubicBezTo>
                    <a:pt x="520" y="387"/>
                    <a:pt x="522" y="388"/>
                    <a:pt x="524" y="389"/>
                  </a:cubicBezTo>
                  <a:cubicBezTo>
                    <a:pt x="526" y="391"/>
                    <a:pt x="526" y="393"/>
                    <a:pt x="527" y="396"/>
                  </a:cubicBezTo>
                  <a:cubicBezTo>
                    <a:pt x="527" y="399"/>
                    <a:pt x="526" y="404"/>
                    <a:pt x="523" y="410"/>
                  </a:cubicBezTo>
                  <a:lnTo>
                    <a:pt x="518" y="424"/>
                  </a:lnTo>
                  <a:cubicBezTo>
                    <a:pt x="515" y="430"/>
                    <a:pt x="514" y="434"/>
                    <a:pt x="513" y="435"/>
                  </a:cubicBezTo>
                  <a:cubicBezTo>
                    <a:pt x="512" y="437"/>
                    <a:pt x="511" y="438"/>
                    <a:pt x="511" y="439"/>
                  </a:cubicBezTo>
                  <a:cubicBezTo>
                    <a:pt x="511" y="440"/>
                    <a:pt x="512" y="441"/>
                    <a:pt x="514" y="443"/>
                  </a:cubicBezTo>
                  <a:cubicBezTo>
                    <a:pt x="519" y="449"/>
                    <a:pt x="525" y="453"/>
                    <a:pt x="532" y="456"/>
                  </a:cubicBezTo>
                  <a:cubicBezTo>
                    <a:pt x="539" y="459"/>
                    <a:pt x="543" y="460"/>
                    <a:pt x="543" y="460"/>
                  </a:cubicBezTo>
                  <a:cubicBezTo>
                    <a:pt x="544" y="460"/>
                    <a:pt x="545" y="459"/>
                    <a:pt x="545" y="458"/>
                  </a:cubicBezTo>
                  <a:cubicBezTo>
                    <a:pt x="546" y="456"/>
                    <a:pt x="546" y="455"/>
                    <a:pt x="546" y="453"/>
                  </a:cubicBezTo>
                  <a:lnTo>
                    <a:pt x="546" y="431"/>
                  </a:lnTo>
                  <a:cubicBezTo>
                    <a:pt x="546" y="430"/>
                    <a:pt x="546" y="426"/>
                    <a:pt x="546" y="420"/>
                  </a:cubicBezTo>
                  <a:cubicBezTo>
                    <a:pt x="546" y="415"/>
                    <a:pt x="546" y="407"/>
                    <a:pt x="546" y="397"/>
                  </a:cubicBezTo>
                  <a:cubicBezTo>
                    <a:pt x="546" y="387"/>
                    <a:pt x="546" y="379"/>
                    <a:pt x="547" y="372"/>
                  </a:cubicBezTo>
                  <a:cubicBezTo>
                    <a:pt x="547" y="366"/>
                    <a:pt x="547" y="362"/>
                    <a:pt x="547" y="360"/>
                  </a:cubicBezTo>
                  <a:cubicBezTo>
                    <a:pt x="547" y="353"/>
                    <a:pt x="546" y="349"/>
                    <a:pt x="544" y="347"/>
                  </a:cubicBezTo>
                  <a:cubicBezTo>
                    <a:pt x="543" y="344"/>
                    <a:pt x="541" y="343"/>
                    <a:pt x="538" y="342"/>
                  </a:cubicBezTo>
                  <a:cubicBezTo>
                    <a:pt x="535" y="341"/>
                    <a:pt x="530" y="340"/>
                    <a:pt x="522" y="339"/>
                  </a:cubicBezTo>
                  <a:lnTo>
                    <a:pt x="496" y="339"/>
                  </a:lnTo>
                  <a:lnTo>
                    <a:pt x="459" y="339"/>
                  </a:lnTo>
                  <a:lnTo>
                    <a:pt x="421" y="340"/>
                  </a:lnTo>
                  <a:lnTo>
                    <a:pt x="397" y="340"/>
                  </a:lnTo>
                  <a:lnTo>
                    <a:pt x="383" y="341"/>
                  </a:lnTo>
                  <a:cubicBezTo>
                    <a:pt x="379" y="341"/>
                    <a:pt x="377" y="342"/>
                    <a:pt x="376" y="343"/>
                  </a:cubicBezTo>
                  <a:cubicBezTo>
                    <a:pt x="375" y="344"/>
                    <a:pt x="374" y="346"/>
                    <a:pt x="373" y="348"/>
                  </a:cubicBezTo>
                  <a:cubicBezTo>
                    <a:pt x="373" y="350"/>
                    <a:pt x="373" y="352"/>
                    <a:pt x="373" y="355"/>
                  </a:cubicBezTo>
                  <a:cubicBezTo>
                    <a:pt x="373" y="358"/>
                    <a:pt x="373" y="361"/>
                    <a:pt x="373" y="364"/>
                  </a:cubicBezTo>
                  <a:lnTo>
                    <a:pt x="373" y="395"/>
                  </a:lnTo>
                  <a:close/>
                  <a:moveTo>
                    <a:pt x="170" y="228"/>
                  </a:moveTo>
                  <a:lnTo>
                    <a:pt x="170" y="218"/>
                  </a:lnTo>
                  <a:lnTo>
                    <a:pt x="169" y="216"/>
                  </a:lnTo>
                  <a:cubicBezTo>
                    <a:pt x="169" y="214"/>
                    <a:pt x="169" y="211"/>
                    <a:pt x="171" y="209"/>
                  </a:cubicBezTo>
                  <a:cubicBezTo>
                    <a:pt x="172" y="206"/>
                    <a:pt x="176" y="204"/>
                    <a:pt x="181" y="204"/>
                  </a:cubicBezTo>
                  <a:cubicBezTo>
                    <a:pt x="183" y="204"/>
                    <a:pt x="186" y="205"/>
                    <a:pt x="189" y="206"/>
                  </a:cubicBezTo>
                  <a:cubicBezTo>
                    <a:pt x="192" y="207"/>
                    <a:pt x="194" y="207"/>
                    <a:pt x="195" y="207"/>
                  </a:cubicBezTo>
                  <a:cubicBezTo>
                    <a:pt x="195" y="207"/>
                    <a:pt x="196" y="207"/>
                    <a:pt x="198" y="207"/>
                  </a:cubicBezTo>
                  <a:cubicBezTo>
                    <a:pt x="200" y="207"/>
                    <a:pt x="204" y="206"/>
                    <a:pt x="209" y="206"/>
                  </a:cubicBezTo>
                  <a:lnTo>
                    <a:pt x="236" y="205"/>
                  </a:lnTo>
                  <a:lnTo>
                    <a:pt x="274" y="206"/>
                  </a:lnTo>
                  <a:cubicBezTo>
                    <a:pt x="276" y="206"/>
                    <a:pt x="279" y="206"/>
                    <a:pt x="281" y="205"/>
                  </a:cubicBezTo>
                  <a:lnTo>
                    <a:pt x="284" y="203"/>
                  </a:lnTo>
                  <a:cubicBezTo>
                    <a:pt x="288" y="201"/>
                    <a:pt x="292" y="202"/>
                    <a:pt x="297" y="204"/>
                  </a:cubicBezTo>
                  <a:cubicBezTo>
                    <a:pt x="302" y="206"/>
                    <a:pt x="305" y="209"/>
                    <a:pt x="305" y="213"/>
                  </a:cubicBezTo>
                  <a:cubicBezTo>
                    <a:pt x="305" y="217"/>
                    <a:pt x="305" y="219"/>
                    <a:pt x="305" y="221"/>
                  </a:cubicBezTo>
                  <a:lnTo>
                    <a:pt x="304" y="226"/>
                  </a:lnTo>
                  <a:cubicBezTo>
                    <a:pt x="304" y="227"/>
                    <a:pt x="303" y="229"/>
                    <a:pt x="303" y="232"/>
                  </a:cubicBezTo>
                  <a:cubicBezTo>
                    <a:pt x="303" y="236"/>
                    <a:pt x="303" y="243"/>
                    <a:pt x="304" y="254"/>
                  </a:cubicBezTo>
                  <a:cubicBezTo>
                    <a:pt x="305" y="265"/>
                    <a:pt x="305" y="272"/>
                    <a:pt x="305" y="275"/>
                  </a:cubicBezTo>
                  <a:cubicBezTo>
                    <a:pt x="305" y="278"/>
                    <a:pt x="305" y="280"/>
                    <a:pt x="304" y="283"/>
                  </a:cubicBezTo>
                  <a:cubicBezTo>
                    <a:pt x="304" y="285"/>
                    <a:pt x="304" y="288"/>
                    <a:pt x="302" y="290"/>
                  </a:cubicBezTo>
                  <a:cubicBezTo>
                    <a:pt x="301" y="292"/>
                    <a:pt x="299" y="294"/>
                    <a:pt x="296" y="296"/>
                  </a:cubicBezTo>
                  <a:cubicBezTo>
                    <a:pt x="293" y="298"/>
                    <a:pt x="290" y="298"/>
                    <a:pt x="287" y="298"/>
                  </a:cubicBezTo>
                  <a:cubicBezTo>
                    <a:pt x="285" y="298"/>
                    <a:pt x="283" y="298"/>
                    <a:pt x="282" y="297"/>
                  </a:cubicBezTo>
                  <a:cubicBezTo>
                    <a:pt x="281" y="297"/>
                    <a:pt x="280" y="296"/>
                    <a:pt x="280" y="295"/>
                  </a:cubicBezTo>
                  <a:cubicBezTo>
                    <a:pt x="279" y="293"/>
                    <a:pt x="279" y="291"/>
                    <a:pt x="279" y="288"/>
                  </a:cubicBezTo>
                  <a:cubicBezTo>
                    <a:pt x="279" y="286"/>
                    <a:pt x="279" y="281"/>
                    <a:pt x="279" y="274"/>
                  </a:cubicBezTo>
                  <a:cubicBezTo>
                    <a:pt x="280" y="267"/>
                    <a:pt x="280" y="257"/>
                    <a:pt x="280" y="245"/>
                  </a:cubicBezTo>
                  <a:cubicBezTo>
                    <a:pt x="281" y="233"/>
                    <a:pt x="280" y="226"/>
                    <a:pt x="277" y="223"/>
                  </a:cubicBezTo>
                  <a:cubicBezTo>
                    <a:pt x="276" y="221"/>
                    <a:pt x="274" y="220"/>
                    <a:pt x="272" y="220"/>
                  </a:cubicBezTo>
                  <a:cubicBezTo>
                    <a:pt x="270" y="219"/>
                    <a:pt x="265" y="218"/>
                    <a:pt x="259" y="218"/>
                  </a:cubicBezTo>
                  <a:lnTo>
                    <a:pt x="235" y="218"/>
                  </a:lnTo>
                  <a:cubicBezTo>
                    <a:pt x="235" y="218"/>
                    <a:pt x="230" y="218"/>
                    <a:pt x="220" y="218"/>
                  </a:cubicBezTo>
                  <a:cubicBezTo>
                    <a:pt x="211" y="218"/>
                    <a:pt x="204" y="219"/>
                    <a:pt x="200" y="220"/>
                  </a:cubicBezTo>
                  <a:cubicBezTo>
                    <a:pt x="197" y="221"/>
                    <a:pt x="194" y="222"/>
                    <a:pt x="194" y="223"/>
                  </a:cubicBezTo>
                  <a:cubicBezTo>
                    <a:pt x="193" y="225"/>
                    <a:pt x="192" y="226"/>
                    <a:pt x="192" y="228"/>
                  </a:cubicBezTo>
                  <a:cubicBezTo>
                    <a:pt x="192" y="230"/>
                    <a:pt x="192" y="237"/>
                    <a:pt x="191" y="249"/>
                  </a:cubicBezTo>
                  <a:cubicBezTo>
                    <a:pt x="191" y="262"/>
                    <a:pt x="188" y="273"/>
                    <a:pt x="182" y="283"/>
                  </a:cubicBezTo>
                  <a:cubicBezTo>
                    <a:pt x="177" y="293"/>
                    <a:pt x="168" y="298"/>
                    <a:pt x="157" y="298"/>
                  </a:cubicBezTo>
                  <a:cubicBezTo>
                    <a:pt x="149" y="298"/>
                    <a:pt x="144" y="296"/>
                    <a:pt x="140" y="291"/>
                  </a:cubicBezTo>
                  <a:cubicBezTo>
                    <a:pt x="136" y="287"/>
                    <a:pt x="134" y="284"/>
                    <a:pt x="134" y="282"/>
                  </a:cubicBezTo>
                  <a:cubicBezTo>
                    <a:pt x="134" y="281"/>
                    <a:pt x="134" y="280"/>
                    <a:pt x="134" y="280"/>
                  </a:cubicBezTo>
                  <a:cubicBezTo>
                    <a:pt x="134" y="279"/>
                    <a:pt x="134" y="279"/>
                    <a:pt x="134" y="278"/>
                  </a:cubicBezTo>
                  <a:cubicBezTo>
                    <a:pt x="135" y="278"/>
                    <a:pt x="136" y="277"/>
                    <a:pt x="138" y="277"/>
                  </a:cubicBezTo>
                  <a:cubicBezTo>
                    <a:pt x="139" y="277"/>
                    <a:pt x="142" y="277"/>
                    <a:pt x="146" y="275"/>
                  </a:cubicBezTo>
                  <a:cubicBezTo>
                    <a:pt x="150" y="274"/>
                    <a:pt x="154" y="272"/>
                    <a:pt x="157" y="269"/>
                  </a:cubicBezTo>
                  <a:cubicBezTo>
                    <a:pt x="161" y="267"/>
                    <a:pt x="164" y="263"/>
                    <a:pt x="165" y="259"/>
                  </a:cubicBezTo>
                  <a:cubicBezTo>
                    <a:pt x="167" y="255"/>
                    <a:pt x="168" y="250"/>
                    <a:pt x="169" y="244"/>
                  </a:cubicBezTo>
                  <a:cubicBezTo>
                    <a:pt x="170" y="239"/>
                    <a:pt x="170" y="235"/>
                    <a:pt x="170" y="232"/>
                  </a:cubicBezTo>
                  <a:lnTo>
                    <a:pt x="170" y="228"/>
                  </a:lnTo>
                  <a:close/>
                  <a:moveTo>
                    <a:pt x="200" y="140"/>
                  </a:moveTo>
                  <a:lnTo>
                    <a:pt x="188" y="141"/>
                  </a:lnTo>
                  <a:cubicBezTo>
                    <a:pt x="180" y="142"/>
                    <a:pt x="173" y="143"/>
                    <a:pt x="168" y="145"/>
                  </a:cubicBezTo>
                  <a:cubicBezTo>
                    <a:pt x="162" y="147"/>
                    <a:pt x="158" y="148"/>
                    <a:pt x="157" y="147"/>
                  </a:cubicBezTo>
                  <a:cubicBezTo>
                    <a:pt x="155" y="147"/>
                    <a:pt x="154" y="147"/>
                    <a:pt x="153" y="146"/>
                  </a:cubicBezTo>
                  <a:cubicBezTo>
                    <a:pt x="153" y="145"/>
                    <a:pt x="152" y="144"/>
                    <a:pt x="152" y="142"/>
                  </a:cubicBezTo>
                  <a:cubicBezTo>
                    <a:pt x="152" y="141"/>
                    <a:pt x="153" y="139"/>
                    <a:pt x="154" y="137"/>
                  </a:cubicBezTo>
                  <a:cubicBezTo>
                    <a:pt x="156" y="132"/>
                    <a:pt x="159" y="129"/>
                    <a:pt x="162" y="127"/>
                  </a:cubicBezTo>
                  <a:cubicBezTo>
                    <a:pt x="165" y="125"/>
                    <a:pt x="168" y="124"/>
                    <a:pt x="170" y="124"/>
                  </a:cubicBezTo>
                  <a:cubicBezTo>
                    <a:pt x="171" y="124"/>
                    <a:pt x="173" y="124"/>
                    <a:pt x="176" y="125"/>
                  </a:cubicBezTo>
                  <a:cubicBezTo>
                    <a:pt x="180" y="126"/>
                    <a:pt x="183" y="127"/>
                    <a:pt x="186" y="126"/>
                  </a:cubicBezTo>
                  <a:lnTo>
                    <a:pt x="209" y="126"/>
                  </a:lnTo>
                  <a:cubicBezTo>
                    <a:pt x="212" y="126"/>
                    <a:pt x="214" y="125"/>
                    <a:pt x="215" y="122"/>
                  </a:cubicBezTo>
                  <a:lnTo>
                    <a:pt x="217" y="118"/>
                  </a:lnTo>
                  <a:cubicBezTo>
                    <a:pt x="217" y="118"/>
                    <a:pt x="217" y="117"/>
                    <a:pt x="217" y="117"/>
                  </a:cubicBezTo>
                  <a:cubicBezTo>
                    <a:pt x="217" y="116"/>
                    <a:pt x="216" y="115"/>
                    <a:pt x="214" y="115"/>
                  </a:cubicBezTo>
                  <a:lnTo>
                    <a:pt x="202" y="115"/>
                  </a:lnTo>
                  <a:lnTo>
                    <a:pt x="188" y="114"/>
                  </a:lnTo>
                  <a:cubicBezTo>
                    <a:pt x="181" y="114"/>
                    <a:pt x="177" y="113"/>
                    <a:pt x="175" y="112"/>
                  </a:cubicBezTo>
                  <a:cubicBezTo>
                    <a:pt x="174" y="110"/>
                    <a:pt x="173" y="109"/>
                    <a:pt x="173" y="108"/>
                  </a:cubicBezTo>
                  <a:cubicBezTo>
                    <a:pt x="173" y="107"/>
                    <a:pt x="174" y="105"/>
                    <a:pt x="176" y="104"/>
                  </a:cubicBezTo>
                  <a:cubicBezTo>
                    <a:pt x="178" y="104"/>
                    <a:pt x="179" y="103"/>
                    <a:pt x="182" y="103"/>
                  </a:cubicBezTo>
                  <a:cubicBezTo>
                    <a:pt x="184" y="103"/>
                    <a:pt x="188" y="103"/>
                    <a:pt x="193" y="102"/>
                  </a:cubicBezTo>
                  <a:lnTo>
                    <a:pt x="213" y="100"/>
                  </a:lnTo>
                  <a:cubicBezTo>
                    <a:pt x="218" y="100"/>
                    <a:pt x="227" y="98"/>
                    <a:pt x="240" y="95"/>
                  </a:cubicBezTo>
                  <a:cubicBezTo>
                    <a:pt x="253" y="93"/>
                    <a:pt x="261" y="90"/>
                    <a:pt x="266" y="87"/>
                  </a:cubicBezTo>
                  <a:lnTo>
                    <a:pt x="271" y="83"/>
                  </a:lnTo>
                  <a:cubicBezTo>
                    <a:pt x="273" y="82"/>
                    <a:pt x="275" y="81"/>
                    <a:pt x="276" y="81"/>
                  </a:cubicBezTo>
                  <a:cubicBezTo>
                    <a:pt x="277" y="81"/>
                    <a:pt x="279" y="82"/>
                    <a:pt x="281" y="83"/>
                  </a:cubicBezTo>
                  <a:cubicBezTo>
                    <a:pt x="284" y="84"/>
                    <a:pt x="287" y="86"/>
                    <a:pt x="289" y="89"/>
                  </a:cubicBezTo>
                  <a:cubicBezTo>
                    <a:pt x="292" y="93"/>
                    <a:pt x="294" y="96"/>
                    <a:pt x="293" y="99"/>
                  </a:cubicBezTo>
                  <a:cubicBezTo>
                    <a:pt x="293" y="101"/>
                    <a:pt x="292" y="103"/>
                    <a:pt x="291" y="104"/>
                  </a:cubicBezTo>
                  <a:cubicBezTo>
                    <a:pt x="290" y="106"/>
                    <a:pt x="285" y="107"/>
                    <a:pt x="277" y="108"/>
                  </a:cubicBezTo>
                  <a:lnTo>
                    <a:pt x="254" y="111"/>
                  </a:lnTo>
                  <a:lnTo>
                    <a:pt x="244" y="113"/>
                  </a:lnTo>
                  <a:cubicBezTo>
                    <a:pt x="242" y="113"/>
                    <a:pt x="240" y="115"/>
                    <a:pt x="240" y="117"/>
                  </a:cubicBezTo>
                  <a:lnTo>
                    <a:pt x="238" y="122"/>
                  </a:lnTo>
                  <a:cubicBezTo>
                    <a:pt x="237" y="123"/>
                    <a:pt x="237" y="123"/>
                    <a:pt x="237" y="123"/>
                  </a:cubicBezTo>
                  <a:cubicBezTo>
                    <a:pt x="237" y="124"/>
                    <a:pt x="238" y="125"/>
                    <a:pt x="239" y="125"/>
                  </a:cubicBezTo>
                  <a:lnTo>
                    <a:pt x="313" y="122"/>
                  </a:lnTo>
                  <a:cubicBezTo>
                    <a:pt x="320" y="123"/>
                    <a:pt x="324" y="126"/>
                    <a:pt x="323" y="131"/>
                  </a:cubicBezTo>
                  <a:cubicBezTo>
                    <a:pt x="323" y="133"/>
                    <a:pt x="322" y="135"/>
                    <a:pt x="320" y="136"/>
                  </a:cubicBezTo>
                  <a:cubicBezTo>
                    <a:pt x="318" y="138"/>
                    <a:pt x="315" y="139"/>
                    <a:pt x="312" y="139"/>
                  </a:cubicBezTo>
                  <a:lnTo>
                    <a:pt x="289" y="138"/>
                  </a:lnTo>
                  <a:lnTo>
                    <a:pt x="276" y="138"/>
                  </a:lnTo>
                  <a:cubicBezTo>
                    <a:pt x="275" y="139"/>
                    <a:pt x="274" y="139"/>
                    <a:pt x="273" y="139"/>
                  </a:cubicBezTo>
                  <a:cubicBezTo>
                    <a:pt x="273" y="140"/>
                    <a:pt x="278" y="143"/>
                    <a:pt x="289" y="148"/>
                  </a:cubicBezTo>
                  <a:lnTo>
                    <a:pt x="318" y="161"/>
                  </a:lnTo>
                  <a:cubicBezTo>
                    <a:pt x="324" y="164"/>
                    <a:pt x="331" y="167"/>
                    <a:pt x="336" y="168"/>
                  </a:cubicBezTo>
                  <a:cubicBezTo>
                    <a:pt x="342" y="170"/>
                    <a:pt x="345" y="171"/>
                    <a:pt x="345" y="173"/>
                  </a:cubicBezTo>
                  <a:cubicBezTo>
                    <a:pt x="344" y="174"/>
                    <a:pt x="342" y="179"/>
                    <a:pt x="337" y="187"/>
                  </a:cubicBezTo>
                  <a:cubicBezTo>
                    <a:pt x="331" y="195"/>
                    <a:pt x="325" y="199"/>
                    <a:pt x="317" y="199"/>
                  </a:cubicBezTo>
                  <a:cubicBezTo>
                    <a:pt x="312" y="199"/>
                    <a:pt x="309" y="198"/>
                    <a:pt x="307" y="197"/>
                  </a:cubicBezTo>
                  <a:cubicBezTo>
                    <a:pt x="304" y="195"/>
                    <a:pt x="299" y="190"/>
                    <a:pt x="292" y="182"/>
                  </a:cubicBezTo>
                  <a:cubicBezTo>
                    <a:pt x="284" y="173"/>
                    <a:pt x="280" y="169"/>
                    <a:pt x="280" y="169"/>
                  </a:cubicBezTo>
                  <a:cubicBezTo>
                    <a:pt x="279" y="169"/>
                    <a:pt x="279" y="170"/>
                    <a:pt x="279" y="172"/>
                  </a:cubicBezTo>
                  <a:lnTo>
                    <a:pt x="278" y="184"/>
                  </a:lnTo>
                  <a:cubicBezTo>
                    <a:pt x="278" y="188"/>
                    <a:pt x="277" y="191"/>
                    <a:pt x="275" y="194"/>
                  </a:cubicBezTo>
                  <a:cubicBezTo>
                    <a:pt x="274" y="197"/>
                    <a:pt x="272" y="199"/>
                    <a:pt x="269" y="200"/>
                  </a:cubicBezTo>
                  <a:cubicBezTo>
                    <a:pt x="266" y="201"/>
                    <a:pt x="263" y="201"/>
                    <a:pt x="260" y="200"/>
                  </a:cubicBezTo>
                  <a:lnTo>
                    <a:pt x="254" y="197"/>
                  </a:lnTo>
                  <a:cubicBezTo>
                    <a:pt x="253" y="196"/>
                    <a:pt x="251" y="196"/>
                    <a:pt x="247" y="196"/>
                  </a:cubicBezTo>
                  <a:lnTo>
                    <a:pt x="234" y="195"/>
                  </a:lnTo>
                  <a:lnTo>
                    <a:pt x="220" y="196"/>
                  </a:lnTo>
                  <a:cubicBezTo>
                    <a:pt x="217" y="196"/>
                    <a:pt x="215" y="196"/>
                    <a:pt x="215" y="196"/>
                  </a:cubicBezTo>
                  <a:cubicBezTo>
                    <a:pt x="214" y="197"/>
                    <a:pt x="212" y="197"/>
                    <a:pt x="210" y="199"/>
                  </a:cubicBezTo>
                  <a:cubicBezTo>
                    <a:pt x="207" y="200"/>
                    <a:pt x="205" y="201"/>
                    <a:pt x="203" y="200"/>
                  </a:cubicBezTo>
                  <a:cubicBezTo>
                    <a:pt x="200" y="200"/>
                    <a:pt x="198" y="199"/>
                    <a:pt x="196" y="197"/>
                  </a:cubicBezTo>
                  <a:cubicBezTo>
                    <a:pt x="194" y="194"/>
                    <a:pt x="194" y="192"/>
                    <a:pt x="193" y="189"/>
                  </a:cubicBezTo>
                  <a:lnTo>
                    <a:pt x="193" y="179"/>
                  </a:lnTo>
                  <a:cubicBezTo>
                    <a:pt x="192" y="177"/>
                    <a:pt x="192" y="176"/>
                    <a:pt x="191" y="176"/>
                  </a:cubicBezTo>
                  <a:cubicBezTo>
                    <a:pt x="191" y="176"/>
                    <a:pt x="190" y="177"/>
                    <a:pt x="187" y="180"/>
                  </a:cubicBezTo>
                  <a:cubicBezTo>
                    <a:pt x="185" y="182"/>
                    <a:pt x="180" y="185"/>
                    <a:pt x="171" y="188"/>
                  </a:cubicBezTo>
                  <a:cubicBezTo>
                    <a:pt x="162" y="192"/>
                    <a:pt x="155" y="194"/>
                    <a:pt x="151" y="194"/>
                  </a:cubicBezTo>
                  <a:cubicBezTo>
                    <a:pt x="143" y="193"/>
                    <a:pt x="138" y="191"/>
                    <a:pt x="136" y="187"/>
                  </a:cubicBezTo>
                  <a:cubicBezTo>
                    <a:pt x="134" y="182"/>
                    <a:pt x="133" y="179"/>
                    <a:pt x="133" y="179"/>
                  </a:cubicBezTo>
                  <a:cubicBezTo>
                    <a:pt x="133" y="177"/>
                    <a:pt x="134" y="176"/>
                    <a:pt x="135" y="175"/>
                  </a:cubicBezTo>
                  <a:cubicBezTo>
                    <a:pt x="136" y="175"/>
                    <a:pt x="140" y="174"/>
                    <a:pt x="145" y="174"/>
                  </a:cubicBezTo>
                  <a:cubicBezTo>
                    <a:pt x="150" y="173"/>
                    <a:pt x="158" y="170"/>
                    <a:pt x="169" y="165"/>
                  </a:cubicBezTo>
                  <a:cubicBezTo>
                    <a:pt x="181" y="159"/>
                    <a:pt x="189" y="154"/>
                    <a:pt x="195" y="149"/>
                  </a:cubicBezTo>
                  <a:cubicBezTo>
                    <a:pt x="201" y="144"/>
                    <a:pt x="203" y="141"/>
                    <a:pt x="203" y="141"/>
                  </a:cubicBezTo>
                  <a:cubicBezTo>
                    <a:pt x="203" y="141"/>
                    <a:pt x="202" y="140"/>
                    <a:pt x="200" y="140"/>
                  </a:cubicBezTo>
                  <a:moveTo>
                    <a:pt x="251" y="184"/>
                  </a:moveTo>
                  <a:cubicBezTo>
                    <a:pt x="253" y="184"/>
                    <a:pt x="255" y="183"/>
                    <a:pt x="255" y="183"/>
                  </a:cubicBezTo>
                  <a:cubicBezTo>
                    <a:pt x="256" y="182"/>
                    <a:pt x="256" y="181"/>
                    <a:pt x="257" y="178"/>
                  </a:cubicBezTo>
                  <a:cubicBezTo>
                    <a:pt x="257" y="176"/>
                    <a:pt x="257" y="174"/>
                    <a:pt x="257" y="173"/>
                  </a:cubicBezTo>
                  <a:cubicBezTo>
                    <a:pt x="257" y="171"/>
                    <a:pt x="256" y="169"/>
                    <a:pt x="256" y="168"/>
                  </a:cubicBezTo>
                  <a:cubicBezTo>
                    <a:pt x="255" y="167"/>
                    <a:pt x="252" y="166"/>
                    <a:pt x="247" y="166"/>
                  </a:cubicBezTo>
                  <a:lnTo>
                    <a:pt x="236" y="165"/>
                  </a:lnTo>
                  <a:cubicBezTo>
                    <a:pt x="235" y="165"/>
                    <a:pt x="232" y="166"/>
                    <a:pt x="226" y="166"/>
                  </a:cubicBezTo>
                  <a:cubicBezTo>
                    <a:pt x="221" y="166"/>
                    <a:pt x="217" y="166"/>
                    <a:pt x="217" y="167"/>
                  </a:cubicBezTo>
                  <a:cubicBezTo>
                    <a:pt x="216" y="168"/>
                    <a:pt x="215" y="169"/>
                    <a:pt x="215" y="170"/>
                  </a:cubicBezTo>
                  <a:cubicBezTo>
                    <a:pt x="215" y="172"/>
                    <a:pt x="215" y="173"/>
                    <a:pt x="215" y="173"/>
                  </a:cubicBezTo>
                  <a:cubicBezTo>
                    <a:pt x="215" y="174"/>
                    <a:pt x="215" y="175"/>
                    <a:pt x="215" y="177"/>
                  </a:cubicBezTo>
                  <a:cubicBezTo>
                    <a:pt x="215" y="179"/>
                    <a:pt x="216" y="180"/>
                    <a:pt x="217" y="181"/>
                  </a:cubicBezTo>
                  <a:cubicBezTo>
                    <a:pt x="217" y="182"/>
                    <a:pt x="219" y="183"/>
                    <a:pt x="221" y="183"/>
                  </a:cubicBezTo>
                  <a:lnTo>
                    <a:pt x="235" y="183"/>
                  </a:lnTo>
                  <a:lnTo>
                    <a:pt x="251" y="184"/>
                  </a:lnTo>
                  <a:close/>
                  <a:moveTo>
                    <a:pt x="219" y="153"/>
                  </a:moveTo>
                  <a:cubicBezTo>
                    <a:pt x="220" y="154"/>
                    <a:pt x="221" y="154"/>
                    <a:pt x="222" y="154"/>
                  </a:cubicBezTo>
                  <a:lnTo>
                    <a:pt x="237" y="153"/>
                  </a:lnTo>
                  <a:cubicBezTo>
                    <a:pt x="241" y="153"/>
                    <a:pt x="245" y="154"/>
                    <a:pt x="248" y="154"/>
                  </a:cubicBezTo>
                  <a:cubicBezTo>
                    <a:pt x="252" y="155"/>
                    <a:pt x="254" y="155"/>
                    <a:pt x="255" y="155"/>
                  </a:cubicBezTo>
                  <a:cubicBezTo>
                    <a:pt x="256" y="155"/>
                    <a:pt x="257" y="155"/>
                    <a:pt x="259" y="154"/>
                  </a:cubicBezTo>
                  <a:cubicBezTo>
                    <a:pt x="260" y="153"/>
                    <a:pt x="261" y="153"/>
                    <a:pt x="261" y="153"/>
                  </a:cubicBezTo>
                  <a:lnTo>
                    <a:pt x="266" y="153"/>
                  </a:lnTo>
                  <a:lnTo>
                    <a:pt x="264" y="151"/>
                  </a:lnTo>
                  <a:lnTo>
                    <a:pt x="259" y="146"/>
                  </a:lnTo>
                  <a:lnTo>
                    <a:pt x="254" y="141"/>
                  </a:lnTo>
                  <a:lnTo>
                    <a:pt x="253" y="139"/>
                  </a:lnTo>
                  <a:cubicBezTo>
                    <a:pt x="252" y="139"/>
                    <a:pt x="247" y="139"/>
                    <a:pt x="239" y="139"/>
                  </a:cubicBezTo>
                  <a:cubicBezTo>
                    <a:pt x="234" y="139"/>
                    <a:pt x="231" y="139"/>
                    <a:pt x="230" y="140"/>
                  </a:cubicBezTo>
                  <a:cubicBezTo>
                    <a:pt x="229" y="140"/>
                    <a:pt x="227" y="141"/>
                    <a:pt x="227" y="143"/>
                  </a:cubicBezTo>
                  <a:lnTo>
                    <a:pt x="221" y="151"/>
                  </a:lnTo>
                  <a:lnTo>
                    <a:pt x="219" y="153"/>
                  </a:lnTo>
                  <a:close/>
                  <a:moveTo>
                    <a:pt x="203" y="251"/>
                  </a:moveTo>
                  <a:cubicBezTo>
                    <a:pt x="203" y="247"/>
                    <a:pt x="203" y="244"/>
                    <a:pt x="203" y="240"/>
                  </a:cubicBezTo>
                  <a:cubicBezTo>
                    <a:pt x="203" y="237"/>
                    <a:pt x="204" y="234"/>
                    <a:pt x="205" y="231"/>
                  </a:cubicBezTo>
                  <a:cubicBezTo>
                    <a:pt x="206" y="228"/>
                    <a:pt x="209" y="226"/>
                    <a:pt x="214" y="226"/>
                  </a:cubicBezTo>
                  <a:cubicBezTo>
                    <a:pt x="215" y="226"/>
                    <a:pt x="217" y="226"/>
                    <a:pt x="221" y="227"/>
                  </a:cubicBezTo>
                  <a:cubicBezTo>
                    <a:pt x="224" y="228"/>
                    <a:pt x="229" y="228"/>
                    <a:pt x="235" y="228"/>
                  </a:cubicBezTo>
                  <a:cubicBezTo>
                    <a:pt x="240" y="228"/>
                    <a:pt x="244" y="227"/>
                    <a:pt x="246" y="227"/>
                  </a:cubicBezTo>
                  <a:lnTo>
                    <a:pt x="250" y="225"/>
                  </a:lnTo>
                  <a:cubicBezTo>
                    <a:pt x="253" y="223"/>
                    <a:pt x="256" y="223"/>
                    <a:pt x="260" y="225"/>
                  </a:cubicBezTo>
                  <a:cubicBezTo>
                    <a:pt x="264" y="227"/>
                    <a:pt x="266" y="229"/>
                    <a:pt x="267" y="232"/>
                  </a:cubicBezTo>
                  <a:cubicBezTo>
                    <a:pt x="268" y="234"/>
                    <a:pt x="269" y="236"/>
                    <a:pt x="269" y="238"/>
                  </a:cubicBezTo>
                  <a:cubicBezTo>
                    <a:pt x="269" y="239"/>
                    <a:pt x="269" y="242"/>
                    <a:pt x="268" y="244"/>
                  </a:cubicBezTo>
                  <a:cubicBezTo>
                    <a:pt x="268" y="247"/>
                    <a:pt x="267" y="251"/>
                    <a:pt x="267" y="255"/>
                  </a:cubicBezTo>
                  <a:cubicBezTo>
                    <a:pt x="267" y="260"/>
                    <a:pt x="266" y="263"/>
                    <a:pt x="266" y="265"/>
                  </a:cubicBezTo>
                  <a:cubicBezTo>
                    <a:pt x="265" y="267"/>
                    <a:pt x="264" y="269"/>
                    <a:pt x="261" y="271"/>
                  </a:cubicBezTo>
                  <a:cubicBezTo>
                    <a:pt x="259" y="273"/>
                    <a:pt x="257" y="273"/>
                    <a:pt x="255" y="274"/>
                  </a:cubicBezTo>
                  <a:cubicBezTo>
                    <a:pt x="253" y="274"/>
                    <a:pt x="252" y="273"/>
                    <a:pt x="251" y="273"/>
                  </a:cubicBezTo>
                  <a:lnTo>
                    <a:pt x="247" y="271"/>
                  </a:lnTo>
                  <a:lnTo>
                    <a:pt x="244" y="270"/>
                  </a:lnTo>
                  <a:lnTo>
                    <a:pt x="235" y="270"/>
                  </a:lnTo>
                  <a:cubicBezTo>
                    <a:pt x="229" y="270"/>
                    <a:pt x="225" y="270"/>
                    <a:pt x="224" y="271"/>
                  </a:cubicBezTo>
                  <a:lnTo>
                    <a:pt x="220" y="273"/>
                  </a:lnTo>
                  <a:cubicBezTo>
                    <a:pt x="219" y="273"/>
                    <a:pt x="217" y="274"/>
                    <a:pt x="213" y="274"/>
                  </a:cubicBezTo>
                  <a:cubicBezTo>
                    <a:pt x="209" y="273"/>
                    <a:pt x="207" y="271"/>
                    <a:pt x="205" y="267"/>
                  </a:cubicBezTo>
                  <a:cubicBezTo>
                    <a:pt x="204" y="262"/>
                    <a:pt x="203" y="257"/>
                    <a:pt x="203" y="251"/>
                  </a:cubicBezTo>
                  <a:moveTo>
                    <a:pt x="235" y="256"/>
                  </a:moveTo>
                  <a:cubicBezTo>
                    <a:pt x="242" y="256"/>
                    <a:pt x="246" y="256"/>
                    <a:pt x="246" y="254"/>
                  </a:cubicBezTo>
                  <a:cubicBezTo>
                    <a:pt x="247" y="253"/>
                    <a:pt x="248" y="250"/>
                    <a:pt x="248" y="246"/>
                  </a:cubicBezTo>
                  <a:cubicBezTo>
                    <a:pt x="247" y="244"/>
                    <a:pt x="247" y="242"/>
                    <a:pt x="246" y="241"/>
                  </a:cubicBezTo>
                  <a:cubicBezTo>
                    <a:pt x="246" y="240"/>
                    <a:pt x="242" y="239"/>
                    <a:pt x="234" y="239"/>
                  </a:cubicBezTo>
                  <a:cubicBezTo>
                    <a:pt x="228" y="239"/>
                    <a:pt x="225" y="240"/>
                    <a:pt x="224" y="241"/>
                  </a:cubicBezTo>
                  <a:cubicBezTo>
                    <a:pt x="223" y="243"/>
                    <a:pt x="222" y="245"/>
                    <a:pt x="223" y="248"/>
                  </a:cubicBezTo>
                  <a:cubicBezTo>
                    <a:pt x="223" y="251"/>
                    <a:pt x="223" y="254"/>
                    <a:pt x="224" y="255"/>
                  </a:cubicBezTo>
                  <a:cubicBezTo>
                    <a:pt x="225" y="256"/>
                    <a:pt x="229" y="256"/>
                    <a:pt x="235" y="256"/>
                  </a:cubicBezTo>
                  <a:moveTo>
                    <a:pt x="167" y="389"/>
                  </a:moveTo>
                  <a:cubicBezTo>
                    <a:pt x="166" y="389"/>
                    <a:pt x="164" y="389"/>
                    <a:pt x="163" y="389"/>
                  </a:cubicBezTo>
                  <a:cubicBezTo>
                    <a:pt x="162" y="389"/>
                    <a:pt x="156" y="389"/>
                    <a:pt x="146" y="391"/>
                  </a:cubicBezTo>
                  <a:cubicBezTo>
                    <a:pt x="135" y="392"/>
                    <a:pt x="127" y="393"/>
                    <a:pt x="121" y="395"/>
                  </a:cubicBezTo>
                  <a:cubicBezTo>
                    <a:pt x="114" y="396"/>
                    <a:pt x="111" y="397"/>
                    <a:pt x="109" y="398"/>
                  </a:cubicBezTo>
                  <a:cubicBezTo>
                    <a:pt x="108" y="399"/>
                    <a:pt x="105" y="400"/>
                    <a:pt x="101" y="401"/>
                  </a:cubicBezTo>
                  <a:cubicBezTo>
                    <a:pt x="98" y="403"/>
                    <a:pt x="95" y="404"/>
                    <a:pt x="93" y="404"/>
                  </a:cubicBezTo>
                  <a:cubicBezTo>
                    <a:pt x="90" y="404"/>
                    <a:pt x="88" y="403"/>
                    <a:pt x="86" y="400"/>
                  </a:cubicBezTo>
                  <a:cubicBezTo>
                    <a:pt x="84" y="398"/>
                    <a:pt x="84" y="395"/>
                    <a:pt x="84" y="393"/>
                  </a:cubicBezTo>
                  <a:cubicBezTo>
                    <a:pt x="84" y="391"/>
                    <a:pt x="84" y="390"/>
                    <a:pt x="85" y="388"/>
                  </a:cubicBezTo>
                  <a:cubicBezTo>
                    <a:pt x="85" y="386"/>
                    <a:pt x="87" y="384"/>
                    <a:pt x="90" y="381"/>
                  </a:cubicBezTo>
                  <a:cubicBezTo>
                    <a:pt x="94" y="378"/>
                    <a:pt x="96" y="376"/>
                    <a:pt x="97" y="375"/>
                  </a:cubicBezTo>
                  <a:cubicBezTo>
                    <a:pt x="99" y="374"/>
                    <a:pt x="101" y="373"/>
                    <a:pt x="103" y="373"/>
                  </a:cubicBezTo>
                  <a:cubicBezTo>
                    <a:pt x="104" y="373"/>
                    <a:pt x="106" y="373"/>
                    <a:pt x="110" y="374"/>
                  </a:cubicBezTo>
                  <a:cubicBezTo>
                    <a:pt x="113" y="374"/>
                    <a:pt x="116" y="374"/>
                    <a:pt x="118" y="374"/>
                  </a:cubicBezTo>
                  <a:cubicBezTo>
                    <a:pt x="122" y="375"/>
                    <a:pt x="129" y="374"/>
                    <a:pt x="137" y="373"/>
                  </a:cubicBezTo>
                  <a:cubicBezTo>
                    <a:pt x="144" y="371"/>
                    <a:pt x="149" y="370"/>
                    <a:pt x="149" y="369"/>
                  </a:cubicBezTo>
                  <a:cubicBezTo>
                    <a:pt x="150" y="368"/>
                    <a:pt x="150" y="366"/>
                    <a:pt x="150" y="363"/>
                  </a:cubicBezTo>
                  <a:cubicBezTo>
                    <a:pt x="150" y="360"/>
                    <a:pt x="150" y="358"/>
                    <a:pt x="150" y="357"/>
                  </a:cubicBezTo>
                  <a:cubicBezTo>
                    <a:pt x="150" y="357"/>
                    <a:pt x="150" y="356"/>
                    <a:pt x="149" y="356"/>
                  </a:cubicBezTo>
                  <a:cubicBezTo>
                    <a:pt x="148" y="355"/>
                    <a:pt x="144" y="356"/>
                    <a:pt x="136" y="356"/>
                  </a:cubicBezTo>
                  <a:lnTo>
                    <a:pt x="126" y="357"/>
                  </a:lnTo>
                  <a:cubicBezTo>
                    <a:pt x="123" y="358"/>
                    <a:pt x="120" y="358"/>
                    <a:pt x="118" y="359"/>
                  </a:cubicBezTo>
                  <a:cubicBezTo>
                    <a:pt x="115" y="360"/>
                    <a:pt x="113" y="360"/>
                    <a:pt x="113" y="360"/>
                  </a:cubicBezTo>
                  <a:cubicBezTo>
                    <a:pt x="110" y="360"/>
                    <a:pt x="109" y="359"/>
                    <a:pt x="108" y="358"/>
                  </a:cubicBezTo>
                  <a:cubicBezTo>
                    <a:pt x="107" y="356"/>
                    <a:pt x="107" y="355"/>
                    <a:pt x="107" y="355"/>
                  </a:cubicBezTo>
                  <a:cubicBezTo>
                    <a:pt x="107" y="353"/>
                    <a:pt x="108" y="351"/>
                    <a:pt x="110" y="347"/>
                  </a:cubicBezTo>
                  <a:cubicBezTo>
                    <a:pt x="113" y="344"/>
                    <a:pt x="115" y="342"/>
                    <a:pt x="118" y="342"/>
                  </a:cubicBezTo>
                  <a:cubicBezTo>
                    <a:pt x="118" y="342"/>
                    <a:pt x="120" y="342"/>
                    <a:pt x="122" y="342"/>
                  </a:cubicBezTo>
                  <a:cubicBezTo>
                    <a:pt x="124" y="342"/>
                    <a:pt x="126" y="343"/>
                    <a:pt x="127" y="343"/>
                  </a:cubicBezTo>
                  <a:cubicBezTo>
                    <a:pt x="128" y="343"/>
                    <a:pt x="129" y="343"/>
                    <a:pt x="131" y="342"/>
                  </a:cubicBezTo>
                  <a:cubicBezTo>
                    <a:pt x="133" y="342"/>
                    <a:pt x="136" y="341"/>
                    <a:pt x="141" y="341"/>
                  </a:cubicBezTo>
                  <a:cubicBezTo>
                    <a:pt x="145" y="340"/>
                    <a:pt x="148" y="340"/>
                    <a:pt x="148" y="339"/>
                  </a:cubicBezTo>
                  <a:cubicBezTo>
                    <a:pt x="149" y="338"/>
                    <a:pt x="149" y="337"/>
                    <a:pt x="149" y="336"/>
                  </a:cubicBezTo>
                  <a:cubicBezTo>
                    <a:pt x="149" y="336"/>
                    <a:pt x="149" y="335"/>
                    <a:pt x="149" y="335"/>
                  </a:cubicBezTo>
                  <a:lnTo>
                    <a:pt x="149" y="328"/>
                  </a:lnTo>
                  <a:cubicBezTo>
                    <a:pt x="149" y="328"/>
                    <a:pt x="149" y="328"/>
                    <a:pt x="148" y="327"/>
                  </a:cubicBezTo>
                  <a:cubicBezTo>
                    <a:pt x="148" y="327"/>
                    <a:pt x="149" y="325"/>
                    <a:pt x="149" y="323"/>
                  </a:cubicBezTo>
                  <a:cubicBezTo>
                    <a:pt x="150" y="321"/>
                    <a:pt x="151" y="320"/>
                    <a:pt x="152" y="318"/>
                  </a:cubicBezTo>
                  <a:cubicBezTo>
                    <a:pt x="153" y="317"/>
                    <a:pt x="156" y="316"/>
                    <a:pt x="160" y="316"/>
                  </a:cubicBezTo>
                  <a:cubicBezTo>
                    <a:pt x="163" y="316"/>
                    <a:pt x="166" y="317"/>
                    <a:pt x="170" y="319"/>
                  </a:cubicBezTo>
                  <a:cubicBezTo>
                    <a:pt x="174" y="320"/>
                    <a:pt x="176" y="322"/>
                    <a:pt x="177" y="323"/>
                  </a:cubicBezTo>
                  <a:cubicBezTo>
                    <a:pt x="178" y="324"/>
                    <a:pt x="178" y="326"/>
                    <a:pt x="178" y="328"/>
                  </a:cubicBezTo>
                  <a:cubicBezTo>
                    <a:pt x="178" y="329"/>
                    <a:pt x="178" y="331"/>
                    <a:pt x="178" y="333"/>
                  </a:cubicBezTo>
                  <a:cubicBezTo>
                    <a:pt x="177" y="335"/>
                    <a:pt x="177" y="336"/>
                    <a:pt x="177" y="337"/>
                  </a:cubicBezTo>
                  <a:cubicBezTo>
                    <a:pt x="177" y="338"/>
                    <a:pt x="177" y="339"/>
                    <a:pt x="178" y="339"/>
                  </a:cubicBezTo>
                  <a:cubicBezTo>
                    <a:pt x="178" y="340"/>
                    <a:pt x="180" y="340"/>
                    <a:pt x="182" y="340"/>
                  </a:cubicBezTo>
                  <a:lnTo>
                    <a:pt x="188" y="340"/>
                  </a:lnTo>
                  <a:cubicBezTo>
                    <a:pt x="195" y="340"/>
                    <a:pt x="199" y="341"/>
                    <a:pt x="200" y="342"/>
                  </a:cubicBezTo>
                  <a:cubicBezTo>
                    <a:pt x="201" y="343"/>
                    <a:pt x="201" y="345"/>
                    <a:pt x="201" y="346"/>
                  </a:cubicBezTo>
                  <a:cubicBezTo>
                    <a:pt x="201" y="349"/>
                    <a:pt x="201" y="350"/>
                    <a:pt x="199" y="351"/>
                  </a:cubicBezTo>
                  <a:cubicBezTo>
                    <a:pt x="198" y="352"/>
                    <a:pt x="197" y="353"/>
                    <a:pt x="195" y="353"/>
                  </a:cubicBezTo>
                  <a:lnTo>
                    <a:pt x="186" y="354"/>
                  </a:lnTo>
                  <a:cubicBezTo>
                    <a:pt x="180" y="354"/>
                    <a:pt x="177" y="354"/>
                    <a:pt x="177" y="355"/>
                  </a:cubicBezTo>
                  <a:cubicBezTo>
                    <a:pt x="177" y="355"/>
                    <a:pt x="177" y="356"/>
                    <a:pt x="177" y="357"/>
                  </a:cubicBezTo>
                  <a:cubicBezTo>
                    <a:pt x="177" y="358"/>
                    <a:pt x="177" y="359"/>
                    <a:pt x="177" y="360"/>
                  </a:cubicBezTo>
                  <a:cubicBezTo>
                    <a:pt x="177" y="361"/>
                    <a:pt x="177" y="362"/>
                    <a:pt x="177" y="363"/>
                  </a:cubicBezTo>
                  <a:cubicBezTo>
                    <a:pt x="177" y="364"/>
                    <a:pt x="177" y="365"/>
                    <a:pt x="178" y="366"/>
                  </a:cubicBezTo>
                  <a:cubicBezTo>
                    <a:pt x="179" y="367"/>
                    <a:pt x="182" y="367"/>
                    <a:pt x="186" y="367"/>
                  </a:cubicBezTo>
                  <a:cubicBezTo>
                    <a:pt x="189" y="367"/>
                    <a:pt x="192" y="367"/>
                    <a:pt x="193" y="366"/>
                  </a:cubicBezTo>
                  <a:cubicBezTo>
                    <a:pt x="195" y="366"/>
                    <a:pt x="197" y="364"/>
                    <a:pt x="198" y="362"/>
                  </a:cubicBezTo>
                  <a:cubicBezTo>
                    <a:pt x="199" y="359"/>
                    <a:pt x="202" y="356"/>
                    <a:pt x="205" y="350"/>
                  </a:cubicBezTo>
                  <a:cubicBezTo>
                    <a:pt x="208" y="345"/>
                    <a:pt x="211" y="343"/>
                    <a:pt x="214" y="343"/>
                  </a:cubicBezTo>
                  <a:cubicBezTo>
                    <a:pt x="217" y="343"/>
                    <a:pt x="219" y="344"/>
                    <a:pt x="220" y="346"/>
                  </a:cubicBezTo>
                  <a:cubicBezTo>
                    <a:pt x="221" y="348"/>
                    <a:pt x="221" y="349"/>
                    <a:pt x="221" y="351"/>
                  </a:cubicBezTo>
                  <a:cubicBezTo>
                    <a:pt x="221" y="353"/>
                    <a:pt x="221" y="354"/>
                    <a:pt x="221" y="355"/>
                  </a:cubicBezTo>
                  <a:cubicBezTo>
                    <a:pt x="220" y="356"/>
                    <a:pt x="220" y="357"/>
                    <a:pt x="219" y="359"/>
                  </a:cubicBezTo>
                  <a:cubicBezTo>
                    <a:pt x="218" y="361"/>
                    <a:pt x="217" y="363"/>
                    <a:pt x="216" y="364"/>
                  </a:cubicBezTo>
                  <a:cubicBezTo>
                    <a:pt x="215" y="365"/>
                    <a:pt x="214" y="366"/>
                    <a:pt x="215" y="366"/>
                  </a:cubicBezTo>
                  <a:cubicBezTo>
                    <a:pt x="215" y="367"/>
                    <a:pt x="216" y="368"/>
                    <a:pt x="217" y="368"/>
                  </a:cubicBezTo>
                  <a:lnTo>
                    <a:pt x="224" y="368"/>
                  </a:lnTo>
                  <a:cubicBezTo>
                    <a:pt x="226" y="368"/>
                    <a:pt x="228" y="369"/>
                    <a:pt x="229" y="370"/>
                  </a:cubicBezTo>
                  <a:cubicBezTo>
                    <a:pt x="231" y="371"/>
                    <a:pt x="231" y="374"/>
                    <a:pt x="231" y="377"/>
                  </a:cubicBezTo>
                  <a:cubicBezTo>
                    <a:pt x="231" y="381"/>
                    <a:pt x="230" y="384"/>
                    <a:pt x="228" y="385"/>
                  </a:cubicBezTo>
                  <a:cubicBezTo>
                    <a:pt x="227" y="387"/>
                    <a:pt x="222" y="388"/>
                    <a:pt x="214" y="388"/>
                  </a:cubicBezTo>
                  <a:lnTo>
                    <a:pt x="209" y="388"/>
                  </a:lnTo>
                  <a:cubicBezTo>
                    <a:pt x="201" y="389"/>
                    <a:pt x="196" y="389"/>
                    <a:pt x="195" y="389"/>
                  </a:cubicBezTo>
                  <a:cubicBezTo>
                    <a:pt x="194" y="390"/>
                    <a:pt x="193" y="390"/>
                    <a:pt x="192" y="391"/>
                  </a:cubicBezTo>
                  <a:lnTo>
                    <a:pt x="184" y="399"/>
                  </a:lnTo>
                  <a:lnTo>
                    <a:pt x="179" y="403"/>
                  </a:lnTo>
                  <a:cubicBezTo>
                    <a:pt x="179" y="404"/>
                    <a:pt x="179" y="404"/>
                    <a:pt x="179" y="405"/>
                  </a:cubicBezTo>
                  <a:cubicBezTo>
                    <a:pt x="179" y="405"/>
                    <a:pt x="179" y="406"/>
                    <a:pt x="179" y="406"/>
                  </a:cubicBezTo>
                  <a:cubicBezTo>
                    <a:pt x="179" y="406"/>
                    <a:pt x="181" y="406"/>
                    <a:pt x="184" y="406"/>
                  </a:cubicBezTo>
                  <a:cubicBezTo>
                    <a:pt x="189" y="406"/>
                    <a:pt x="192" y="406"/>
                    <a:pt x="193" y="405"/>
                  </a:cubicBezTo>
                  <a:lnTo>
                    <a:pt x="197" y="403"/>
                  </a:lnTo>
                  <a:cubicBezTo>
                    <a:pt x="201" y="401"/>
                    <a:pt x="206" y="401"/>
                    <a:pt x="210" y="404"/>
                  </a:cubicBezTo>
                  <a:cubicBezTo>
                    <a:pt x="214" y="407"/>
                    <a:pt x="216" y="410"/>
                    <a:pt x="217" y="412"/>
                  </a:cubicBezTo>
                  <a:cubicBezTo>
                    <a:pt x="218" y="414"/>
                    <a:pt x="219" y="416"/>
                    <a:pt x="219" y="420"/>
                  </a:cubicBezTo>
                  <a:cubicBezTo>
                    <a:pt x="219" y="423"/>
                    <a:pt x="219" y="426"/>
                    <a:pt x="218" y="429"/>
                  </a:cubicBezTo>
                  <a:lnTo>
                    <a:pt x="218" y="441"/>
                  </a:lnTo>
                  <a:lnTo>
                    <a:pt x="217" y="458"/>
                  </a:lnTo>
                  <a:lnTo>
                    <a:pt x="217" y="472"/>
                  </a:lnTo>
                  <a:cubicBezTo>
                    <a:pt x="217" y="480"/>
                    <a:pt x="217" y="485"/>
                    <a:pt x="216" y="488"/>
                  </a:cubicBezTo>
                  <a:cubicBezTo>
                    <a:pt x="215" y="492"/>
                    <a:pt x="213" y="495"/>
                    <a:pt x="208" y="497"/>
                  </a:cubicBezTo>
                  <a:cubicBezTo>
                    <a:pt x="204" y="499"/>
                    <a:pt x="199" y="499"/>
                    <a:pt x="195" y="497"/>
                  </a:cubicBezTo>
                  <a:lnTo>
                    <a:pt x="191" y="495"/>
                  </a:lnTo>
                  <a:cubicBezTo>
                    <a:pt x="189" y="494"/>
                    <a:pt x="184" y="494"/>
                    <a:pt x="175" y="494"/>
                  </a:cubicBezTo>
                  <a:lnTo>
                    <a:pt x="167" y="494"/>
                  </a:lnTo>
                  <a:cubicBezTo>
                    <a:pt x="161" y="494"/>
                    <a:pt x="156" y="495"/>
                    <a:pt x="153" y="497"/>
                  </a:cubicBezTo>
                  <a:lnTo>
                    <a:pt x="148" y="500"/>
                  </a:lnTo>
                  <a:cubicBezTo>
                    <a:pt x="146" y="501"/>
                    <a:pt x="143" y="501"/>
                    <a:pt x="139" y="501"/>
                  </a:cubicBezTo>
                  <a:cubicBezTo>
                    <a:pt x="136" y="501"/>
                    <a:pt x="134" y="500"/>
                    <a:pt x="133" y="497"/>
                  </a:cubicBezTo>
                  <a:cubicBezTo>
                    <a:pt x="131" y="494"/>
                    <a:pt x="131" y="491"/>
                    <a:pt x="131" y="487"/>
                  </a:cubicBezTo>
                  <a:cubicBezTo>
                    <a:pt x="131" y="483"/>
                    <a:pt x="131" y="479"/>
                    <a:pt x="131" y="474"/>
                  </a:cubicBezTo>
                  <a:cubicBezTo>
                    <a:pt x="131" y="470"/>
                    <a:pt x="131" y="467"/>
                    <a:pt x="131" y="466"/>
                  </a:cubicBezTo>
                  <a:lnTo>
                    <a:pt x="131" y="455"/>
                  </a:lnTo>
                  <a:cubicBezTo>
                    <a:pt x="130" y="451"/>
                    <a:pt x="130" y="448"/>
                    <a:pt x="130" y="447"/>
                  </a:cubicBezTo>
                  <a:cubicBezTo>
                    <a:pt x="130" y="446"/>
                    <a:pt x="129" y="445"/>
                    <a:pt x="128" y="445"/>
                  </a:cubicBezTo>
                  <a:cubicBezTo>
                    <a:pt x="128" y="445"/>
                    <a:pt x="127" y="445"/>
                    <a:pt x="126" y="446"/>
                  </a:cubicBezTo>
                  <a:cubicBezTo>
                    <a:pt x="126" y="447"/>
                    <a:pt x="119" y="450"/>
                    <a:pt x="106" y="457"/>
                  </a:cubicBezTo>
                  <a:cubicBezTo>
                    <a:pt x="92" y="464"/>
                    <a:pt x="83" y="467"/>
                    <a:pt x="78" y="467"/>
                  </a:cubicBezTo>
                  <a:cubicBezTo>
                    <a:pt x="72" y="466"/>
                    <a:pt x="68" y="464"/>
                    <a:pt x="66" y="461"/>
                  </a:cubicBezTo>
                  <a:cubicBezTo>
                    <a:pt x="64" y="457"/>
                    <a:pt x="62" y="454"/>
                    <a:pt x="60" y="451"/>
                  </a:cubicBezTo>
                  <a:cubicBezTo>
                    <a:pt x="59" y="448"/>
                    <a:pt x="58" y="445"/>
                    <a:pt x="58" y="444"/>
                  </a:cubicBezTo>
                  <a:cubicBezTo>
                    <a:pt x="58" y="443"/>
                    <a:pt x="60" y="441"/>
                    <a:pt x="63" y="439"/>
                  </a:cubicBezTo>
                  <a:cubicBezTo>
                    <a:pt x="65" y="438"/>
                    <a:pt x="68" y="438"/>
                    <a:pt x="72" y="437"/>
                  </a:cubicBezTo>
                  <a:cubicBezTo>
                    <a:pt x="76" y="436"/>
                    <a:pt x="83" y="434"/>
                    <a:pt x="92" y="431"/>
                  </a:cubicBezTo>
                  <a:cubicBezTo>
                    <a:pt x="101" y="428"/>
                    <a:pt x="109" y="425"/>
                    <a:pt x="116" y="422"/>
                  </a:cubicBezTo>
                  <a:cubicBezTo>
                    <a:pt x="123" y="419"/>
                    <a:pt x="131" y="414"/>
                    <a:pt x="141" y="409"/>
                  </a:cubicBezTo>
                  <a:cubicBezTo>
                    <a:pt x="151" y="403"/>
                    <a:pt x="158" y="399"/>
                    <a:pt x="161" y="396"/>
                  </a:cubicBezTo>
                  <a:cubicBezTo>
                    <a:pt x="164" y="394"/>
                    <a:pt x="166" y="391"/>
                    <a:pt x="167" y="389"/>
                  </a:cubicBezTo>
                  <a:moveTo>
                    <a:pt x="181" y="474"/>
                  </a:moveTo>
                  <a:cubicBezTo>
                    <a:pt x="186" y="474"/>
                    <a:pt x="189" y="474"/>
                    <a:pt x="190" y="473"/>
                  </a:cubicBezTo>
                  <a:cubicBezTo>
                    <a:pt x="191" y="472"/>
                    <a:pt x="191" y="469"/>
                    <a:pt x="191" y="464"/>
                  </a:cubicBezTo>
                  <a:cubicBezTo>
                    <a:pt x="191" y="462"/>
                    <a:pt x="191" y="460"/>
                    <a:pt x="191" y="458"/>
                  </a:cubicBezTo>
                  <a:cubicBezTo>
                    <a:pt x="191" y="456"/>
                    <a:pt x="190" y="455"/>
                    <a:pt x="190" y="454"/>
                  </a:cubicBezTo>
                  <a:cubicBezTo>
                    <a:pt x="189" y="454"/>
                    <a:pt x="186" y="454"/>
                    <a:pt x="181" y="454"/>
                  </a:cubicBezTo>
                  <a:cubicBezTo>
                    <a:pt x="176" y="453"/>
                    <a:pt x="171" y="453"/>
                    <a:pt x="165" y="454"/>
                  </a:cubicBezTo>
                  <a:lnTo>
                    <a:pt x="162" y="454"/>
                  </a:lnTo>
                  <a:cubicBezTo>
                    <a:pt x="158" y="454"/>
                    <a:pt x="155" y="455"/>
                    <a:pt x="155" y="455"/>
                  </a:cubicBezTo>
                  <a:cubicBezTo>
                    <a:pt x="154" y="456"/>
                    <a:pt x="153" y="459"/>
                    <a:pt x="153" y="464"/>
                  </a:cubicBezTo>
                  <a:cubicBezTo>
                    <a:pt x="153" y="468"/>
                    <a:pt x="154" y="471"/>
                    <a:pt x="154" y="472"/>
                  </a:cubicBezTo>
                  <a:cubicBezTo>
                    <a:pt x="155" y="473"/>
                    <a:pt x="156" y="474"/>
                    <a:pt x="158" y="474"/>
                  </a:cubicBezTo>
                  <a:cubicBezTo>
                    <a:pt x="159" y="475"/>
                    <a:pt x="167" y="475"/>
                    <a:pt x="181" y="474"/>
                  </a:cubicBezTo>
                  <a:moveTo>
                    <a:pt x="156" y="436"/>
                  </a:moveTo>
                  <a:cubicBezTo>
                    <a:pt x="159" y="436"/>
                    <a:pt x="164" y="437"/>
                    <a:pt x="171" y="437"/>
                  </a:cubicBezTo>
                  <a:cubicBezTo>
                    <a:pt x="183" y="437"/>
                    <a:pt x="190" y="436"/>
                    <a:pt x="191" y="435"/>
                  </a:cubicBezTo>
                  <a:cubicBezTo>
                    <a:pt x="191" y="435"/>
                    <a:pt x="191" y="434"/>
                    <a:pt x="191" y="433"/>
                  </a:cubicBezTo>
                  <a:cubicBezTo>
                    <a:pt x="192" y="433"/>
                    <a:pt x="192" y="431"/>
                    <a:pt x="192" y="430"/>
                  </a:cubicBezTo>
                  <a:cubicBezTo>
                    <a:pt x="192" y="428"/>
                    <a:pt x="192" y="427"/>
                    <a:pt x="192" y="427"/>
                  </a:cubicBezTo>
                  <a:cubicBezTo>
                    <a:pt x="191" y="425"/>
                    <a:pt x="190" y="424"/>
                    <a:pt x="188" y="424"/>
                  </a:cubicBezTo>
                  <a:lnTo>
                    <a:pt x="185" y="424"/>
                  </a:lnTo>
                  <a:lnTo>
                    <a:pt x="181" y="423"/>
                  </a:lnTo>
                  <a:cubicBezTo>
                    <a:pt x="166" y="423"/>
                    <a:pt x="158" y="423"/>
                    <a:pt x="157" y="424"/>
                  </a:cubicBezTo>
                  <a:cubicBezTo>
                    <a:pt x="155" y="425"/>
                    <a:pt x="154" y="426"/>
                    <a:pt x="154" y="427"/>
                  </a:cubicBezTo>
                  <a:cubicBezTo>
                    <a:pt x="154" y="427"/>
                    <a:pt x="153" y="428"/>
                    <a:pt x="153" y="430"/>
                  </a:cubicBezTo>
                  <a:cubicBezTo>
                    <a:pt x="153" y="432"/>
                    <a:pt x="154" y="433"/>
                    <a:pt x="154" y="434"/>
                  </a:cubicBezTo>
                  <a:cubicBezTo>
                    <a:pt x="154" y="435"/>
                    <a:pt x="155" y="435"/>
                    <a:pt x="156" y="436"/>
                  </a:cubicBezTo>
                  <a:moveTo>
                    <a:pt x="333" y="431"/>
                  </a:moveTo>
                  <a:cubicBezTo>
                    <a:pt x="332" y="435"/>
                    <a:pt x="332" y="439"/>
                    <a:pt x="331" y="443"/>
                  </a:cubicBezTo>
                  <a:cubicBezTo>
                    <a:pt x="330" y="447"/>
                    <a:pt x="327" y="453"/>
                    <a:pt x="321" y="459"/>
                  </a:cubicBezTo>
                  <a:cubicBezTo>
                    <a:pt x="315" y="465"/>
                    <a:pt x="308" y="470"/>
                    <a:pt x="299" y="472"/>
                  </a:cubicBezTo>
                  <a:cubicBezTo>
                    <a:pt x="290" y="475"/>
                    <a:pt x="283" y="476"/>
                    <a:pt x="277" y="476"/>
                  </a:cubicBezTo>
                  <a:cubicBezTo>
                    <a:pt x="271" y="476"/>
                    <a:pt x="268" y="476"/>
                    <a:pt x="268" y="476"/>
                  </a:cubicBezTo>
                  <a:lnTo>
                    <a:pt x="265" y="475"/>
                  </a:lnTo>
                  <a:cubicBezTo>
                    <a:pt x="263" y="475"/>
                    <a:pt x="262" y="476"/>
                    <a:pt x="262" y="478"/>
                  </a:cubicBezTo>
                  <a:cubicBezTo>
                    <a:pt x="262" y="480"/>
                    <a:pt x="262" y="481"/>
                    <a:pt x="262" y="482"/>
                  </a:cubicBezTo>
                  <a:lnTo>
                    <a:pt x="262" y="490"/>
                  </a:lnTo>
                  <a:lnTo>
                    <a:pt x="263" y="499"/>
                  </a:lnTo>
                  <a:cubicBezTo>
                    <a:pt x="263" y="500"/>
                    <a:pt x="263" y="501"/>
                    <a:pt x="263" y="503"/>
                  </a:cubicBezTo>
                  <a:cubicBezTo>
                    <a:pt x="263" y="506"/>
                    <a:pt x="262" y="508"/>
                    <a:pt x="261" y="510"/>
                  </a:cubicBezTo>
                  <a:cubicBezTo>
                    <a:pt x="260" y="512"/>
                    <a:pt x="258" y="514"/>
                    <a:pt x="254" y="516"/>
                  </a:cubicBezTo>
                  <a:cubicBezTo>
                    <a:pt x="251" y="519"/>
                    <a:pt x="248" y="520"/>
                    <a:pt x="244" y="519"/>
                  </a:cubicBezTo>
                  <a:cubicBezTo>
                    <a:pt x="240" y="519"/>
                    <a:pt x="237" y="517"/>
                    <a:pt x="235" y="514"/>
                  </a:cubicBezTo>
                  <a:cubicBezTo>
                    <a:pt x="234" y="510"/>
                    <a:pt x="233" y="506"/>
                    <a:pt x="233" y="503"/>
                  </a:cubicBezTo>
                  <a:cubicBezTo>
                    <a:pt x="232" y="500"/>
                    <a:pt x="233" y="496"/>
                    <a:pt x="233" y="494"/>
                  </a:cubicBezTo>
                  <a:cubicBezTo>
                    <a:pt x="233" y="491"/>
                    <a:pt x="233" y="486"/>
                    <a:pt x="233" y="478"/>
                  </a:cubicBezTo>
                  <a:lnTo>
                    <a:pt x="234" y="460"/>
                  </a:lnTo>
                  <a:lnTo>
                    <a:pt x="234" y="439"/>
                  </a:lnTo>
                  <a:lnTo>
                    <a:pt x="234" y="413"/>
                  </a:lnTo>
                  <a:lnTo>
                    <a:pt x="234" y="381"/>
                  </a:lnTo>
                  <a:lnTo>
                    <a:pt x="234" y="371"/>
                  </a:lnTo>
                  <a:cubicBezTo>
                    <a:pt x="234" y="370"/>
                    <a:pt x="234" y="368"/>
                    <a:pt x="234" y="367"/>
                  </a:cubicBezTo>
                  <a:cubicBezTo>
                    <a:pt x="234" y="365"/>
                    <a:pt x="233" y="363"/>
                    <a:pt x="233" y="360"/>
                  </a:cubicBezTo>
                  <a:lnTo>
                    <a:pt x="231" y="355"/>
                  </a:lnTo>
                  <a:cubicBezTo>
                    <a:pt x="230" y="352"/>
                    <a:pt x="229" y="349"/>
                    <a:pt x="229" y="346"/>
                  </a:cubicBezTo>
                  <a:cubicBezTo>
                    <a:pt x="229" y="344"/>
                    <a:pt x="230" y="342"/>
                    <a:pt x="230" y="340"/>
                  </a:cubicBezTo>
                  <a:cubicBezTo>
                    <a:pt x="231" y="338"/>
                    <a:pt x="233" y="335"/>
                    <a:pt x="237" y="332"/>
                  </a:cubicBezTo>
                  <a:cubicBezTo>
                    <a:pt x="241" y="328"/>
                    <a:pt x="244" y="326"/>
                    <a:pt x="248" y="326"/>
                  </a:cubicBezTo>
                  <a:cubicBezTo>
                    <a:pt x="250" y="326"/>
                    <a:pt x="253" y="327"/>
                    <a:pt x="257" y="328"/>
                  </a:cubicBezTo>
                  <a:cubicBezTo>
                    <a:pt x="260" y="330"/>
                    <a:pt x="263" y="331"/>
                    <a:pt x="265" y="331"/>
                  </a:cubicBezTo>
                  <a:lnTo>
                    <a:pt x="276" y="331"/>
                  </a:lnTo>
                  <a:cubicBezTo>
                    <a:pt x="276" y="331"/>
                    <a:pt x="278" y="331"/>
                    <a:pt x="280" y="331"/>
                  </a:cubicBezTo>
                  <a:cubicBezTo>
                    <a:pt x="282" y="331"/>
                    <a:pt x="283" y="331"/>
                    <a:pt x="284" y="331"/>
                  </a:cubicBezTo>
                  <a:cubicBezTo>
                    <a:pt x="285" y="331"/>
                    <a:pt x="286" y="331"/>
                    <a:pt x="287" y="331"/>
                  </a:cubicBezTo>
                  <a:cubicBezTo>
                    <a:pt x="289" y="331"/>
                    <a:pt x="291" y="330"/>
                    <a:pt x="295" y="330"/>
                  </a:cubicBezTo>
                  <a:cubicBezTo>
                    <a:pt x="298" y="329"/>
                    <a:pt x="301" y="328"/>
                    <a:pt x="303" y="328"/>
                  </a:cubicBezTo>
                  <a:cubicBezTo>
                    <a:pt x="310" y="328"/>
                    <a:pt x="315" y="330"/>
                    <a:pt x="318" y="335"/>
                  </a:cubicBezTo>
                  <a:cubicBezTo>
                    <a:pt x="321" y="340"/>
                    <a:pt x="322" y="345"/>
                    <a:pt x="322" y="350"/>
                  </a:cubicBezTo>
                  <a:cubicBezTo>
                    <a:pt x="322" y="354"/>
                    <a:pt x="322" y="356"/>
                    <a:pt x="321" y="359"/>
                  </a:cubicBezTo>
                  <a:cubicBezTo>
                    <a:pt x="320" y="361"/>
                    <a:pt x="319" y="364"/>
                    <a:pt x="317" y="366"/>
                  </a:cubicBezTo>
                  <a:cubicBezTo>
                    <a:pt x="316" y="368"/>
                    <a:pt x="313" y="371"/>
                    <a:pt x="309" y="375"/>
                  </a:cubicBezTo>
                  <a:cubicBezTo>
                    <a:pt x="305" y="379"/>
                    <a:pt x="302" y="382"/>
                    <a:pt x="300" y="383"/>
                  </a:cubicBezTo>
                  <a:cubicBezTo>
                    <a:pt x="298" y="385"/>
                    <a:pt x="297" y="386"/>
                    <a:pt x="297" y="387"/>
                  </a:cubicBezTo>
                  <a:cubicBezTo>
                    <a:pt x="297" y="388"/>
                    <a:pt x="299" y="389"/>
                    <a:pt x="301" y="391"/>
                  </a:cubicBezTo>
                  <a:lnTo>
                    <a:pt x="309" y="395"/>
                  </a:lnTo>
                  <a:cubicBezTo>
                    <a:pt x="318" y="400"/>
                    <a:pt x="324" y="405"/>
                    <a:pt x="327" y="410"/>
                  </a:cubicBezTo>
                  <a:cubicBezTo>
                    <a:pt x="329" y="414"/>
                    <a:pt x="331" y="418"/>
                    <a:pt x="331" y="420"/>
                  </a:cubicBezTo>
                  <a:cubicBezTo>
                    <a:pt x="332" y="423"/>
                    <a:pt x="332" y="427"/>
                    <a:pt x="333" y="431"/>
                  </a:cubicBezTo>
                  <a:moveTo>
                    <a:pt x="260" y="389"/>
                  </a:moveTo>
                  <a:cubicBezTo>
                    <a:pt x="261" y="390"/>
                    <a:pt x="262" y="390"/>
                    <a:pt x="263" y="390"/>
                  </a:cubicBezTo>
                  <a:cubicBezTo>
                    <a:pt x="264" y="390"/>
                    <a:pt x="268" y="388"/>
                    <a:pt x="275" y="384"/>
                  </a:cubicBezTo>
                  <a:cubicBezTo>
                    <a:pt x="282" y="380"/>
                    <a:pt x="286" y="376"/>
                    <a:pt x="288" y="371"/>
                  </a:cubicBezTo>
                  <a:cubicBezTo>
                    <a:pt x="289" y="367"/>
                    <a:pt x="290" y="363"/>
                    <a:pt x="290" y="361"/>
                  </a:cubicBezTo>
                  <a:cubicBezTo>
                    <a:pt x="290" y="358"/>
                    <a:pt x="289" y="357"/>
                    <a:pt x="288" y="355"/>
                  </a:cubicBezTo>
                  <a:cubicBezTo>
                    <a:pt x="287" y="354"/>
                    <a:pt x="284" y="354"/>
                    <a:pt x="280" y="353"/>
                  </a:cubicBezTo>
                  <a:cubicBezTo>
                    <a:pt x="276" y="353"/>
                    <a:pt x="274" y="353"/>
                    <a:pt x="273" y="353"/>
                  </a:cubicBezTo>
                  <a:lnTo>
                    <a:pt x="268" y="353"/>
                  </a:lnTo>
                  <a:cubicBezTo>
                    <a:pt x="263" y="353"/>
                    <a:pt x="260" y="354"/>
                    <a:pt x="260" y="355"/>
                  </a:cubicBezTo>
                  <a:cubicBezTo>
                    <a:pt x="259" y="356"/>
                    <a:pt x="259" y="357"/>
                    <a:pt x="259" y="358"/>
                  </a:cubicBezTo>
                  <a:cubicBezTo>
                    <a:pt x="259" y="359"/>
                    <a:pt x="259" y="361"/>
                    <a:pt x="259" y="363"/>
                  </a:cubicBezTo>
                  <a:cubicBezTo>
                    <a:pt x="259" y="365"/>
                    <a:pt x="259" y="367"/>
                    <a:pt x="259" y="370"/>
                  </a:cubicBezTo>
                  <a:cubicBezTo>
                    <a:pt x="259" y="373"/>
                    <a:pt x="259" y="376"/>
                    <a:pt x="259" y="378"/>
                  </a:cubicBezTo>
                  <a:lnTo>
                    <a:pt x="259" y="382"/>
                  </a:lnTo>
                  <a:cubicBezTo>
                    <a:pt x="259" y="385"/>
                    <a:pt x="259" y="387"/>
                    <a:pt x="259" y="387"/>
                  </a:cubicBezTo>
                  <a:cubicBezTo>
                    <a:pt x="260" y="387"/>
                    <a:pt x="260" y="388"/>
                    <a:pt x="260" y="389"/>
                  </a:cubicBezTo>
                  <a:moveTo>
                    <a:pt x="262" y="454"/>
                  </a:moveTo>
                  <a:cubicBezTo>
                    <a:pt x="266" y="455"/>
                    <a:pt x="271" y="455"/>
                    <a:pt x="276" y="454"/>
                  </a:cubicBezTo>
                  <a:cubicBezTo>
                    <a:pt x="281" y="453"/>
                    <a:pt x="287" y="451"/>
                    <a:pt x="293" y="449"/>
                  </a:cubicBezTo>
                  <a:cubicBezTo>
                    <a:pt x="299" y="446"/>
                    <a:pt x="301" y="442"/>
                    <a:pt x="302" y="435"/>
                  </a:cubicBezTo>
                  <a:cubicBezTo>
                    <a:pt x="302" y="428"/>
                    <a:pt x="301" y="423"/>
                    <a:pt x="300" y="420"/>
                  </a:cubicBezTo>
                  <a:cubicBezTo>
                    <a:pt x="299" y="416"/>
                    <a:pt x="297" y="413"/>
                    <a:pt x="293" y="411"/>
                  </a:cubicBezTo>
                  <a:cubicBezTo>
                    <a:pt x="290" y="408"/>
                    <a:pt x="284" y="407"/>
                    <a:pt x="275" y="407"/>
                  </a:cubicBezTo>
                  <a:cubicBezTo>
                    <a:pt x="267" y="407"/>
                    <a:pt x="263" y="408"/>
                    <a:pt x="262" y="409"/>
                  </a:cubicBezTo>
                  <a:cubicBezTo>
                    <a:pt x="261" y="410"/>
                    <a:pt x="260" y="412"/>
                    <a:pt x="260" y="414"/>
                  </a:cubicBezTo>
                  <a:lnTo>
                    <a:pt x="260" y="421"/>
                  </a:lnTo>
                  <a:lnTo>
                    <a:pt x="260" y="429"/>
                  </a:lnTo>
                  <a:lnTo>
                    <a:pt x="260" y="440"/>
                  </a:lnTo>
                  <a:lnTo>
                    <a:pt x="260" y="447"/>
                  </a:lnTo>
                  <a:cubicBezTo>
                    <a:pt x="260" y="450"/>
                    <a:pt x="260" y="451"/>
                    <a:pt x="261" y="452"/>
                  </a:cubicBezTo>
                  <a:cubicBezTo>
                    <a:pt x="261" y="453"/>
                    <a:pt x="262" y="453"/>
                    <a:pt x="262" y="454"/>
                  </a:cubicBezTo>
                  <a:moveTo>
                    <a:pt x="572" y="98"/>
                  </a:moveTo>
                  <a:lnTo>
                    <a:pt x="571" y="99"/>
                  </a:lnTo>
                  <a:cubicBezTo>
                    <a:pt x="572" y="100"/>
                    <a:pt x="572" y="101"/>
                    <a:pt x="572" y="102"/>
                  </a:cubicBezTo>
                  <a:lnTo>
                    <a:pt x="573" y="102"/>
                  </a:lnTo>
                  <a:cubicBezTo>
                    <a:pt x="573" y="100"/>
                    <a:pt x="572" y="99"/>
                    <a:pt x="572" y="98"/>
                  </a:cubicBezTo>
                  <a:moveTo>
                    <a:pt x="400" y="532"/>
                  </a:moveTo>
                  <a:lnTo>
                    <a:pt x="400" y="532"/>
                  </a:lnTo>
                  <a:cubicBezTo>
                    <a:pt x="400" y="533"/>
                    <a:pt x="399" y="533"/>
                    <a:pt x="399" y="533"/>
                  </a:cubicBezTo>
                  <a:cubicBezTo>
                    <a:pt x="398" y="535"/>
                    <a:pt x="396" y="535"/>
                    <a:pt x="396" y="537"/>
                  </a:cubicBezTo>
                  <a:cubicBezTo>
                    <a:pt x="397" y="539"/>
                    <a:pt x="399" y="539"/>
                    <a:pt x="401" y="540"/>
                  </a:cubicBezTo>
                  <a:cubicBezTo>
                    <a:pt x="402" y="538"/>
                    <a:pt x="403" y="538"/>
                    <a:pt x="404" y="537"/>
                  </a:cubicBezTo>
                  <a:cubicBezTo>
                    <a:pt x="402" y="536"/>
                    <a:pt x="401" y="535"/>
                    <a:pt x="400" y="534"/>
                  </a:cubicBezTo>
                  <a:cubicBezTo>
                    <a:pt x="400" y="533"/>
                    <a:pt x="400" y="533"/>
                    <a:pt x="400" y="532"/>
                  </a:cubicBezTo>
                  <a:moveTo>
                    <a:pt x="396" y="532"/>
                  </a:moveTo>
                  <a:lnTo>
                    <a:pt x="388" y="532"/>
                  </a:lnTo>
                  <a:cubicBezTo>
                    <a:pt x="389" y="532"/>
                    <a:pt x="390" y="533"/>
                    <a:pt x="390" y="533"/>
                  </a:cubicBezTo>
                  <a:cubicBezTo>
                    <a:pt x="390" y="534"/>
                    <a:pt x="390" y="534"/>
                    <a:pt x="390" y="534"/>
                  </a:cubicBezTo>
                  <a:cubicBezTo>
                    <a:pt x="392" y="534"/>
                    <a:pt x="395" y="533"/>
                    <a:pt x="396" y="532"/>
                  </a:cubicBezTo>
                  <a:moveTo>
                    <a:pt x="130" y="94"/>
                  </a:moveTo>
                  <a:lnTo>
                    <a:pt x="135" y="95"/>
                  </a:lnTo>
                  <a:cubicBezTo>
                    <a:pt x="133" y="97"/>
                    <a:pt x="130" y="99"/>
                    <a:pt x="126" y="101"/>
                  </a:cubicBezTo>
                  <a:cubicBezTo>
                    <a:pt x="119" y="106"/>
                    <a:pt x="113" y="109"/>
                    <a:pt x="106" y="112"/>
                  </a:cubicBezTo>
                  <a:cubicBezTo>
                    <a:pt x="100" y="114"/>
                    <a:pt x="93" y="117"/>
                    <a:pt x="84" y="120"/>
                  </a:cubicBezTo>
                  <a:cubicBezTo>
                    <a:pt x="75" y="123"/>
                    <a:pt x="68" y="124"/>
                    <a:pt x="64" y="125"/>
                  </a:cubicBezTo>
                  <a:cubicBezTo>
                    <a:pt x="60" y="125"/>
                    <a:pt x="58" y="127"/>
                    <a:pt x="57" y="129"/>
                  </a:cubicBezTo>
                  <a:cubicBezTo>
                    <a:pt x="57" y="131"/>
                    <a:pt x="59" y="135"/>
                    <a:pt x="62" y="143"/>
                  </a:cubicBezTo>
                  <a:cubicBezTo>
                    <a:pt x="65" y="150"/>
                    <a:pt x="71" y="154"/>
                    <a:pt x="80" y="154"/>
                  </a:cubicBezTo>
                  <a:cubicBezTo>
                    <a:pt x="82" y="154"/>
                    <a:pt x="85" y="154"/>
                    <a:pt x="89" y="153"/>
                  </a:cubicBezTo>
                  <a:cubicBezTo>
                    <a:pt x="93" y="151"/>
                    <a:pt x="96" y="150"/>
                    <a:pt x="98" y="148"/>
                  </a:cubicBezTo>
                  <a:cubicBezTo>
                    <a:pt x="99" y="146"/>
                    <a:pt x="100" y="145"/>
                    <a:pt x="101" y="145"/>
                  </a:cubicBezTo>
                  <a:cubicBezTo>
                    <a:pt x="101" y="145"/>
                    <a:pt x="102" y="148"/>
                    <a:pt x="103" y="154"/>
                  </a:cubicBezTo>
                  <a:cubicBezTo>
                    <a:pt x="104" y="160"/>
                    <a:pt x="104" y="179"/>
                    <a:pt x="101" y="213"/>
                  </a:cubicBezTo>
                  <a:lnTo>
                    <a:pt x="101" y="254"/>
                  </a:lnTo>
                  <a:cubicBezTo>
                    <a:pt x="100" y="271"/>
                    <a:pt x="100" y="282"/>
                    <a:pt x="100" y="285"/>
                  </a:cubicBezTo>
                  <a:cubicBezTo>
                    <a:pt x="100" y="287"/>
                    <a:pt x="100" y="290"/>
                    <a:pt x="102" y="291"/>
                  </a:cubicBezTo>
                  <a:cubicBezTo>
                    <a:pt x="103" y="292"/>
                    <a:pt x="105" y="293"/>
                    <a:pt x="109" y="293"/>
                  </a:cubicBezTo>
                  <a:cubicBezTo>
                    <a:pt x="112" y="293"/>
                    <a:pt x="116" y="292"/>
                    <a:pt x="119" y="290"/>
                  </a:cubicBezTo>
                  <a:cubicBezTo>
                    <a:pt x="123" y="288"/>
                    <a:pt x="125" y="286"/>
                    <a:pt x="126" y="284"/>
                  </a:cubicBezTo>
                  <a:cubicBezTo>
                    <a:pt x="127" y="281"/>
                    <a:pt x="128" y="279"/>
                    <a:pt x="128" y="276"/>
                  </a:cubicBezTo>
                  <a:cubicBezTo>
                    <a:pt x="128" y="273"/>
                    <a:pt x="128" y="272"/>
                    <a:pt x="128" y="272"/>
                  </a:cubicBezTo>
                  <a:lnTo>
                    <a:pt x="127" y="221"/>
                  </a:lnTo>
                  <a:lnTo>
                    <a:pt x="128" y="169"/>
                  </a:lnTo>
                  <a:lnTo>
                    <a:pt x="128" y="139"/>
                  </a:lnTo>
                  <a:cubicBezTo>
                    <a:pt x="128" y="136"/>
                    <a:pt x="128" y="134"/>
                    <a:pt x="129" y="132"/>
                  </a:cubicBezTo>
                  <a:cubicBezTo>
                    <a:pt x="129" y="131"/>
                    <a:pt x="131" y="128"/>
                    <a:pt x="134" y="125"/>
                  </a:cubicBezTo>
                  <a:cubicBezTo>
                    <a:pt x="137" y="121"/>
                    <a:pt x="141" y="117"/>
                    <a:pt x="144" y="111"/>
                  </a:cubicBezTo>
                  <a:cubicBezTo>
                    <a:pt x="148" y="105"/>
                    <a:pt x="151" y="101"/>
                    <a:pt x="152" y="97"/>
                  </a:cubicBezTo>
                  <a:cubicBezTo>
                    <a:pt x="153" y="93"/>
                    <a:pt x="154" y="90"/>
                    <a:pt x="154" y="87"/>
                  </a:cubicBezTo>
                  <a:cubicBezTo>
                    <a:pt x="154" y="86"/>
                    <a:pt x="154" y="86"/>
                    <a:pt x="153" y="85"/>
                  </a:cubicBezTo>
                  <a:cubicBezTo>
                    <a:pt x="153" y="85"/>
                    <a:pt x="152" y="84"/>
                    <a:pt x="152" y="84"/>
                  </a:cubicBezTo>
                  <a:cubicBezTo>
                    <a:pt x="149" y="85"/>
                    <a:pt x="146" y="87"/>
                    <a:pt x="142" y="90"/>
                  </a:cubicBezTo>
                  <a:cubicBezTo>
                    <a:pt x="140" y="92"/>
                    <a:pt x="138" y="93"/>
                    <a:pt x="136" y="95"/>
                  </a:cubicBezTo>
                  <a:cubicBezTo>
                    <a:pt x="136" y="95"/>
                    <a:pt x="136" y="94"/>
                    <a:pt x="136" y="94"/>
                  </a:cubicBezTo>
                  <a:cubicBezTo>
                    <a:pt x="136" y="91"/>
                    <a:pt x="136" y="88"/>
                    <a:pt x="135" y="85"/>
                  </a:cubicBezTo>
                  <a:cubicBezTo>
                    <a:pt x="134" y="88"/>
                    <a:pt x="133" y="90"/>
                    <a:pt x="131" y="92"/>
                  </a:cubicBezTo>
                  <a:cubicBezTo>
                    <a:pt x="131" y="92"/>
                    <a:pt x="130" y="93"/>
                    <a:pt x="130" y="94"/>
                  </a:cubicBezTo>
                  <a:moveTo>
                    <a:pt x="532" y="69"/>
                  </a:moveTo>
                  <a:cubicBezTo>
                    <a:pt x="533" y="70"/>
                    <a:pt x="536" y="70"/>
                    <a:pt x="538" y="71"/>
                  </a:cubicBezTo>
                  <a:cubicBezTo>
                    <a:pt x="538" y="71"/>
                    <a:pt x="538" y="70"/>
                    <a:pt x="538" y="70"/>
                  </a:cubicBezTo>
                  <a:cubicBezTo>
                    <a:pt x="538" y="67"/>
                    <a:pt x="533" y="67"/>
                    <a:pt x="532" y="69"/>
                  </a:cubicBezTo>
                  <a:moveTo>
                    <a:pt x="533" y="72"/>
                  </a:moveTo>
                  <a:cubicBezTo>
                    <a:pt x="532" y="72"/>
                    <a:pt x="532" y="71"/>
                    <a:pt x="531" y="71"/>
                  </a:cubicBezTo>
                  <a:cubicBezTo>
                    <a:pt x="531" y="71"/>
                    <a:pt x="531" y="72"/>
                    <a:pt x="531" y="72"/>
                  </a:cubicBezTo>
                  <a:lnTo>
                    <a:pt x="533" y="72"/>
                  </a:lnTo>
                  <a:close/>
                  <a:moveTo>
                    <a:pt x="631" y="513"/>
                  </a:moveTo>
                  <a:cubicBezTo>
                    <a:pt x="628" y="515"/>
                    <a:pt x="626" y="512"/>
                    <a:pt x="624" y="512"/>
                  </a:cubicBezTo>
                  <a:cubicBezTo>
                    <a:pt x="622" y="512"/>
                    <a:pt x="621" y="515"/>
                    <a:pt x="617" y="514"/>
                  </a:cubicBezTo>
                  <a:cubicBezTo>
                    <a:pt x="617" y="513"/>
                    <a:pt x="617" y="512"/>
                    <a:pt x="617" y="510"/>
                  </a:cubicBezTo>
                  <a:cubicBezTo>
                    <a:pt x="618" y="509"/>
                    <a:pt x="620" y="510"/>
                    <a:pt x="622" y="510"/>
                  </a:cubicBezTo>
                  <a:cubicBezTo>
                    <a:pt x="626" y="510"/>
                    <a:pt x="631" y="507"/>
                    <a:pt x="631" y="513"/>
                  </a:cubicBezTo>
                  <a:moveTo>
                    <a:pt x="19" y="471"/>
                  </a:moveTo>
                  <a:cubicBezTo>
                    <a:pt x="22" y="475"/>
                    <a:pt x="22" y="485"/>
                    <a:pt x="17" y="486"/>
                  </a:cubicBezTo>
                  <a:cubicBezTo>
                    <a:pt x="15" y="485"/>
                    <a:pt x="16" y="483"/>
                    <a:pt x="15" y="481"/>
                  </a:cubicBezTo>
                  <a:cubicBezTo>
                    <a:pt x="14" y="479"/>
                    <a:pt x="11" y="478"/>
                    <a:pt x="11" y="477"/>
                  </a:cubicBezTo>
                  <a:cubicBezTo>
                    <a:pt x="12" y="474"/>
                    <a:pt x="16" y="473"/>
                    <a:pt x="19" y="471"/>
                  </a:cubicBezTo>
                  <a:moveTo>
                    <a:pt x="18" y="460"/>
                  </a:moveTo>
                  <a:cubicBezTo>
                    <a:pt x="22" y="463"/>
                    <a:pt x="18" y="468"/>
                    <a:pt x="14" y="465"/>
                  </a:cubicBezTo>
                  <a:cubicBezTo>
                    <a:pt x="12" y="462"/>
                    <a:pt x="15" y="460"/>
                    <a:pt x="18" y="460"/>
                  </a:cubicBezTo>
                  <a:moveTo>
                    <a:pt x="16" y="412"/>
                  </a:moveTo>
                  <a:cubicBezTo>
                    <a:pt x="16" y="416"/>
                    <a:pt x="12" y="419"/>
                    <a:pt x="12" y="422"/>
                  </a:cubicBezTo>
                  <a:cubicBezTo>
                    <a:pt x="13" y="426"/>
                    <a:pt x="16" y="427"/>
                    <a:pt x="19" y="430"/>
                  </a:cubicBezTo>
                  <a:cubicBezTo>
                    <a:pt x="18" y="433"/>
                    <a:pt x="20" y="436"/>
                    <a:pt x="20" y="439"/>
                  </a:cubicBezTo>
                  <a:cubicBezTo>
                    <a:pt x="19" y="443"/>
                    <a:pt x="16" y="445"/>
                    <a:pt x="17" y="449"/>
                  </a:cubicBezTo>
                  <a:cubicBezTo>
                    <a:pt x="17" y="451"/>
                    <a:pt x="20" y="452"/>
                    <a:pt x="19" y="454"/>
                  </a:cubicBezTo>
                  <a:cubicBezTo>
                    <a:pt x="17" y="455"/>
                    <a:pt x="15" y="457"/>
                    <a:pt x="12" y="457"/>
                  </a:cubicBezTo>
                  <a:cubicBezTo>
                    <a:pt x="6" y="456"/>
                    <a:pt x="6" y="447"/>
                    <a:pt x="10" y="444"/>
                  </a:cubicBezTo>
                  <a:cubicBezTo>
                    <a:pt x="11" y="441"/>
                    <a:pt x="7" y="439"/>
                    <a:pt x="6" y="436"/>
                  </a:cubicBezTo>
                  <a:cubicBezTo>
                    <a:pt x="6" y="434"/>
                    <a:pt x="9" y="432"/>
                    <a:pt x="9" y="430"/>
                  </a:cubicBezTo>
                  <a:cubicBezTo>
                    <a:pt x="9" y="426"/>
                    <a:pt x="7" y="419"/>
                    <a:pt x="7" y="416"/>
                  </a:cubicBezTo>
                  <a:cubicBezTo>
                    <a:pt x="7" y="412"/>
                    <a:pt x="11" y="408"/>
                    <a:pt x="16" y="412"/>
                  </a:cubicBezTo>
                  <a:moveTo>
                    <a:pt x="15" y="391"/>
                  </a:moveTo>
                  <a:cubicBezTo>
                    <a:pt x="17" y="392"/>
                    <a:pt x="18" y="395"/>
                    <a:pt x="17" y="397"/>
                  </a:cubicBezTo>
                  <a:cubicBezTo>
                    <a:pt x="13" y="397"/>
                    <a:pt x="14" y="393"/>
                    <a:pt x="15" y="391"/>
                  </a:cubicBezTo>
                  <a:moveTo>
                    <a:pt x="584" y="408"/>
                  </a:moveTo>
                  <a:lnTo>
                    <a:pt x="584" y="410"/>
                  </a:lnTo>
                  <a:cubicBezTo>
                    <a:pt x="584" y="410"/>
                    <a:pt x="584" y="410"/>
                    <a:pt x="585" y="410"/>
                  </a:cubicBezTo>
                  <a:lnTo>
                    <a:pt x="585" y="408"/>
                  </a:lnTo>
                  <a:lnTo>
                    <a:pt x="584" y="408"/>
                  </a:lnTo>
                  <a:close/>
                  <a:moveTo>
                    <a:pt x="13" y="377"/>
                  </a:moveTo>
                  <a:cubicBezTo>
                    <a:pt x="11" y="377"/>
                    <a:pt x="8" y="375"/>
                    <a:pt x="8" y="374"/>
                  </a:cubicBezTo>
                  <a:cubicBezTo>
                    <a:pt x="8" y="368"/>
                    <a:pt x="19" y="374"/>
                    <a:pt x="13" y="377"/>
                  </a:cubicBezTo>
                  <a:moveTo>
                    <a:pt x="15" y="360"/>
                  </a:moveTo>
                  <a:cubicBezTo>
                    <a:pt x="15" y="360"/>
                    <a:pt x="15" y="360"/>
                    <a:pt x="15" y="360"/>
                  </a:cubicBezTo>
                  <a:cubicBezTo>
                    <a:pt x="12" y="360"/>
                    <a:pt x="11" y="358"/>
                    <a:pt x="11" y="357"/>
                  </a:cubicBezTo>
                  <a:cubicBezTo>
                    <a:pt x="11" y="353"/>
                    <a:pt x="17" y="356"/>
                    <a:pt x="15" y="360"/>
                  </a:cubicBezTo>
                  <a:moveTo>
                    <a:pt x="14" y="322"/>
                  </a:moveTo>
                  <a:cubicBezTo>
                    <a:pt x="15" y="326"/>
                    <a:pt x="10" y="330"/>
                    <a:pt x="12" y="334"/>
                  </a:cubicBezTo>
                  <a:cubicBezTo>
                    <a:pt x="13" y="337"/>
                    <a:pt x="19" y="339"/>
                    <a:pt x="15" y="344"/>
                  </a:cubicBezTo>
                  <a:cubicBezTo>
                    <a:pt x="11" y="344"/>
                    <a:pt x="10" y="340"/>
                    <a:pt x="9" y="336"/>
                  </a:cubicBezTo>
                  <a:cubicBezTo>
                    <a:pt x="9" y="334"/>
                    <a:pt x="8" y="332"/>
                    <a:pt x="8" y="331"/>
                  </a:cubicBezTo>
                  <a:cubicBezTo>
                    <a:pt x="7" y="327"/>
                    <a:pt x="10" y="323"/>
                    <a:pt x="14" y="322"/>
                  </a:cubicBezTo>
                  <a:moveTo>
                    <a:pt x="622" y="234"/>
                  </a:moveTo>
                  <a:cubicBezTo>
                    <a:pt x="627" y="234"/>
                    <a:pt x="624" y="226"/>
                    <a:pt x="620" y="231"/>
                  </a:cubicBezTo>
                  <a:cubicBezTo>
                    <a:pt x="620" y="232"/>
                    <a:pt x="620" y="234"/>
                    <a:pt x="622" y="234"/>
                  </a:cubicBezTo>
                  <a:moveTo>
                    <a:pt x="628" y="145"/>
                  </a:moveTo>
                  <a:cubicBezTo>
                    <a:pt x="627" y="148"/>
                    <a:pt x="630" y="151"/>
                    <a:pt x="630" y="154"/>
                  </a:cubicBezTo>
                  <a:cubicBezTo>
                    <a:pt x="630" y="156"/>
                    <a:pt x="629" y="157"/>
                    <a:pt x="629" y="159"/>
                  </a:cubicBezTo>
                  <a:cubicBezTo>
                    <a:pt x="629" y="162"/>
                    <a:pt x="632" y="163"/>
                    <a:pt x="632" y="166"/>
                  </a:cubicBezTo>
                  <a:cubicBezTo>
                    <a:pt x="632" y="168"/>
                    <a:pt x="630" y="169"/>
                    <a:pt x="629" y="171"/>
                  </a:cubicBezTo>
                  <a:cubicBezTo>
                    <a:pt x="628" y="174"/>
                    <a:pt x="630" y="177"/>
                    <a:pt x="629" y="179"/>
                  </a:cubicBezTo>
                  <a:cubicBezTo>
                    <a:pt x="629" y="181"/>
                    <a:pt x="627" y="182"/>
                    <a:pt x="627" y="184"/>
                  </a:cubicBezTo>
                  <a:cubicBezTo>
                    <a:pt x="627" y="186"/>
                    <a:pt x="629" y="186"/>
                    <a:pt x="629" y="188"/>
                  </a:cubicBezTo>
                  <a:cubicBezTo>
                    <a:pt x="630" y="191"/>
                    <a:pt x="626" y="194"/>
                    <a:pt x="626" y="197"/>
                  </a:cubicBezTo>
                  <a:cubicBezTo>
                    <a:pt x="625" y="199"/>
                    <a:pt x="629" y="203"/>
                    <a:pt x="629" y="206"/>
                  </a:cubicBezTo>
                  <a:cubicBezTo>
                    <a:pt x="629" y="208"/>
                    <a:pt x="627" y="210"/>
                    <a:pt x="627" y="212"/>
                  </a:cubicBezTo>
                  <a:cubicBezTo>
                    <a:pt x="627" y="216"/>
                    <a:pt x="631" y="220"/>
                    <a:pt x="631" y="225"/>
                  </a:cubicBezTo>
                  <a:cubicBezTo>
                    <a:pt x="630" y="226"/>
                    <a:pt x="629" y="228"/>
                    <a:pt x="629" y="229"/>
                  </a:cubicBezTo>
                  <a:cubicBezTo>
                    <a:pt x="630" y="232"/>
                    <a:pt x="633" y="233"/>
                    <a:pt x="634" y="235"/>
                  </a:cubicBezTo>
                  <a:cubicBezTo>
                    <a:pt x="634" y="236"/>
                    <a:pt x="634" y="238"/>
                    <a:pt x="634" y="239"/>
                  </a:cubicBezTo>
                  <a:cubicBezTo>
                    <a:pt x="634" y="241"/>
                    <a:pt x="636" y="242"/>
                    <a:pt x="636" y="244"/>
                  </a:cubicBezTo>
                  <a:cubicBezTo>
                    <a:pt x="636" y="245"/>
                    <a:pt x="635" y="246"/>
                    <a:pt x="635" y="248"/>
                  </a:cubicBezTo>
                  <a:cubicBezTo>
                    <a:pt x="636" y="251"/>
                    <a:pt x="638" y="255"/>
                    <a:pt x="638" y="257"/>
                  </a:cubicBezTo>
                  <a:cubicBezTo>
                    <a:pt x="637" y="260"/>
                    <a:pt x="635" y="262"/>
                    <a:pt x="633" y="265"/>
                  </a:cubicBezTo>
                  <a:cubicBezTo>
                    <a:pt x="634" y="267"/>
                    <a:pt x="633" y="270"/>
                    <a:pt x="633" y="272"/>
                  </a:cubicBezTo>
                  <a:cubicBezTo>
                    <a:pt x="634" y="274"/>
                    <a:pt x="635" y="275"/>
                    <a:pt x="635" y="277"/>
                  </a:cubicBezTo>
                  <a:cubicBezTo>
                    <a:pt x="636" y="278"/>
                    <a:pt x="634" y="280"/>
                    <a:pt x="634" y="282"/>
                  </a:cubicBezTo>
                  <a:cubicBezTo>
                    <a:pt x="634" y="285"/>
                    <a:pt x="637" y="288"/>
                    <a:pt x="637" y="292"/>
                  </a:cubicBezTo>
                  <a:cubicBezTo>
                    <a:pt x="637" y="293"/>
                    <a:pt x="636" y="294"/>
                    <a:pt x="635" y="296"/>
                  </a:cubicBezTo>
                  <a:cubicBezTo>
                    <a:pt x="635" y="299"/>
                    <a:pt x="635" y="304"/>
                    <a:pt x="635" y="307"/>
                  </a:cubicBezTo>
                  <a:cubicBezTo>
                    <a:pt x="635" y="310"/>
                    <a:pt x="638" y="313"/>
                    <a:pt x="638" y="316"/>
                  </a:cubicBezTo>
                  <a:cubicBezTo>
                    <a:pt x="638" y="319"/>
                    <a:pt x="635" y="322"/>
                    <a:pt x="634" y="325"/>
                  </a:cubicBezTo>
                  <a:cubicBezTo>
                    <a:pt x="632" y="326"/>
                    <a:pt x="630" y="327"/>
                    <a:pt x="629" y="329"/>
                  </a:cubicBezTo>
                  <a:cubicBezTo>
                    <a:pt x="631" y="330"/>
                    <a:pt x="633" y="328"/>
                    <a:pt x="635" y="329"/>
                  </a:cubicBezTo>
                  <a:cubicBezTo>
                    <a:pt x="639" y="331"/>
                    <a:pt x="636" y="335"/>
                    <a:pt x="634" y="337"/>
                  </a:cubicBezTo>
                  <a:cubicBezTo>
                    <a:pt x="631" y="337"/>
                    <a:pt x="629" y="335"/>
                    <a:pt x="627" y="336"/>
                  </a:cubicBezTo>
                  <a:cubicBezTo>
                    <a:pt x="626" y="337"/>
                    <a:pt x="626" y="339"/>
                    <a:pt x="627" y="340"/>
                  </a:cubicBezTo>
                  <a:cubicBezTo>
                    <a:pt x="628" y="341"/>
                    <a:pt x="631" y="340"/>
                    <a:pt x="633" y="341"/>
                  </a:cubicBezTo>
                  <a:cubicBezTo>
                    <a:pt x="634" y="343"/>
                    <a:pt x="637" y="346"/>
                    <a:pt x="637" y="349"/>
                  </a:cubicBezTo>
                  <a:cubicBezTo>
                    <a:pt x="637" y="352"/>
                    <a:pt x="635" y="355"/>
                    <a:pt x="635" y="358"/>
                  </a:cubicBezTo>
                  <a:cubicBezTo>
                    <a:pt x="635" y="361"/>
                    <a:pt x="637" y="363"/>
                    <a:pt x="637" y="366"/>
                  </a:cubicBezTo>
                  <a:cubicBezTo>
                    <a:pt x="638" y="368"/>
                    <a:pt x="637" y="371"/>
                    <a:pt x="638" y="373"/>
                  </a:cubicBezTo>
                  <a:cubicBezTo>
                    <a:pt x="639" y="378"/>
                    <a:pt x="641" y="383"/>
                    <a:pt x="637" y="387"/>
                  </a:cubicBezTo>
                  <a:cubicBezTo>
                    <a:pt x="639" y="392"/>
                    <a:pt x="635" y="394"/>
                    <a:pt x="635" y="399"/>
                  </a:cubicBezTo>
                  <a:cubicBezTo>
                    <a:pt x="635" y="402"/>
                    <a:pt x="637" y="406"/>
                    <a:pt x="637" y="409"/>
                  </a:cubicBezTo>
                  <a:cubicBezTo>
                    <a:pt x="637" y="411"/>
                    <a:pt x="636" y="411"/>
                    <a:pt x="635" y="413"/>
                  </a:cubicBezTo>
                  <a:cubicBezTo>
                    <a:pt x="634" y="418"/>
                    <a:pt x="638" y="424"/>
                    <a:pt x="635" y="428"/>
                  </a:cubicBezTo>
                  <a:cubicBezTo>
                    <a:pt x="627" y="429"/>
                    <a:pt x="622" y="436"/>
                    <a:pt x="626" y="444"/>
                  </a:cubicBezTo>
                  <a:cubicBezTo>
                    <a:pt x="628" y="449"/>
                    <a:pt x="637" y="451"/>
                    <a:pt x="635" y="459"/>
                  </a:cubicBezTo>
                  <a:cubicBezTo>
                    <a:pt x="635" y="465"/>
                    <a:pt x="628" y="469"/>
                    <a:pt x="628" y="473"/>
                  </a:cubicBezTo>
                  <a:cubicBezTo>
                    <a:pt x="627" y="477"/>
                    <a:pt x="631" y="480"/>
                    <a:pt x="631" y="484"/>
                  </a:cubicBezTo>
                  <a:cubicBezTo>
                    <a:pt x="627" y="483"/>
                    <a:pt x="622" y="484"/>
                    <a:pt x="620" y="482"/>
                  </a:cubicBezTo>
                  <a:cubicBezTo>
                    <a:pt x="616" y="479"/>
                    <a:pt x="618" y="474"/>
                    <a:pt x="618" y="470"/>
                  </a:cubicBezTo>
                  <a:cubicBezTo>
                    <a:pt x="615" y="467"/>
                    <a:pt x="612" y="467"/>
                    <a:pt x="612" y="461"/>
                  </a:cubicBezTo>
                  <a:cubicBezTo>
                    <a:pt x="613" y="459"/>
                    <a:pt x="613" y="457"/>
                    <a:pt x="613" y="456"/>
                  </a:cubicBezTo>
                  <a:cubicBezTo>
                    <a:pt x="613" y="454"/>
                    <a:pt x="615" y="452"/>
                    <a:pt x="616" y="451"/>
                  </a:cubicBezTo>
                  <a:cubicBezTo>
                    <a:pt x="617" y="446"/>
                    <a:pt x="614" y="441"/>
                    <a:pt x="616" y="437"/>
                  </a:cubicBezTo>
                  <a:cubicBezTo>
                    <a:pt x="616" y="435"/>
                    <a:pt x="619" y="434"/>
                    <a:pt x="619" y="433"/>
                  </a:cubicBezTo>
                  <a:cubicBezTo>
                    <a:pt x="619" y="430"/>
                    <a:pt x="616" y="427"/>
                    <a:pt x="615" y="424"/>
                  </a:cubicBezTo>
                  <a:cubicBezTo>
                    <a:pt x="613" y="419"/>
                    <a:pt x="615" y="410"/>
                    <a:pt x="615" y="404"/>
                  </a:cubicBezTo>
                  <a:cubicBezTo>
                    <a:pt x="615" y="403"/>
                    <a:pt x="614" y="401"/>
                    <a:pt x="615" y="400"/>
                  </a:cubicBezTo>
                  <a:cubicBezTo>
                    <a:pt x="615" y="399"/>
                    <a:pt x="618" y="398"/>
                    <a:pt x="618" y="396"/>
                  </a:cubicBezTo>
                  <a:cubicBezTo>
                    <a:pt x="618" y="394"/>
                    <a:pt x="615" y="392"/>
                    <a:pt x="615" y="391"/>
                  </a:cubicBezTo>
                  <a:cubicBezTo>
                    <a:pt x="614" y="389"/>
                    <a:pt x="615" y="388"/>
                    <a:pt x="615" y="386"/>
                  </a:cubicBezTo>
                  <a:cubicBezTo>
                    <a:pt x="614" y="385"/>
                    <a:pt x="614" y="384"/>
                    <a:pt x="614" y="382"/>
                  </a:cubicBezTo>
                  <a:cubicBezTo>
                    <a:pt x="613" y="381"/>
                    <a:pt x="614" y="379"/>
                    <a:pt x="615" y="377"/>
                  </a:cubicBezTo>
                  <a:cubicBezTo>
                    <a:pt x="615" y="374"/>
                    <a:pt x="614" y="371"/>
                    <a:pt x="614" y="369"/>
                  </a:cubicBezTo>
                  <a:cubicBezTo>
                    <a:pt x="614" y="367"/>
                    <a:pt x="615" y="366"/>
                    <a:pt x="615" y="364"/>
                  </a:cubicBezTo>
                  <a:cubicBezTo>
                    <a:pt x="615" y="361"/>
                    <a:pt x="614" y="359"/>
                    <a:pt x="614" y="356"/>
                  </a:cubicBezTo>
                  <a:cubicBezTo>
                    <a:pt x="613" y="353"/>
                    <a:pt x="615" y="350"/>
                    <a:pt x="615" y="347"/>
                  </a:cubicBezTo>
                  <a:cubicBezTo>
                    <a:pt x="615" y="342"/>
                    <a:pt x="614" y="334"/>
                    <a:pt x="620" y="331"/>
                  </a:cubicBezTo>
                  <a:cubicBezTo>
                    <a:pt x="622" y="331"/>
                    <a:pt x="623" y="333"/>
                    <a:pt x="625" y="334"/>
                  </a:cubicBezTo>
                  <a:cubicBezTo>
                    <a:pt x="626" y="332"/>
                    <a:pt x="628" y="331"/>
                    <a:pt x="629" y="329"/>
                  </a:cubicBezTo>
                  <a:cubicBezTo>
                    <a:pt x="625" y="330"/>
                    <a:pt x="622" y="327"/>
                    <a:pt x="619" y="326"/>
                  </a:cubicBezTo>
                  <a:cubicBezTo>
                    <a:pt x="617" y="323"/>
                    <a:pt x="616" y="317"/>
                    <a:pt x="619" y="314"/>
                  </a:cubicBezTo>
                  <a:cubicBezTo>
                    <a:pt x="620" y="313"/>
                    <a:pt x="621" y="315"/>
                    <a:pt x="623" y="314"/>
                  </a:cubicBezTo>
                  <a:cubicBezTo>
                    <a:pt x="624" y="313"/>
                    <a:pt x="625" y="311"/>
                    <a:pt x="624" y="310"/>
                  </a:cubicBezTo>
                  <a:cubicBezTo>
                    <a:pt x="621" y="308"/>
                    <a:pt x="620" y="311"/>
                    <a:pt x="618" y="310"/>
                  </a:cubicBezTo>
                  <a:cubicBezTo>
                    <a:pt x="616" y="306"/>
                    <a:pt x="618" y="302"/>
                    <a:pt x="618" y="298"/>
                  </a:cubicBezTo>
                  <a:cubicBezTo>
                    <a:pt x="618" y="293"/>
                    <a:pt x="617" y="285"/>
                    <a:pt x="618" y="279"/>
                  </a:cubicBezTo>
                  <a:cubicBezTo>
                    <a:pt x="618" y="278"/>
                    <a:pt x="619" y="276"/>
                    <a:pt x="619" y="275"/>
                  </a:cubicBezTo>
                  <a:cubicBezTo>
                    <a:pt x="619" y="274"/>
                    <a:pt x="618" y="272"/>
                    <a:pt x="618" y="270"/>
                  </a:cubicBezTo>
                  <a:cubicBezTo>
                    <a:pt x="618" y="269"/>
                    <a:pt x="619" y="267"/>
                    <a:pt x="618" y="266"/>
                  </a:cubicBezTo>
                  <a:cubicBezTo>
                    <a:pt x="618" y="262"/>
                    <a:pt x="616" y="259"/>
                    <a:pt x="616" y="256"/>
                  </a:cubicBezTo>
                  <a:cubicBezTo>
                    <a:pt x="616" y="254"/>
                    <a:pt x="618" y="252"/>
                    <a:pt x="618" y="250"/>
                  </a:cubicBezTo>
                  <a:cubicBezTo>
                    <a:pt x="618" y="249"/>
                    <a:pt x="617" y="248"/>
                    <a:pt x="617" y="246"/>
                  </a:cubicBezTo>
                  <a:cubicBezTo>
                    <a:pt x="617" y="245"/>
                    <a:pt x="618" y="244"/>
                    <a:pt x="618" y="242"/>
                  </a:cubicBezTo>
                  <a:cubicBezTo>
                    <a:pt x="618" y="240"/>
                    <a:pt x="617" y="236"/>
                    <a:pt x="618" y="234"/>
                  </a:cubicBezTo>
                  <a:cubicBezTo>
                    <a:pt x="618" y="233"/>
                    <a:pt x="619" y="232"/>
                    <a:pt x="619" y="231"/>
                  </a:cubicBezTo>
                  <a:cubicBezTo>
                    <a:pt x="619" y="228"/>
                    <a:pt x="617" y="225"/>
                    <a:pt x="618" y="222"/>
                  </a:cubicBezTo>
                  <a:cubicBezTo>
                    <a:pt x="618" y="221"/>
                    <a:pt x="619" y="219"/>
                    <a:pt x="619" y="218"/>
                  </a:cubicBezTo>
                  <a:cubicBezTo>
                    <a:pt x="619" y="217"/>
                    <a:pt x="618" y="216"/>
                    <a:pt x="618" y="214"/>
                  </a:cubicBezTo>
                  <a:cubicBezTo>
                    <a:pt x="617" y="211"/>
                    <a:pt x="618" y="208"/>
                    <a:pt x="618" y="205"/>
                  </a:cubicBezTo>
                  <a:cubicBezTo>
                    <a:pt x="618" y="201"/>
                    <a:pt x="617" y="198"/>
                    <a:pt x="618" y="194"/>
                  </a:cubicBezTo>
                  <a:cubicBezTo>
                    <a:pt x="618" y="189"/>
                    <a:pt x="621" y="185"/>
                    <a:pt x="620" y="182"/>
                  </a:cubicBezTo>
                  <a:cubicBezTo>
                    <a:pt x="620" y="180"/>
                    <a:pt x="618" y="178"/>
                    <a:pt x="618" y="176"/>
                  </a:cubicBezTo>
                  <a:cubicBezTo>
                    <a:pt x="618" y="175"/>
                    <a:pt x="618" y="173"/>
                    <a:pt x="618" y="171"/>
                  </a:cubicBezTo>
                  <a:cubicBezTo>
                    <a:pt x="619" y="169"/>
                    <a:pt x="618" y="167"/>
                    <a:pt x="619" y="165"/>
                  </a:cubicBezTo>
                  <a:cubicBezTo>
                    <a:pt x="619" y="164"/>
                    <a:pt x="620" y="163"/>
                    <a:pt x="620" y="162"/>
                  </a:cubicBezTo>
                  <a:cubicBezTo>
                    <a:pt x="622" y="155"/>
                    <a:pt x="619" y="142"/>
                    <a:pt x="628" y="145"/>
                  </a:cubicBezTo>
                  <a:moveTo>
                    <a:pt x="10" y="71"/>
                  </a:moveTo>
                  <a:cubicBezTo>
                    <a:pt x="12" y="72"/>
                    <a:pt x="13" y="73"/>
                    <a:pt x="15" y="74"/>
                  </a:cubicBezTo>
                  <a:cubicBezTo>
                    <a:pt x="17" y="80"/>
                    <a:pt x="13" y="83"/>
                    <a:pt x="12" y="88"/>
                  </a:cubicBezTo>
                  <a:cubicBezTo>
                    <a:pt x="12" y="88"/>
                    <a:pt x="14" y="88"/>
                    <a:pt x="15" y="88"/>
                  </a:cubicBezTo>
                  <a:cubicBezTo>
                    <a:pt x="14" y="91"/>
                    <a:pt x="18" y="93"/>
                    <a:pt x="19" y="95"/>
                  </a:cubicBezTo>
                  <a:cubicBezTo>
                    <a:pt x="19" y="98"/>
                    <a:pt x="18" y="99"/>
                    <a:pt x="17" y="102"/>
                  </a:cubicBezTo>
                  <a:cubicBezTo>
                    <a:pt x="16" y="105"/>
                    <a:pt x="17" y="108"/>
                    <a:pt x="17" y="111"/>
                  </a:cubicBezTo>
                  <a:cubicBezTo>
                    <a:pt x="17" y="114"/>
                    <a:pt x="16" y="117"/>
                    <a:pt x="16" y="120"/>
                  </a:cubicBezTo>
                  <a:cubicBezTo>
                    <a:pt x="16" y="124"/>
                    <a:pt x="17" y="128"/>
                    <a:pt x="17" y="132"/>
                  </a:cubicBezTo>
                  <a:cubicBezTo>
                    <a:pt x="17" y="135"/>
                    <a:pt x="16" y="139"/>
                    <a:pt x="16" y="142"/>
                  </a:cubicBezTo>
                  <a:cubicBezTo>
                    <a:pt x="15" y="144"/>
                    <a:pt x="16" y="146"/>
                    <a:pt x="16" y="148"/>
                  </a:cubicBezTo>
                  <a:cubicBezTo>
                    <a:pt x="15" y="151"/>
                    <a:pt x="14" y="154"/>
                    <a:pt x="14" y="156"/>
                  </a:cubicBezTo>
                  <a:cubicBezTo>
                    <a:pt x="14" y="159"/>
                    <a:pt x="15" y="161"/>
                    <a:pt x="15" y="164"/>
                  </a:cubicBezTo>
                  <a:cubicBezTo>
                    <a:pt x="14" y="165"/>
                    <a:pt x="14" y="166"/>
                    <a:pt x="14" y="167"/>
                  </a:cubicBezTo>
                  <a:cubicBezTo>
                    <a:pt x="13" y="171"/>
                    <a:pt x="14" y="176"/>
                    <a:pt x="14" y="180"/>
                  </a:cubicBezTo>
                  <a:cubicBezTo>
                    <a:pt x="14" y="183"/>
                    <a:pt x="13" y="185"/>
                    <a:pt x="13" y="188"/>
                  </a:cubicBezTo>
                  <a:cubicBezTo>
                    <a:pt x="12" y="194"/>
                    <a:pt x="15" y="199"/>
                    <a:pt x="12" y="202"/>
                  </a:cubicBezTo>
                  <a:cubicBezTo>
                    <a:pt x="10" y="203"/>
                    <a:pt x="6" y="203"/>
                    <a:pt x="5" y="205"/>
                  </a:cubicBezTo>
                  <a:cubicBezTo>
                    <a:pt x="6" y="208"/>
                    <a:pt x="10" y="208"/>
                    <a:pt x="12" y="209"/>
                  </a:cubicBezTo>
                  <a:cubicBezTo>
                    <a:pt x="13" y="212"/>
                    <a:pt x="13" y="216"/>
                    <a:pt x="11" y="218"/>
                  </a:cubicBezTo>
                  <a:cubicBezTo>
                    <a:pt x="16" y="228"/>
                    <a:pt x="13" y="239"/>
                    <a:pt x="14" y="250"/>
                  </a:cubicBezTo>
                  <a:cubicBezTo>
                    <a:pt x="14" y="251"/>
                    <a:pt x="15" y="252"/>
                    <a:pt x="15" y="253"/>
                  </a:cubicBezTo>
                  <a:cubicBezTo>
                    <a:pt x="15" y="256"/>
                    <a:pt x="14" y="259"/>
                    <a:pt x="15" y="262"/>
                  </a:cubicBezTo>
                  <a:cubicBezTo>
                    <a:pt x="15" y="266"/>
                    <a:pt x="16" y="269"/>
                    <a:pt x="16" y="271"/>
                  </a:cubicBezTo>
                  <a:cubicBezTo>
                    <a:pt x="15" y="273"/>
                    <a:pt x="12" y="275"/>
                    <a:pt x="12" y="278"/>
                  </a:cubicBezTo>
                  <a:cubicBezTo>
                    <a:pt x="12" y="279"/>
                    <a:pt x="15" y="280"/>
                    <a:pt x="16" y="282"/>
                  </a:cubicBezTo>
                  <a:cubicBezTo>
                    <a:pt x="17" y="287"/>
                    <a:pt x="12" y="292"/>
                    <a:pt x="13" y="296"/>
                  </a:cubicBezTo>
                  <a:cubicBezTo>
                    <a:pt x="13" y="297"/>
                    <a:pt x="15" y="299"/>
                    <a:pt x="15" y="300"/>
                  </a:cubicBezTo>
                  <a:cubicBezTo>
                    <a:pt x="15" y="302"/>
                    <a:pt x="14" y="303"/>
                    <a:pt x="14" y="304"/>
                  </a:cubicBezTo>
                  <a:cubicBezTo>
                    <a:pt x="14" y="309"/>
                    <a:pt x="17" y="314"/>
                    <a:pt x="15" y="319"/>
                  </a:cubicBezTo>
                  <a:cubicBezTo>
                    <a:pt x="1" y="315"/>
                    <a:pt x="5" y="298"/>
                    <a:pt x="4" y="284"/>
                  </a:cubicBezTo>
                  <a:cubicBezTo>
                    <a:pt x="4" y="281"/>
                    <a:pt x="2" y="279"/>
                    <a:pt x="2" y="277"/>
                  </a:cubicBezTo>
                  <a:cubicBezTo>
                    <a:pt x="2" y="274"/>
                    <a:pt x="4" y="271"/>
                    <a:pt x="4" y="267"/>
                  </a:cubicBezTo>
                  <a:cubicBezTo>
                    <a:pt x="5" y="265"/>
                    <a:pt x="4" y="262"/>
                    <a:pt x="4" y="260"/>
                  </a:cubicBezTo>
                  <a:cubicBezTo>
                    <a:pt x="5" y="258"/>
                    <a:pt x="6" y="255"/>
                    <a:pt x="6" y="254"/>
                  </a:cubicBezTo>
                  <a:cubicBezTo>
                    <a:pt x="6" y="252"/>
                    <a:pt x="5" y="252"/>
                    <a:pt x="5" y="250"/>
                  </a:cubicBezTo>
                  <a:cubicBezTo>
                    <a:pt x="5" y="250"/>
                    <a:pt x="5" y="248"/>
                    <a:pt x="5" y="247"/>
                  </a:cubicBezTo>
                  <a:cubicBezTo>
                    <a:pt x="5" y="243"/>
                    <a:pt x="3" y="238"/>
                    <a:pt x="3" y="234"/>
                  </a:cubicBezTo>
                  <a:cubicBezTo>
                    <a:pt x="3" y="233"/>
                    <a:pt x="2" y="229"/>
                    <a:pt x="3" y="228"/>
                  </a:cubicBezTo>
                  <a:cubicBezTo>
                    <a:pt x="4" y="225"/>
                    <a:pt x="8" y="224"/>
                    <a:pt x="7" y="220"/>
                  </a:cubicBezTo>
                  <a:cubicBezTo>
                    <a:pt x="7" y="219"/>
                    <a:pt x="10" y="220"/>
                    <a:pt x="11" y="219"/>
                  </a:cubicBezTo>
                  <a:cubicBezTo>
                    <a:pt x="9" y="217"/>
                    <a:pt x="6" y="216"/>
                    <a:pt x="3" y="215"/>
                  </a:cubicBezTo>
                  <a:cubicBezTo>
                    <a:pt x="0" y="212"/>
                    <a:pt x="2" y="209"/>
                    <a:pt x="2" y="205"/>
                  </a:cubicBezTo>
                  <a:cubicBezTo>
                    <a:pt x="2" y="203"/>
                    <a:pt x="0" y="201"/>
                    <a:pt x="0" y="199"/>
                  </a:cubicBezTo>
                  <a:cubicBezTo>
                    <a:pt x="0" y="196"/>
                    <a:pt x="5" y="192"/>
                    <a:pt x="0" y="189"/>
                  </a:cubicBezTo>
                  <a:cubicBezTo>
                    <a:pt x="0" y="186"/>
                    <a:pt x="1" y="183"/>
                    <a:pt x="1" y="179"/>
                  </a:cubicBezTo>
                  <a:cubicBezTo>
                    <a:pt x="2" y="177"/>
                    <a:pt x="3" y="175"/>
                    <a:pt x="3" y="173"/>
                  </a:cubicBezTo>
                  <a:cubicBezTo>
                    <a:pt x="3" y="172"/>
                    <a:pt x="1" y="171"/>
                    <a:pt x="1" y="169"/>
                  </a:cubicBezTo>
                  <a:cubicBezTo>
                    <a:pt x="0" y="167"/>
                    <a:pt x="0" y="164"/>
                    <a:pt x="0" y="162"/>
                  </a:cubicBezTo>
                  <a:cubicBezTo>
                    <a:pt x="0" y="160"/>
                    <a:pt x="3" y="158"/>
                    <a:pt x="3" y="156"/>
                  </a:cubicBezTo>
                  <a:cubicBezTo>
                    <a:pt x="3" y="154"/>
                    <a:pt x="0" y="152"/>
                    <a:pt x="0" y="150"/>
                  </a:cubicBezTo>
                  <a:cubicBezTo>
                    <a:pt x="0" y="147"/>
                    <a:pt x="1" y="143"/>
                    <a:pt x="1" y="140"/>
                  </a:cubicBezTo>
                  <a:cubicBezTo>
                    <a:pt x="1" y="139"/>
                    <a:pt x="0" y="138"/>
                    <a:pt x="0" y="137"/>
                  </a:cubicBezTo>
                  <a:cubicBezTo>
                    <a:pt x="1" y="135"/>
                    <a:pt x="2" y="133"/>
                    <a:pt x="3" y="131"/>
                  </a:cubicBezTo>
                  <a:cubicBezTo>
                    <a:pt x="3" y="130"/>
                    <a:pt x="3" y="129"/>
                    <a:pt x="3" y="128"/>
                  </a:cubicBezTo>
                  <a:cubicBezTo>
                    <a:pt x="4" y="125"/>
                    <a:pt x="6" y="125"/>
                    <a:pt x="6" y="121"/>
                  </a:cubicBezTo>
                  <a:cubicBezTo>
                    <a:pt x="7" y="117"/>
                    <a:pt x="7" y="113"/>
                    <a:pt x="4" y="110"/>
                  </a:cubicBezTo>
                  <a:cubicBezTo>
                    <a:pt x="5" y="107"/>
                    <a:pt x="7" y="104"/>
                    <a:pt x="7" y="101"/>
                  </a:cubicBezTo>
                  <a:cubicBezTo>
                    <a:pt x="7" y="100"/>
                    <a:pt x="9" y="100"/>
                    <a:pt x="9" y="100"/>
                  </a:cubicBezTo>
                  <a:cubicBezTo>
                    <a:pt x="9" y="95"/>
                    <a:pt x="9" y="91"/>
                    <a:pt x="11" y="89"/>
                  </a:cubicBezTo>
                  <a:cubicBezTo>
                    <a:pt x="10" y="86"/>
                    <a:pt x="9" y="86"/>
                    <a:pt x="8" y="85"/>
                  </a:cubicBezTo>
                  <a:cubicBezTo>
                    <a:pt x="7" y="82"/>
                    <a:pt x="10" y="80"/>
                    <a:pt x="10" y="77"/>
                  </a:cubicBezTo>
                  <a:cubicBezTo>
                    <a:pt x="11" y="75"/>
                    <a:pt x="8" y="73"/>
                    <a:pt x="10" y="71"/>
                  </a:cubicBezTo>
                  <a:moveTo>
                    <a:pt x="414" y="67"/>
                  </a:moveTo>
                  <a:lnTo>
                    <a:pt x="412" y="66"/>
                  </a:lnTo>
                  <a:cubicBezTo>
                    <a:pt x="412" y="67"/>
                    <a:pt x="412" y="68"/>
                    <a:pt x="413" y="68"/>
                  </a:cubicBezTo>
                  <a:cubicBezTo>
                    <a:pt x="413" y="68"/>
                    <a:pt x="414" y="67"/>
                    <a:pt x="414" y="67"/>
                  </a:cubicBezTo>
                  <a:moveTo>
                    <a:pt x="458" y="62"/>
                  </a:moveTo>
                  <a:cubicBezTo>
                    <a:pt x="461" y="62"/>
                    <a:pt x="463" y="62"/>
                    <a:pt x="466" y="62"/>
                  </a:cubicBezTo>
                  <a:lnTo>
                    <a:pt x="466" y="62"/>
                  </a:lnTo>
                  <a:cubicBezTo>
                    <a:pt x="463" y="60"/>
                    <a:pt x="460" y="61"/>
                    <a:pt x="458" y="62"/>
                  </a:cubicBezTo>
                  <a:moveTo>
                    <a:pt x="77" y="76"/>
                  </a:moveTo>
                  <a:cubicBezTo>
                    <a:pt x="80" y="78"/>
                    <a:pt x="83" y="79"/>
                    <a:pt x="87" y="79"/>
                  </a:cubicBezTo>
                  <a:cubicBezTo>
                    <a:pt x="86" y="78"/>
                    <a:pt x="86" y="76"/>
                    <a:pt x="85" y="75"/>
                  </a:cubicBezTo>
                  <a:cubicBezTo>
                    <a:pt x="82" y="73"/>
                    <a:pt x="78" y="74"/>
                    <a:pt x="77" y="76"/>
                  </a:cubicBezTo>
                  <a:moveTo>
                    <a:pt x="550" y="11"/>
                  </a:moveTo>
                  <a:lnTo>
                    <a:pt x="550" y="11"/>
                  </a:lnTo>
                  <a:cubicBezTo>
                    <a:pt x="550" y="11"/>
                    <a:pt x="550" y="11"/>
                    <a:pt x="550" y="11"/>
                  </a:cubicBezTo>
                  <a:lnTo>
                    <a:pt x="549" y="11"/>
                  </a:lnTo>
                  <a:lnTo>
                    <a:pt x="550" y="11"/>
                  </a:lnTo>
                  <a:close/>
                  <a:moveTo>
                    <a:pt x="550" y="12"/>
                  </a:moveTo>
                  <a:cubicBezTo>
                    <a:pt x="550" y="12"/>
                    <a:pt x="550" y="12"/>
                    <a:pt x="549" y="12"/>
                  </a:cubicBezTo>
                  <a:cubicBezTo>
                    <a:pt x="550" y="12"/>
                    <a:pt x="550" y="12"/>
                    <a:pt x="550" y="12"/>
                  </a:cubicBezTo>
                  <a:moveTo>
                    <a:pt x="549" y="12"/>
                  </a:moveTo>
                  <a:lnTo>
                    <a:pt x="549" y="12"/>
                  </a:lnTo>
                  <a:lnTo>
                    <a:pt x="549" y="12"/>
                  </a:lnTo>
                  <a:lnTo>
                    <a:pt x="549" y="12"/>
                  </a:lnTo>
                  <a:close/>
                  <a:moveTo>
                    <a:pt x="541" y="5"/>
                  </a:moveTo>
                  <a:cubicBezTo>
                    <a:pt x="545" y="3"/>
                    <a:pt x="551" y="4"/>
                    <a:pt x="553" y="7"/>
                  </a:cubicBezTo>
                  <a:cubicBezTo>
                    <a:pt x="559" y="8"/>
                    <a:pt x="565" y="7"/>
                    <a:pt x="570" y="9"/>
                  </a:cubicBezTo>
                  <a:cubicBezTo>
                    <a:pt x="572" y="10"/>
                    <a:pt x="573" y="11"/>
                    <a:pt x="575" y="12"/>
                  </a:cubicBezTo>
                  <a:cubicBezTo>
                    <a:pt x="575" y="12"/>
                    <a:pt x="577" y="12"/>
                    <a:pt x="577" y="12"/>
                  </a:cubicBezTo>
                  <a:cubicBezTo>
                    <a:pt x="581" y="13"/>
                    <a:pt x="584" y="15"/>
                    <a:pt x="586" y="16"/>
                  </a:cubicBezTo>
                  <a:cubicBezTo>
                    <a:pt x="588" y="16"/>
                    <a:pt x="591" y="15"/>
                    <a:pt x="593" y="16"/>
                  </a:cubicBezTo>
                  <a:cubicBezTo>
                    <a:pt x="594" y="17"/>
                    <a:pt x="595" y="18"/>
                    <a:pt x="596" y="20"/>
                  </a:cubicBezTo>
                  <a:cubicBezTo>
                    <a:pt x="600" y="23"/>
                    <a:pt x="603" y="27"/>
                    <a:pt x="607" y="30"/>
                  </a:cubicBezTo>
                  <a:cubicBezTo>
                    <a:pt x="605" y="33"/>
                    <a:pt x="605" y="37"/>
                    <a:pt x="604" y="39"/>
                  </a:cubicBezTo>
                  <a:cubicBezTo>
                    <a:pt x="600" y="40"/>
                    <a:pt x="599" y="37"/>
                    <a:pt x="596" y="36"/>
                  </a:cubicBezTo>
                  <a:cubicBezTo>
                    <a:pt x="593" y="36"/>
                    <a:pt x="590" y="37"/>
                    <a:pt x="587" y="37"/>
                  </a:cubicBezTo>
                  <a:cubicBezTo>
                    <a:pt x="585" y="37"/>
                    <a:pt x="582" y="35"/>
                    <a:pt x="579" y="33"/>
                  </a:cubicBezTo>
                  <a:cubicBezTo>
                    <a:pt x="577" y="32"/>
                    <a:pt x="573" y="31"/>
                    <a:pt x="571" y="29"/>
                  </a:cubicBezTo>
                  <a:cubicBezTo>
                    <a:pt x="569" y="28"/>
                    <a:pt x="568" y="26"/>
                    <a:pt x="565" y="26"/>
                  </a:cubicBezTo>
                  <a:cubicBezTo>
                    <a:pt x="563" y="25"/>
                    <a:pt x="562" y="26"/>
                    <a:pt x="559" y="26"/>
                  </a:cubicBezTo>
                  <a:cubicBezTo>
                    <a:pt x="555" y="27"/>
                    <a:pt x="550" y="26"/>
                    <a:pt x="546" y="26"/>
                  </a:cubicBezTo>
                  <a:cubicBezTo>
                    <a:pt x="539" y="25"/>
                    <a:pt x="533" y="25"/>
                    <a:pt x="527" y="24"/>
                  </a:cubicBezTo>
                  <a:cubicBezTo>
                    <a:pt x="525" y="24"/>
                    <a:pt x="523" y="23"/>
                    <a:pt x="521" y="23"/>
                  </a:cubicBezTo>
                  <a:cubicBezTo>
                    <a:pt x="515" y="22"/>
                    <a:pt x="507" y="25"/>
                    <a:pt x="499" y="24"/>
                  </a:cubicBezTo>
                  <a:cubicBezTo>
                    <a:pt x="494" y="24"/>
                    <a:pt x="490" y="23"/>
                    <a:pt x="486" y="24"/>
                  </a:cubicBezTo>
                  <a:cubicBezTo>
                    <a:pt x="485" y="24"/>
                    <a:pt x="483" y="25"/>
                    <a:pt x="482" y="25"/>
                  </a:cubicBezTo>
                  <a:cubicBezTo>
                    <a:pt x="475" y="27"/>
                    <a:pt x="467" y="26"/>
                    <a:pt x="461" y="27"/>
                  </a:cubicBezTo>
                  <a:cubicBezTo>
                    <a:pt x="458" y="27"/>
                    <a:pt x="455" y="28"/>
                    <a:pt x="452" y="29"/>
                  </a:cubicBezTo>
                  <a:cubicBezTo>
                    <a:pt x="448" y="29"/>
                    <a:pt x="445" y="28"/>
                    <a:pt x="442" y="29"/>
                  </a:cubicBezTo>
                  <a:cubicBezTo>
                    <a:pt x="440" y="29"/>
                    <a:pt x="438" y="31"/>
                    <a:pt x="436" y="31"/>
                  </a:cubicBezTo>
                  <a:cubicBezTo>
                    <a:pt x="435" y="32"/>
                    <a:pt x="433" y="31"/>
                    <a:pt x="431" y="31"/>
                  </a:cubicBezTo>
                  <a:cubicBezTo>
                    <a:pt x="427" y="30"/>
                    <a:pt x="423" y="31"/>
                    <a:pt x="420" y="31"/>
                  </a:cubicBezTo>
                  <a:cubicBezTo>
                    <a:pt x="418" y="30"/>
                    <a:pt x="416" y="28"/>
                    <a:pt x="413" y="29"/>
                  </a:cubicBezTo>
                  <a:cubicBezTo>
                    <a:pt x="411" y="29"/>
                    <a:pt x="410" y="31"/>
                    <a:pt x="408" y="31"/>
                  </a:cubicBezTo>
                  <a:cubicBezTo>
                    <a:pt x="407" y="32"/>
                    <a:pt x="405" y="30"/>
                    <a:pt x="404" y="30"/>
                  </a:cubicBezTo>
                  <a:cubicBezTo>
                    <a:pt x="400" y="29"/>
                    <a:pt x="396" y="31"/>
                    <a:pt x="393" y="31"/>
                  </a:cubicBezTo>
                  <a:cubicBezTo>
                    <a:pt x="389" y="31"/>
                    <a:pt x="385" y="28"/>
                    <a:pt x="381" y="27"/>
                  </a:cubicBezTo>
                  <a:cubicBezTo>
                    <a:pt x="379" y="27"/>
                    <a:pt x="378" y="27"/>
                    <a:pt x="377" y="27"/>
                  </a:cubicBezTo>
                  <a:cubicBezTo>
                    <a:pt x="373" y="27"/>
                    <a:pt x="370" y="25"/>
                    <a:pt x="366" y="24"/>
                  </a:cubicBezTo>
                  <a:cubicBezTo>
                    <a:pt x="361" y="24"/>
                    <a:pt x="358" y="27"/>
                    <a:pt x="353" y="28"/>
                  </a:cubicBezTo>
                  <a:cubicBezTo>
                    <a:pt x="350" y="28"/>
                    <a:pt x="347" y="27"/>
                    <a:pt x="344" y="27"/>
                  </a:cubicBezTo>
                  <a:cubicBezTo>
                    <a:pt x="342" y="27"/>
                    <a:pt x="341" y="27"/>
                    <a:pt x="339" y="27"/>
                  </a:cubicBezTo>
                  <a:cubicBezTo>
                    <a:pt x="334" y="27"/>
                    <a:pt x="330" y="24"/>
                    <a:pt x="325" y="23"/>
                  </a:cubicBezTo>
                  <a:cubicBezTo>
                    <a:pt x="323" y="23"/>
                    <a:pt x="321" y="24"/>
                    <a:pt x="319" y="23"/>
                  </a:cubicBezTo>
                  <a:cubicBezTo>
                    <a:pt x="318" y="23"/>
                    <a:pt x="316" y="23"/>
                    <a:pt x="314" y="23"/>
                  </a:cubicBezTo>
                  <a:cubicBezTo>
                    <a:pt x="309" y="22"/>
                    <a:pt x="302" y="24"/>
                    <a:pt x="302" y="18"/>
                  </a:cubicBezTo>
                  <a:cubicBezTo>
                    <a:pt x="304" y="17"/>
                    <a:pt x="314" y="18"/>
                    <a:pt x="318" y="18"/>
                  </a:cubicBezTo>
                  <a:cubicBezTo>
                    <a:pt x="320" y="17"/>
                    <a:pt x="322" y="17"/>
                    <a:pt x="325" y="16"/>
                  </a:cubicBezTo>
                  <a:cubicBezTo>
                    <a:pt x="328" y="14"/>
                    <a:pt x="330" y="11"/>
                    <a:pt x="333" y="12"/>
                  </a:cubicBezTo>
                  <a:cubicBezTo>
                    <a:pt x="337" y="12"/>
                    <a:pt x="336" y="19"/>
                    <a:pt x="341" y="20"/>
                  </a:cubicBezTo>
                  <a:cubicBezTo>
                    <a:pt x="345" y="20"/>
                    <a:pt x="350" y="22"/>
                    <a:pt x="354" y="20"/>
                  </a:cubicBezTo>
                  <a:cubicBezTo>
                    <a:pt x="356" y="19"/>
                    <a:pt x="355" y="17"/>
                    <a:pt x="356" y="16"/>
                  </a:cubicBezTo>
                  <a:cubicBezTo>
                    <a:pt x="358" y="15"/>
                    <a:pt x="359" y="17"/>
                    <a:pt x="361" y="17"/>
                  </a:cubicBezTo>
                  <a:cubicBezTo>
                    <a:pt x="363" y="16"/>
                    <a:pt x="362" y="14"/>
                    <a:pt x="364" y="13"/>
                  </a:cubicBezTo>
                  <a:cubicBezTo>
                    <a:pt x="369" y="10"/>
                    <a:pt x="377" y="12"/>
                    <a:pt x="382" y="9"/>
                  </a:cubicBezTo>
                  <a:cubicBezTo>
                    <a:pt x="385" y="10"/>
                    <a:pt x="387" y="12"/>
                    <a:pt x="390" y="12"/>
                  </a:cubicBezTo>
                  <a:cubicBezTo>
                    <a:pt x="395" y="11"/>
                    <a:pt x="394" y="4"/>
                    <a:pt x="399" y="4"/>
                  </a:cubicBezTo>
                  <a:cubicBezTo>
                    <a:pt x="401" y="3"/>
                    <a:pt x="404" y="5"/>
                    <a:pt x="407" y="5"/>
                  </a:cubicBezTo>
                  <a:cubicBezTo>
                    <a:pt x="411" y="4"/>
                    <a:pt x="417" y="1"/>
                    <a:pt x="423" y="1"/>
                  </a:cubicBezTo>
                  <a:cubicBezTo>
                    <a:pt x="425" y="1"/>
                    <a:pt x="427" y="2"/>
                    <a:pt x="429" y="2"/>
                  </a:cubicBezTo>
                  <a:cubicBezTo>
                    <a:pt x="430" y="2"/>
                    <a:pt x="432" y="1"/>
                    <a:pt x="434" y="1"/>
                  </a:cubicBezTo>
                  <a:cubicBezTo>
                    <a:pt x="438" y="1"/>
                    <a:pt x="442" y="2"/>
                    <a:pt x="445" y="0"/>
                  </a:cubicBezTo>
                  <a:cubicBezTo>
                    <a:pt x="447" y="0"/>
                    <a:pt x="450" y="1"/>
                    <a:pt x="453" y="1"/>
                  </a:cubicBezTo>
                  <a:cubicBezTo>
                    <a:pt x="457" y="2"/>
                    <a:pt x="461" y="0"/>
                    <a:pt x="465" y="1"/>
                  </a:cubicBezTo>
                  <a:cubicBezTo>
                    <a:pt x="469" y="1"/>
                    <a:pt x="476" y="3"/>
                    <a:pt x="481" y="3"/>
                  </a:cubicBezTo>
                  <a:cubicBezTo>
                    <a:pt x="484" y="3"/>
                    <a:pt x="486" y="1"/>
                    <a:pt x="488" y="1"/>
                  </a:cubicBezTo>
                  <a:cubicBezTo>
                    <a:pt x="490" y="1"/>
                    <a:pt x="492" y="1"/>
                    <a:pt x="495" y="1"/>
                  </a:cubicBezTo>
                  <a:cubicBezTo>
                    <a:pt x="497" y="2"/>
                    <a:pt x="499" y="1"/>
                    <a:pt x="501" y="1"/>
                  </a:cubicBezTo>
                  <a:cubicBezTo>
                    <a:pt x="506" y="2"/>
                    <a:pt x="508" y="4"/>
                    <a:pt x="512" y="4"/>
                  </a:cubicBezTo>
                  <a:cubicBezTo>
                    <a:pt x="514" y="4"/>
                    <a:pt x="515" y="2"/>
                    <a:pt x="517" y="2"/>
                  </a:cubicBezTo>
                  <a:cubicBezTo>
                    <a:pt x="521" y="2"/>
                    <a:pt x="525" y="5"/>
                    <a:pt x="529" y="5"/>
                  </a:cubicBezTo>
                  <a:cubicBezTo>
                    <a:pt x="531" y="4"/>
                    <a:pt x="534" y="3"/>
                    <a:pt x="535" y="3"/>
                  </a:cubicBezTo>
                  <a:cubicBezTo>
                    <a:pt x="538" y="3"/>
                    <a:pt x="539" y="5"/>
                    <a:pt x="541" y="5"/>
                  </a:cubicBezTo>
                  <a:moveTo>
                    <a:pt x="581" y="145"/>
                  </a:moveTo>
                  <a:cubicBezTo>
                    <a:pt x="581" y="146"/>
                    <a:pt x="583" y="147"/>
                    <a:pt x="585" y="146"/>
                  </a:cubicBezTo>
                  <a:lnTo>
                    <a:pt x="585" y="144"/>
                  </a:lnTo>
                  <a:cubicBezTo>
                    <a:pt x="584" y="143"/>
                    <a:pt x="581" y="143"/>
                    <a:pt x="581" y="145"/>
                  </a:cubicBezTo>
                  <a:moveTo>
                    <a:pt x="576" y="97"/>
                  </a:moveTo>
                  <a:cubicBezTo>
                    <a:pt x="576" y="96"/>
                    <a:pt x="577" y="95"/>
                    <a:pt x="576" y="95"/>
                  </a:cubicBezTo>
                  <a:cubicBezTo>
                    <a:pt x="575" y="95"/>
                    <a:pt x="575" y="97"/>
                    <a:pt x="576" y="97"/>
                  </a:cubicBezTo>
                  <a:moveTo>
                    <a:pt x="557" y="66"/>
                  </a:moveTo>
                  <a:cubicBezTo>
                    <a:pt x="558" y="68"/>
                    <a:pt x="562" y="68"/>
                    <a:pt x="562" y="66"/>
                  </a:cubicBezTo>
                  <a:cubicBezTo>
                    <a:pt x="561" y="65"/>
                    <a:pt x="557" y="65"/>
                    <a:pt x="557" y="66"/>
                  </a:cubicBezTo>
                  <a:moveTo>
                    <a:pt x="501" y="62"/>
                  </a:moveTo>
                  <a:cubicBezTo>
                    <a:pt x="501" y="62"/>
                    <a:pt x="501" y="64"/>
                    <a:pt x="500" y="64"/>
                  </a:cubicBezTo>
                  <a:cubicBezTo>
                    <a:pt x="505" y="64"/>
                    <a:pt x="509" y="66"/>
                    <a:pt x="512" y="66"/>
                  </a:cubicBezTo>
                  <a:cubicBezTo>
                    <a:pt x="507" y="65"/>
                    <a:pt x="506" y="61"/>
                    <a:pt x="501" y="62"/>
                  </a:cubicBezTo>
                  <a:moveTo>
                    <a:pt x="584" y="243"/>
                  </a:moveTo>
                  <a:cubicBezTo>
                    <a:pt x="584" y="244"/>
                    <a:pt x="584" y="244"/>
                    <a:pt x="585" y="245"/>
                  </a:cubicBezTo>
                  <a:lnTo>
                    <a:pt x="585" y="244"/>
                  </a:lnTo>
                  <a:cubicBezTo>
                    <a:pt x="584" y="243"/>
                    <a:pt x="584" y="243"/>
                    <a:pt x="584" y="243"/>
                  </a:cubicBezTo>
                  <a:moveTo>
                    <a:pt x="127" y="83"/>
                  </a:moveTo>
                  <a:cubicBezTo>
                    <a:pt x="127" y="85"/>
                    <a:pt x="130" y="86"/>
                    <a:pt x="131" y="85"/>
                  </a:cubicBezTo>
                  <a:cubicBezTo>
                    <a:pt x="132" y="83"/>
                    <a:pt x="129" y="82"/>
                    <a:pt x="127" y="83"/>
                  </a:cubicBezTo>
                </a:path>
              </a:pathLst>
            </a:custGeom>
            <a:solidFill>
              <a:srgbClr val="EE1D23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path"/>
          <p:cNvSpPr/>
          <p:nvPr/>
        </p:nvSpPr>
        <p:spPr>
          <a:xfrm>
            <a:off x="3996126" y="3326062"/>
            <a:ext cx="517197" cy="450649"/>
          </a:xfrm>
          <a:custGeom>
            <a:avLst/>
            <a:gdLst/>
            <a:ahLst/>
            <a:cxnLst/>
            <a:rect l="0" t="0" r="0" b="0"/>
            <a:pathLst>
              <a:path w="814" h="709">
                <a:moveTo>
                  <a:pt x="666" y="686"/>
                </a:moveTo>
                <a:cubicBezTo>
                  <a:pt x="665" y="689"/>
                  <a:pt x="662" y="687"/>
                  <a:pt x="661" y="685"/>
                </a:cubicBezTo>
                <a:cubicBezTo>
                  <a:pt x="660" y="684"/>
                  <a:pt x="659" y="683"/>
                  <a:pt x="658" y="682"/>
                </a:cubicBezTo>
                <a:lnTo>
                  <a:pt x="654" y="682"/>
                </a:lnTo>
                <a:cubicBezTo>
                  <a:pt x="655" y="683"/>
                  <a:pt x="657" y="684"/>
                  <a:pt x="658" y="686"/>
                </a:cubicBezTo>
                <a:cubicBezTo>
                  <a:pt x="656" y="691"/>
                  <a:pt x="651" y="691"/>
                  <a:pt x="646" y="690"/>
                </a:cubicBezTo>
                <a:cubicBezTo>
                  <a:pt x="644" y="689"/>
                  <a:pt x="642" y="688"/>
                  <a:pt x="640" y="686"/>
                </a:cubicBezTo>
                <a:cubicBezTo>
                  <a:pt x="636" y="688"/>
                  <a:pt x="631" y="689"/>
                  <a:pt x="628" y="689"/>
                </a:cubicBezTo>
                <a:cubicBezTo>
                  <a:pt x="624" y="689"/>
                  <a:pt x="620" y="689"/>
                  <a:pt x="615" y="689"/>
                </a:cubicBezTo>
                <a:cubicBezTo>
                  <a:pt x="613" y="690"/>
                  <a:pt x="611" y="690"/>
                  <a:pt x="609" y="690"/>
                </a:cubicBezTo>
                <a:cubicBezTo>
                  <a:pt x="607" y="690"/>
                  <a:pt x="604" y="691"/>
                  <a:pt x="602" y="691"/>
                </a:cubicBezTo>
                <a:cubicBezTo>
                  <a:pt x="600" y="693"/>
                  <a:pt x="598" y="695"/>
                  <a:pt x="595" y="695"/>
                </a:cubicBezTo>
                <a:cubicBezTo>
                  <a:pt x="592" y="695"/>
                  <a:pt x="589" y="694"/>
                  <a:pt x="587" y="692"/>
                </a:cubicBezTo>
                <a:lnTo>
                  <a:pt x="586" y="692"/>
                </a:lnTo>
                <a:lnTo>
                  <a:pt x="586" y="692"/>
                </a:lnTo>
                <a:cubicBezTo>
                  <a:pt x="584" y="690"/>
                  <a:pt x="581" y="688"/>
                  <a:pt x="578" y="687"/>
                </a:cubicBezTo>
                <a:cubicBezTo>
                  <a:pt x="576" y="687"/>
                  <a:pt x="574" y="687"/>
                  <a:pt x="571" y="687"/>
                </a:cubicBezTo>
                <a:cubicBezTo>
                  <a:pt x="568" y="686"/>
                  <a:pt x="565" y="685"/>
                  <a:pt x="562" y="684"/>
                </a:cubicBezTo>
                <a:cubicBezTo>
                  <a:pt x="562" y="685"/>
                  <a:pt x="562" y="685"/>
                  <a:pt x="563" y="686"/>
                </a:cubicBezTo>
                <a:cubicBezTo>
                  <a:pt x="558" y="685"/>
                  <a:pt x="554" y="686"/>
                  <a:pt x="550" y="685"/>
                </a:cubicBezTo>
                <a:cubicBezTo>
                  <a:pt x="549" y="685"/>
                  <a:pt x="549" y="685"/>
                  <a:pt x="548" y="685"/>
                </a:cubicBezTo>
                <a:cubicBezTo>
                  <a:pt x="547" y="685"/>
                  <a:pt x="546" y="685"/>
                  <a:pt x="545" y="686"/>
                </a:cubicBezTo>
                <a:cubicBezTo>
                  <a:pt x="539" y="687"/>
                  <a:pt x="535" y="691"/>
                  <a:pt x="531" y="692"/>
                </a:cubicBezTo>
                <a:cubicBezTo>
                  <a:pt x="528" y="692"/>
                  <a:pt x="525" y="692"/>
                  <a:pt x="523" y="691"/>
                </a:cubicBezTo>
                <a:cubicBezTo>
                  <a:pt x="521" y="691"/>
                  <a:pt x="520" y="692"/>
                  <a:pt x="518" y="691"/>
                </a:cubicBezTo>
                <a:cubicBezTo>
                  <a:pt x="515" y="691"/>
                  <a:pt x="512" y="689"/>
                  <a:pt x="510" y="687"/>
                </a:cubicBezTo>
                <a:lnTo>
                  <a:pt x="510" y="687"/>
                </a:lnTo>
                <a:cubicBezTo>
                  <a:pt x="506" y="688"/>
                  <a:pt x="502" y="692"/>
                  <a:pt x="498" y="692"/>
                </a:cubicBezTo>
                <a:cubicBezTo>
                  <a:pt x="494" y="692"/>
                  <a:pt x="489" y="692"/>
                  <a:pt x="484" y="692"/>
                </a:cubicBezTo>
                <a:cubicBezTo>
                  <a:pt x="478" y="693"/>
                  <a:pt x="472" y="694"/>
                  <a:pt x="468" y="693"/>
                </a:cubicBezTo>
                <a:cubicBezTo>
                  <a:pt x="464" y="692"/>
                  <a:pt x="462" y="689"/>
                  <a:pt x="458" y="689"/>
                </a:cubicBezTo>
                <a:cubicBezTo>
                  <a:pt x="452" y="689"/>
                  <a:pt x="451" y="697"/>
                  <a:pt x="444" y="692"/>
                </a:cubicBezTo>
                <a:cubicBezTo>
                  <a:pt x="442" y="692"/>
                  <a:pt x="441" y="691"/>
                  <a:pt x="441" y="690"/>
                </a:cubicBezTo>
                <a:cubicBezTo>
                  <a:pt x="436" y="691"/>
                  <a:pt x="432" y="691"/>
                  <a:pt x="427" y="691"/>
                </a:cubicBezTo>
                <a:cubicBezTo>
                  <a:pt x="427" y="692"/>
                  <a:pt x="426" y="692"/>
                  <a:pt x="425" y="692"/>
                </a:cubicBezTo>
                <a:lnTo>
                  <a:pt x="425" y="693"/>
                </a:lnTo>
                <a:cubicBezTo>
                  <a:pt x="425" y="694"/>
                  <a:pt x="426" y="694"/>
                  <a:pt x="425" y="695"/>
                </a:cubicBezTo>
                <a:cubicBezTo>
                  <a:pt x="420" y="698"/>
                  <a:pt x="414" y="698"/>
                  <a:pt x="406" y="699"/>
                </a:cubicBezTo>
                <a:cubicBezTo>
                  <a:pt x="399" y="700"/>
                  <a:pt x="392" y="704"/>
                  <a:pt x="385" y="702"/>
                </a:cubicBezTo>
                <a:cubicBezTo>
                  <a:pt x="382" y="701"/>
                  <a:pt x="380" y="700"/>
                  <a:pt x="377" y="698"/>
                </a:cubicBezTo>
                <a:cubicBezTo>
                  <a:pt x="368" y="694"/>
                  <a:pt x="365" y="696"/>
                  <a:pt x="367" y="686"/>
                </a:cubicBezTo>
                <a:cubicBezTo>
                  <a:pt x="367" y="686"/>
                  <a:pt x="367" y="685"/>
                  <a:pt x="368" y="685"/>
                </a:cubicBezTo>
                <a:cubicBezTo>
                  <a:pt x="367" y="684"/>
                  <a:pt x="366" y="684"/>
                  <a:pt x="365" y="684"/>
                </a:cubicBezTo>
                <a:lnTo>
                  <a:pt x="361" y="683"/>
                </a:lnTo>
                <a:cubicBezTo>
                  <a:pt x="357" y="684"/>
                  <a:pt x="353" y="688"/>
                  <a:pt x="348" y="689"/>
                </a:cubicBezTo>
                <a:cubicBezTo>
                  <a:pt x="344" y="689"/>
                  <a:pt x="339" y="689"/>
                  <a:pt x="334" y="689"/>
                </a:cubicBezTo>
                <a:cubicBezTo>
                  <a:pt x="328" y="689"/>
                  <a:pt x="323" y="690"/>
                  <a:pt x="318" y="689"/>
                </a:cubicBezTo>
                <a:cubicBezTo>
                  <a:pt x="315" y="689"/>
                  <a:pt x="312" y="685"/>
                  <a:pt x="309" y="685"/>
                </a:cubicBezTo>
                <a:cubicBezTo>
                  <a:pt x="302" y="685"/>
                  <a:pt x="302" y="693"/>
                  <a:pt x="294" y="689"/>
                </a:cubicBezTo>
                <a:cubicBezTo>
                  <a:pt x="291" y="687"/>
                  <a:pt x="290" y="683"/>
                  <a:pt x="285" y="684"/>
                </a:cubicBezTo>
                <a:cubicBezTo>
                  <a:pt x="286" y="687"/>
                  <a:pt x="289" y="689"/>
                  <a:pt x="291" y="690"/>
                </a:cubicBezTo>
                <a:cubicBezTo>
                  <a:pt x="289" y="690"/>
                  <a:pt x="288" y="691"/>
                  <a:pt x="286" y="692"/>
                </a:cubicBezTo>
                <a:cubicBezTo>
                  <a:pt x="284" y="692"/>
                  <a:pt x="282" y="692"/>
                  <a:pt x="280" y="693"/>
                </a:cubicBezTo>
                <a:cubicBezTo>
                  <a:pt x="278" y="694"/>
                  <a:pt x="277" y="695"/>
                  <a:pt x="275" y="696"/>
                </a:cubicBezTo>
                <a:cubicBezTo>
                  <a:pt x="273" y="697"/>
                  <a:pt x="270" y="697"/>
                  <a:pt x="268" y="697"/>
                </a:cubicBezTo>
                <a:cubicBezTo>
                  <a:pt x="263" y="699"/>
                  <a:pt x="256" y="703"/>
                  <a:pt x="250" y="703"/>
                </a:cubicBezTo>
                <a:cubicBezTo>
                  <a:pt x="248" y="704"/>
                  <a:pt x="246" y="703"/>
                  <a:pt x="244" y="703"/>
                </a:cubicBezTo>
                <a:cubicBezTo>
                  <a:pt x="241" y="704"/>
                  <a:pt x="237" y="707"/>
                  <a:pt x="234" y="707"/>
                </a:cubicBezTo>
                <a:cubicBezTo>
                  <a:pt x="231" y="707"/>
                  <a:pt x="229" y="703"/>
                  <a:pt x="226" y="703"/>
                </a:cubicBezTo>
                <a:cubicBezTo>
                  <a:pt x="222" y="703"/>
                  <a:pt x="218" y="707"/>
                  <a:pt x="214" y="707"/>
                </a:cubicBezTo>
                <a:cubicBezTo>
                  <a:pt x="212" y="707"/>
                  <a:pt x="209" y="706"/>
                  <a:pt x="206" y="706"/>
                </a:cubicBezTo>
                <a:cubicBezTo>
                  <a:pt x="204" y="706"/>
                  <a:pt x="201" y="708"/>
                  <a:pt x="200" y="708"/>
                </a:cubicBezTo>
                <a:cubicBezTo>
                  <a:pt x="193" y="708"/>
                  <a:pt x="190" y="703"/>
                  <a:pt x="186" y="699"/>
                </a:cubicBezTo>
                <a:cubicBezTo>
                  <a:pt x="184" y="700"/>
                  <a:pt x="183" y="702"/>
                  <a:pt x="182" y="703"/>
                </a:cubicBezTo>
                <a:cubicBezTo>
                  <a:pt x="180" y="704"/>
                  <a:pt x="180" y="709"/>
                  <a:pt x="177" y="705"/>
                </a:cubicBezTo>
                <a:cubicBezTo>
                  <a:pt x="174" y="702"/>
                  <a:pt x="181" y="702"/>
                  <a:pt x="182" y="698"/>
                </a:cubicBezTo>
                <a:cubicBezTo>
                  <a:pt x="180" y="697"/>
                  <a:pt x="176" y="697"/>
                  <a:pt x="174" y="698"/>
                </a:cubicBezTo>
                <a:cubicBezTo>
                  <a:pt x="171" y="699"/>
                  <a:pt x="168" y="699"/>
                  <a:pt x="166" y="700"/>
                </a:cubicBezTo>
                <a:cubicBezTo>
                  <a:pt x="162" y="703"/>
                  <a:pt x="160" y="709"/>
                  <a:pt x="151" y="707"/>
                </a:cubicBezTo>
                <a:cubicBezTo>
                  <a:pt x="149" y="706"/>
                  <a:pt x="149" y="706"/>
                  <a:pt x="148" y="704"/>
                </a:cubicBezTo>
                <a:cubicBezTo>
                  <a:pt x="133" y="707"/>
                  <a:pt x="107" y="707"/>
                  <a:pt x="96" y="701"/>
                </a:cubicBezTo>
                <a:cubicBezTo>
                  <a:pt x="90" y="699"/>
                  <a:pt x="83" y="701"/>
                  <a:pt x="80" y="698"/>
                </a:cubicBezTo>
                <a:cubicBezTo>
                  <a:pt x="77" y="695"/>
                  <a:pt x="73" y="693"/>
                  <a:pt x="77" y="687"/>
                </a:cubicBezTo>
                <a:cubicBezTo>
                  <a:pt x="81" y="681"/>
                  <a:pt x="95" y="692"/>
                  <a:pt x="98" y="686"/>
                </a:cubicBezTo>
                <a:cubicBezTo>
                  <a:pt x="101" y="679"/>
                  <a:pt x="77" y="650"/>
                  <a:pt x="79" y="644"/>
                </a:cubicBezTo>
                <a:cubicBezTo>
                  <a:pt x="82" y="637"/>
                  <a:pt x="76" y="638"/>
                  <a:pt x="76" y="632"/>
                </a:cubicBezTo>
                <a:cubicBezTo>
                  <a:pt x="76" y="630"/>
                  <a:pt x="75" y="628"/>
                  <a:pt x="75" y="626"/>
                </a:cubicBezTo>
                <a:cubicBezTo>
                  <a:pt x="75" y="623"/>
                  <a:pt x="77" y="621"/>
                  <a:pt x="77" y="618"/>
                </a:cubicBezTo>
                <a:cubicBezTo>
                  <a:pt x="77" y="616"/>
                  <a:pt x="75" y="614"/>
                  <a:pt x="75" y="611"/>
                </a:cubicBezTo>
                <a:cubicBezTo>
                  <a:pt x="74" y="609"/>
                  <a:pt x="76" y="605"/>
                  <a:pt x="76" y="602"/>
                </a:cubicBezTo>
                <a:cubicBezTo>
                  <a:pt x="76" y="597"/>
                  <a:pt x="72" y="591"/>
                  <a:pt x="72" y="585"/>
                </a:cubicBezTo>
                <a:cubicBezTo>
                  <a:pt x="72" y="583"/>
                  <a:pt x="73" y="580"/>
                  <a:pt x="73" y="578"/>
                </a:cubicBezTo>
                <a:cubicBezTo>
                  <a:pt x="74" y="574"/>
                  <a:pt x="73" y="569"/>
                  <a:pt x="72" y="565"/>
                </a:cubicBezTo>
                <a:cubicBezTo>
                  <a:pt x="71" y="561"/>
                  <a:pt x="68" y="558"/>
                  <a:pt x="68" y="553"/>
                </a:cubicBezTo>
                <a:cubicBezTo>
                  <a:pt x="66" y="547"/>
                  <a:pt x="66" y="540"/>
                  <a:pt x="68" y="534"/>
                </a:cubicBezTo>
                <a:cubicBezTo>
                  <a:pt x="68" y="531"/>
                  <a:pt x="70" y="529"/>
                  <a:pt x="71" y="525"/>
                </a:cubicBezTo>
                <a:cubicBezTo>
                  <a:pt x="72" y="519"/>
                  <a:pt x="71" y="513"/>
                  <a:pt x="71" y="507"/>
                </a:cubicBezTo>
                <a:cubicBezTo>
                  <a:pt x="70" y="503"/>
                  <a:pt x="71" y="499"/>
                  <a:pt x="71" y="496"/>
                </a:cubicBezTo>
                <a:cubicBezTo>
                  <a:pt x="70" y="494"/>
                  <a:pt x="68" y="492"/>
                  <a:pt x="68" y="489"/>
                </a:cubicBezTo>
                <a:cubicBezTo>
                  <a:pt x="68" y="486"/>
                  <a:pt x="69" y="482"/>
                  <a:pt x="69" y="478"/>
                </a:cubicBezTo>
                <a:cubicBezTo>
                  <a:pt x="69" y="477"/>
                  <a:pt x="68" y="475"/>
                  <a:pt x="68" y="473"/>
                </a:cubicBezTo>
                <a:cubicBezTo>
                  <a:pt x="68" y="471"/>
                  <a:pt x="70" y="469"/>
                  <a:pt x="70" y="466"/>
                </a:cubicBezTo>
                <a:cubicBezTo>
                  <a:pt x="70" y="464"/>
                  <a:pt x="69" y="463"/>
                  <a:pt x="69" y="461"/>
                </a:cubicBezTo>
                <a:cubicBezTo>
                  <a:pt x="70" y="448"/>
                  <a:pt x="73" y="436"/>
                  <a:pt x="73" y="422"/>
                </a:cubicBezTo>
                <a:cubicBezTo>
                  <a:pt x="73" y="415"/>
                  <a:pt x="74" y="407"/>
                  <a:pt x="73" y="400"/>
                </a:cubicBezTo>
                <a:cubicBezTo>
                  <a:pt x="72" y="383"/>
                  <a:pt x="68" y="366"/>
                  <a:pt x="68" y="349"/>
                </a:cubicBezTo>
                <a:cubicBezTo>
                  <a:pt x="68" y="342"/>
                  <a:pt x="69" y="335"/>
                  <a:pt x="68" y="330"/>
                </a:cubicBezTo>
                <a:cubicBezTo>
                  <a:pt x="67" y="329"/>
                  <a:pt x="65" y="327"/>
                  <a:pt x="65" y="325"/>
                </a:cubicBezTo>
                <a:cubicBezTo>
                  <a:pt x="65" y="322"/>
                  <a:pt x="68" y="322"/>
                  <a:pt x="68" y="320"/>
                </a:cubicBezTo>
                <a:cubicBezTo>
                  <a:pt x="67" y="318"/>
                  <a:pt x="65" y="317"/>
                  <a:pt x="64" y="315"/>
                </a:cubicBezTo>
                <a:cubicBezTo>
                  <a:pt x="64" y="314"/>
                  <a:pt x="65" y="313"/>
                  <a:pt x="65" y="311"/>
                </a:cubicBezTo>
                <a:cubicBezTo>
                  <a:pt x="65" y="309"/>
                  <a:pt x="64" y="306"/>
                  <a:pt x="64" y="305"/>
                </a:cubicBezTo>
                <a:cubicBezTo>
                  <a:pt x="62" y="300"/>
                  <a:pt x="57" y="295"/>
                  <a:pt x="56" y="293"/>
                </a:cubicBezTo>
                <a:cubicBezTo>
                  <a:pt x="56" y="290"/>
                  <a:pt x="59" y="289"/>
                  <a:pt x="61" y="286"/>
                </a:cubicBezTo>
                <a:cubicBezTo>
                  <a:pt x="61" y="285"/>
                  <a:pt x="62" y="283"/>
                  <a:pt x="62" y="282"/>
                </a:cubicBezTo>
                <a:cubicBezTo>
                  <a:pt x="64" y="278"/>
                  <a:pt x="65" y="274"/>
                  <a:pt x="65" y="268"/>
                </a:cubicBezTo>
                <a:cubicBezTo>
                  <a:pt x="65" y="266"/>
                  <a:pt x="64" y="264"/>
                  <a:pt x="64" y="262"/>
                </a:cubicBezTo>
                <a:cubicBezTo>
                  <a:pt x="64" y="260"/>
                  <a:pt x="66" y="259"/>
                  <a:pt x="67" y="257"/>
                </a:cubicBezTo>
                <a:cubicBezTo>
                  <a:pt x="68" y="254"/>
                  <a:pt x="69" y="250"/>
                  <a:pt x="68" y="248"/>
                </a:cubicBezTo>
                <a:cubicBezTo>
                  <a:pt x="67" y="244"/>
                  <a:pt x="62" y="242"/>
                  <a:pt x="62" y="239"/>
                </a:cubicBezTo>
                <a:cubicBezTo>
                  <a:pt x="61" y="237"/>
                  <a:pt x="64" y="234"/>
                  <a:pt x="63" y="231"/>
                </a:cubicBezTo>
                <a:cubicBezTo>
                  <a:pt x="63" y="228"/>
                  <a:pt x="60" y="226"/>
                  <a:pt x="58" y="222"/>
                </a:cubicBezTo>
                <a:cubicBezTo>
                  <a:pt x="56" y="220"/>
                  <a:pt x="52" y="215"/>
                  <a:pt x="52" y="214"/>
                </a:cubicBezTo>
                <a:cubicBezTo>
                  <a:pt x="52" y="212"/>
                  <a:pt x="56" y="210"/>
                  <a:pt x="57" y="208"/>
                </a:cubicBezTo>
                <a:cubicBezTo>
                  <a:pt x="58" y="206"/>
                  <a:pt x="60" y="204"/>
                  <a:pt x="60" y="201"/>
                </a:cubicBezTo>
                <a:cubicBezTo>
                  <a:pt x="59" y="198"/>
                  <a:pt x="56" y="195"/>
                  <a:pt x="55" y="191"/>
                </a:cubicBezTo>
                <a:cubicBezTo>
                  <a:pt x="55" y="189"/>
                  <a:pt x="57" y="187"/>
                  <a:pt x="57" y="184"/>
                </a:cubicBezTo>
                <a:cubicBezTo>
                  <a:pt x="57" y="182"/>
                  <a:pt x="56" y="180"/>
                  <a:pt x="56" y="178"/>
                </a:cubicBezTo>
                <a:cubicBezTo>
                  <a:pt x="55" y="172"/>
                  <a:pt x="55" y="164"/>
                  <a:pt x="55" y="160"/>
                </a:cubicBezTo>
                <a:cubicBezTo>
                  <a:pt x="54" y="157"/>
                  <a:pt x="51" y="155"/>
                  <a:pt x="52" y="153"/>
                </a:cubicBezTo>
                <a:cubicBezTo>
                  <a:pt x="53" y="149"/>
                  <a:pt x="59" y="149"/>
                  <a:pt x="60" y="144"/>
                </a:cubicBezTo>
                <a:cubicBezTo>
                  <a:pt x="60" y="142"/>
                  <a:pt x="60" y="140"/>
                  <a:pt x="61" y="138"/>
                </a:cubicBezTo>
                <a:cubicBezTo>
                  <a:pt x="61" y="136"/>
                  <a:pt x="58" y="134"/>
                  <a:pt x="59" y="131"/>
                </a:cubicBezTo>
                <a:cubicBezTo>
                  <a:pt x="59" y="129"/>
                  <a:pt x="63" y="128"/>
                  <a:pt x="64" y="126"/>
                </a:cubicBezTo>
                <a:cubicBezTo>
                  <a:pt x="69" y="119"/>
                  <a:pt x="63" y="113"/>
                  <a:pt x="59" y="108"/>
                </a:cubicBezTo>
                <a:cubicBezTo>
                  <a:pt x="60" y="105"/>
                  <a:pt x="62" y="103"/>
                  <a:pt x="64" y="101"/>
                </a:cubicBezTo>
                <a:cubicBezTo>
                  <a:pt x="65" y="99"/>
                  <a:pt x="70" y="101"/>
                  <a:pt x="70" y="98"/>
                </a:cubicBezTo>
                <a:cubicBezTo>
                  <a:pt x="69" y="94"/>
                  <a:pt x="60" y="97"/>
                  <a:pt x="58" y="94"/>
                </a:cubicBezTo>
                <a:cubicBezTo>
                  <a:pt x="60" y="91"/>
                  <a:pt x="66" y="89"/>
                  <a:pt x="70" y="89"/>
                </a:cubicBezTo>
                <a:cubicBezTo>
                  <a:pt x="72" y="89"/>
                  <a:pt x="75" y="89"/>
                  <a:pt x="78" y="90"/>
                </a:cubicBezTo>
                <a:cubicBezTo>
                  <a:pt x="80" y="90"/>
                  <a:pt x="82" y="92"/>
                  <a:pt x="85" y="93"/>
                </a:cubicBezTo>
                <a:cubicBezTo>
                  <a:pt x="85" y="93"/>
                  <a:pt x="86" y="93"/>
                  <a:pt x="87" y="92"/>
                </a:cubicBezTo>
                <a:cubicBezTo>
                  <a:pt x="88" y="91"/>
                  <a:pt x="89" y="89"/>
                  <a:pt x="90" y="88"/>
                </a:cubicBezTo>
                <a:cubicBezTo>
                  <a:pt x="92" y="87"/>
                  <a:pt x="96" y="84"/>
                  <a:pt x="98" y="84"/>
                </a:cubicBezTo>
                <a:cubicBezTo>
                  <a:pt x="102" y="84"/>
                  <a:pt x="106" y="88"/>
                  <a:pt x="111" y="88"/>
                </a:cubicBezTo>
                <a:cubicBezTo>
                  <a:pt x="115" y="88"/>
                  <a:pt x="118" y="86"/>
                  <a:pt x="121" y="87"/>
                </a:cubicBezTo>
                <a:cubicBezTo>
                  <a:pt x="123" y="87"/>
                  <a:pt x="126" y="87"/>
                  <a:pt x="128" y="88"/>
                </a:cubicBezTo>
                <a:cubicBezTo>
                  <a:pt x="129" y="88"/>
                  <a:pt x="129" y="89"/>
                  <a:pt x="130" y="89"/>
                </a:cubicBezTo>
                <a:lnTo>
                  <a:pt x="132" y="88"/>
                </a:lnTo>
                <a:lnTo>
                  <a:pt x="132" y="90"/>
                </a:lnTo>
                <a:cubicBezTo>
                  <a:pt x="133" y="91"/>
                  <a:pt x="134" y="91"/>
                  <a:pt x="135" y="91"/>
                </a:cubicBezTo>
                <a:cubicBezTo>
                  <a:pt x="138" y="92"/>
                  <a:pt x="140" y="91"/>
                  <a:pt x="143" y="90"/>
                </a:cubicBezTo>
                <a:cubicBezTo>
                  <a:pt x="147" y="90"/>
                  <a:pt x="153" y="92"/>
                  <a:pt x="157" y="90"/>
                </a:cubicBezTo>
                <a:cubicBezTo>
                  <a:pt x="160" y="90"/>
                  <a:pt x="163" y="88"/>
                  <a:pt x="166" y="88"/>
                </a:cubicBezTo>
                <a:cubicBezTo>
                  <a:pt x="168" y="86"/>
                  <a:pt x="172" y="85"/>
                  <a:pt x="176" y="85"/>
                </a:cubicBezTo>
                <a:cubicBezTo>
                  <a:pt x="180" y="84"/>
                  <a:pt x="187" y="81"/>
                  <a:pt x="193" y="84"/>
                </a:cubicBezTo>
                <a:cubicBezTo>
                  <a:pt x="200" y="80"/>
                  <a:pt x="206" y="85"/>
                  <a:pt x="213" y="86"/>
                </a:cubicBezTo>
                <a:cubicBezTo>
                  <a:pt x="215" y="86"/>
                  <a:pt x="216" y="85"/>
                  <a:pt x="218" y="85"/>
                </a:cubicBezTo>
                <a:cubicBezTo>
                  <a:pt x="219" y="84"/>
                  <a:pt x="220" y="84"/>
                  <a:pt x="222" y="83"/>
                </a:cubicBezTo>
                <a:cubicBezTo>
                  <a:pt x="225" y="82"/>
                  <a:pt x="229" y="82"/>
                  <a:pt x="233" y="81"/>
                </a:cubicBezTo>
                <a:cubicBezTo>
                  <a:pt x="236" y="80"/>
                  <a:pt x="238" y="79"/>
                  <a:pt x="241" y="79"/>
                </a:cubicBezTo>
                <a:cubicBezTo>
                  <a:pt x="242" y="79"/>
                  <a:pt x="244" y="80"/>
                  <a:pt x="246" y="80"/>
                </a:cubicBezTo>
                <a:cubicBezTo>
                  <a:pt x="248" y="80"/>
                  <a:pt x="249" y="80"/>
                  <a:pt x="251" y="80"/>
                </a:cubicBezTo>
                <a:cubicBezTo>
                  <a:pt x="253" y="81"/>
                  <a:pt x="256" y="83"/>
                  <a:pt x="258" y="83"/>
                </a:cubicBezTo>
                <a:cubicBezTo>
                  <a:pt x="262" y="83"/>
                  <a:pt x="264" y="77"/>
                  <a:pt x="270" y="78"/>
                </a:cubicBezTo>
                <a:cubicBezTo>
                  <a:pt x="270" y="78"/>
                  <a:pt x="271" y="78"/>
                  <a:pt x="271" y="78"/>
                </a:cubicBezTo>
                <a:lnTo>
                  <a:pt x="272" y="77"/>
                </a:lnTo>
                <a:cubicBezTo>
                  <a:pt x="278" y="78"/>
                  <a:pt x="284" y="74"/>
                  <a:pt x="290" y="75"/>
                </a:cubicBezTo>
                <a:cubicBezTo>
                  <a:pt x="292" y="75"/>
                  <a:pt x="294" y="77"/>
                  <a:pt x="296" y="78"/>
                </a:cubicBezTo>
                <a:cubicBezTo>
                  <a:pt x="300" y="79"/>
                  <a:pt x="304" y="77"/>
                  <a:pt x="308" y="78"/>
                </a:cubicBezTo>
                <a:cubicBezTo>
                  <a:pt x="311" y="78"/>
                  <a:pt x="314" y="81"/>
                  <a:pt x="317" y="81"/>
                </a:cubicBezTo>
                <a:cubicBezTo>
                  <a:pt x="320" y="81"/>
                  <a:pt x="322" y="78"/>
                  <a:pt x="324" y="78"/>
                </a:cubicBezTo>
                <a:cubicBezTo>
                  <a:pt x="328" y="77"/>
                  <a:pt x="329" y="81"/>
                  <a:pt x="333" y="82"/>
                </a:cubicBezTo>
                <a:cubicBezTo>
                  <a:pt x="334" y="82"/>
                  <a:pt x="337" y="80"/>
                  <a:pt x="340" y="80"/>
                </a:cubicBezTo>
                <a:cubicBezTo>
                  <a:pt x="342" y="80"/>
                  <a:pt x="345" y="82"/>
                  <a:pt x="346" y="82"/>
                </a:cubicBezTo>
                <a:cubicBezTo>
                  <a:pt x="349" y="82"/>
                  <a:pt x="351" y="79"/>
                  <a:pt x="354" y="78"/>
                </a:cubicBezTo>
                <a:cubicBezTo>
                  <a:pt x="357" y="77"/>
                  <a:pt x="361" y="77"/>
                  <a:pt x="364" y="76"/>
                </a:cubicBezTo>
                <a:cubicBezTo>
                  <a:pt x="367" y="76"/>
                  <a:pt x="369" y="74"/>
                  <a:pt x="372" y="74"/>
                </a:cubicBezTo>
                <a:cubicBezTo>
                  <a:pt x="375" y="73"/>
                  <a:pt x="377" y="75"/>
                  <a:pt x="381" y="75"/>
                </a:cubicBezTo>
                <a:cubicBezTo>
                  <a:pt x="384" y="76"/>
                  <a:pt x="388" y="75"/>
                  <a:pt x="392" y="75"/>
                </a:cubicBezTo>
                <a:cubicBezTo>
                  <a:pt x="395" y="75"/>
                  <a:pt x="398" y="77"/>
                  <a:pt x="402" y="78"/>
                </a:cubicBezTo>
                <a:cubicBezTo>
                  <a:pt x="406" y="78"/>
                  <a:pt x="419" y="74"/>
                  <a:pt x="423" y="72"/>
                </a:cubicBezTo>
                <a:cubicBezTo>
                  <a:pt x="426" y="71"/>
                  <a:pt x="429" y="73"/>
                  <a:pt x="433" y="74"/>
                </a:cubicBezTo>
                <a:cubicBezTo>
                  <a:pt x="436" y="75"/>
                  <a:pt x="441" y="74"/>
                  <a:pt x="446" y="74"/>
                </a:cubicBezTo>
                <a:cubicBezTo>
                  <a:pt x="454" y="75"/>
                  <a:pt x="461" y="78"/>
                  <a:pt x="467" y="78"/>
                </a:cubicBezTo>
                <a:cubicBezTo>
                  <a:pt x="470" y="78"/>
                  <a:pt x="472" y="76"/>
                  <a:pt x="475" y="76"/>
                </a:cubicBezTo>
                <a:cubicBezTo>
                  <a:pt x="483" y="75"/>
                  <a:pt x="493" y="77"/>
                  <a:pt x="502" y="77"/>
                </a:cubicBezTo>
                <a:cubicBezTo>
                  <a:pt x="501" y="79"/>
                  <a:pt x="498" y="82"/>
                  <a:pt x="496" y="85"/>
                </a:cubicBezTo>
                <a:cubicBezTo>
                  <a:pt x="502" y="84"/>
                  <a:pt x="508" y="78"/>
                  <a:pt x="515" y="77"/>
                </a:cubicBezTo>
                <a:cubicBezTo>
                  <a:pt x="522" y="76"/>
                  <a:pt x="527" y="78"/>
                  <a:pt x="532" y="77"/>
                </a:cubicBezTo>
                <a:cubicBezTo>
                  <a:pt x="535" y="77"/>
                  <a:pt x="537" y="75"/>
                  <a:pt x="539" y="74"/>
                </a:cubicBezTo>
                <a:cubicBezTo>
                  <a:pt x="542" y="74"/>
                  <a:pt x="546" y="74"/>
                  <a:pt x="550" y="73"/>
                </a:cubicBezTo>
                <a:cubicBezTo>
                  <a:pt x="553" y="72"/>
                  <a:pt x="556" y="70"/>
                  <a:pt x="558" y="70"/>
                </a:cubicBezTo>
                <a:cubicBezTo>
                  <a:pt x="560" y="70"/>
                  <a:pt x="561" y="71"/>
                  <a:pt x="563" y="71"/>
                </a:cubicBezTo>
                <a:cubicBezTo>
                  <a:pt x="565" y="72"/>
                  <a:pt x="567" y="71"/>
                  <a:pt x="568" y="71"/>
                </a:cubicBezTo>
                <a:cubicBezTo>
                  <a:pt x="571" y="72"/>
                  <a:pt x="573" y="74"/>
                  <a:pt x="575" y="74"/>
                </a:cubicBezTo>
                <a:cubicBezTo>
                  <a:pt x="579" y="74"/>
                  <a:pt x="582" y="68"/>
                  <a:pt x="587" y="69"/>
                </a:cubicBezTo>
                <a:cubicBezTo>
                  <a:pt x="590" y="69"/>
                  <a:pt x="592" y="72"/>
                  <a:pt x="595" y="73"/>
                </a:cubicBezTo>
                <a:cubicBezTo>
                  <a:pt x="601" y="74"/>
                  <a:pt x="608" y="74"/>
                  <a:pt x="614" y="76"/>
                </a:cubicBezTo>
                <a:cubicBezTo>
                  <a:pt x="617" y="76"/>
                  <a:pt x="619" y="78"/>
                  <a:pt x="621" y="78"/>
                </a:cubicBezTo>
                <a:cubicBezTo>
                  <a:pt x="625" y="78"/>
                  <a:pt x="631" y="78"/>
                  <a:pt x="635" y="77"/>
                </a:cubicBezTo>
                <a:cubicBezTo>
                  <a:pt x="639" y="77"/>
                  <a:pt x="641" y="74"/>
                  <a:pt x="644" y="74"/>
                </a:cubicBezTo>
                <a:cubicBezTo>
                  <a:pt x="646" y="74"/>
                  <a:pt x="649" y="76"/>
                  <a:pt x="652" y="76"/>
                </a:cubicBezTo>
                <a:cubicBezTo>
                  <a:pt x="657" y="77"/>
                  <a:pt x="661" y="74"/>
                  <a:pt x="666" y="73"/>
                </a:cubicBezTo>
                <a:cubicBezTo>
                  <a:pt x="670" y="73"/>
                  <a:pt x="675" y="74"/>
                  <a:pt x="680" y="74"/>
                </a:cubicBezTo>
                <a:cubicBezTo>
                  <a:pt x="690" y="75"/>
                  <a:pt x="703" y="74"/>
                  <a:pt x="712" y="75"/>
                </a:cubicBezTo>
                <a:cubicBezTo>
                  <a:pt x="715" y="75"/>
                  <a:pt x="718" y="77"/>
                  <a:pt x="721" y="76"/>
                </a:cubicBezTo>
                <a:cubicBezTo>
                  <a:pt x="725" y="78"/>
                  <a:pt x="725" y="82"/>
                  <a:pt x="727" y="85"/>
                </a:cubicBezTo>
                <a:cubicBezTo>
                  <a:pt x="729" y="88"/>
                  <a:pt x="733" y="88"/>
                  <a:pt x="737" y="89"/>
                </a:cubicBezTo>
                <a:cubicBezTo>
                  <a:pt x="739" y="90"/>
                  <a:pt x="740" y="88"/>
                  <a:pt x="742" y="88"/>
                </a:cubicBezTo>
                <a:cubicBezTo>
                  <a:pt x="751" y="91"/>
                  <a:pt x="741" y="96"/>
                  <a:pt x="743" y="102"/>
                </a:cubicBezTo>
                <a:cubicBezTo>
                  <a:pt x="744" y="105"/>
                  <a:pt x="748" y="106"/>
                  <a:pt x="749" y="108"/>
                </a:cubicBezTo>
                <a:cubicBezTo>
                  <a:pt x="749" y="111"/>
                  <a:pt x="747" y="113"/>
                  <a:pt x="746" y="116"/>
                </a:cubicBezTo>
                <a:cubicBezTo>
                  <a:pt x="746" y="117"/>
                  <a:pt x="747" y="119"/>
                  <a:pt x="747" y="120"/>
                </a:cubicBezTo>
                <a:cubicBezTo>
                  <a:pt x="747" y="124"/>
                  <a:pt x="745" y="127"/>
                  <a:pt x="745" y="131"/>
                </a:cubicBezTo>
                <a:cubicBezTo>
                  <a:pt x="746" y="134"/>
                  <a:pt x="748" y="137"/>
                  <a:pt x="749" y="140"/>
                </a:cubicBezTo>
                <a:cubicBezTo>
                  <a:pt x="750" y="146"/>
                  <a:pt x="747" y="153"/>
                  <a:pt x="747" y="160"/>
                </a:cubicBezTo>
                <a:cubicBezTo>
                  <a:pt x="748" y="165"/>
                  <a:pt x="748" y="170"/>
                  <a:pt x="748" y="175"/>
                </a:cubicBezTo>
                <a:cubicBezTo>
                  <a:pt x="748" y="177"/>
                  <a:pt x="749" y="181"/>
                  <a:pt x="749" y="184"/>
                </a:cubicBezTo>
                <a:cubicBezTo>
                  <a:pt x="750" y="188"/>
                  <a:pt x="749" y="192"/>
                  <a:pt x="749" y="196"/>
                </a:cubicBezTo>
                <a:cubicBezTo>
                  <a:pt x="752" y="203"/>
                  <a:pt x="759" y="209"/>
                  <a:pt x="754" y="215"/>
                </a:cubicBezTo>
                <a:cubicBezTo>
                  <a:pt x="753" y="217"/>
                  <a:pt x="749" y="217"/>
                  <a:pt x="748" y="218"/>
                </a:cubicBezTo>
                <a:cubicBezTo>
                  <a:pt x="744" y="222"/>
                  <a:pt x="746" y="227"/>
                  <a:pt x="744" y="229"/>
                </a:cubicBezTo>
                <a:lnTo>
                  <a:pt x="744" y="229"/>
                </a:lnTo>
                <a:cubicBezTo>
                  <a:pt x="745" y="231"/>
                  <a:pt x="748" y="232"/>
                  <a:pt x="749" y="235"/>
                </a:cubicBezTo>
                <a:cubicBezTo>
                  <a:pt x="749" y="236"/>
                  <a:pt x="748" y="238"/>
                  <a:pt x="747" y="240"/>
                </a:cubicBezTo>
                <a:cubicBezTo>
                  <a:pt x="751" y="239"/>
                  <a:pt x="755" y="238"/>
                  <a:pt x="755" y="241"/>
                </a:cubicBezTo>
                <a:cubicBezTo>
                  <a:pt x="756" y="245"/>
                  <a:pt x="750" y="246"/>
                  <a:pt x="748" y="248"/>
                </a:cubicBezTo>
                <a:cubicBezTo>
                  <a:pt x="747" y="251"/>
                  <a:pt x="750" y="254"/>
                  <a:pt x="750" y="257"/>
                </a:cubicBezTo>
                <a:cubicBezTo>
                  <a:pt x="750" y="259"/>
                  <a:pt x="748" y="261"/>
                  <a:pt x="748" y="264"/>
                </a:cubicBezTo>
                <a:lnTo>
                  <a:pt x="748" y="264"/>
                </a:lnTo>
                <a:cubicBezTo>
                  <a:pt x="748" y="265"/>
                  <a:pt x="748" y="266"/>
                  <a:pt x="749" y="267"/>
                </a:cubicBezTo>
                <a:cubicBezTo>
                  <a:pt x="750" y="273"/>
                  <a:pt x="747" y="279"/>
                  <a:pt x="747" y="286"/>
                </a:cubicBezTo>
                <a:lnTo>
                  <a:pt x="747" y="287"/>
                </a:lnTo>
                <a:cubicBezTo>
                  <a:pt x="749" y="290"/>
                  <a:pt x="752" y="292"/>
                  <a:pt x="752" y="295"/>
                </a:cubicBezTo>
                <a:cubicBezTo>
                  <a:pt x="752" y="298"/>
                  <a:pt x="750" y="301"/>
                  <a:pt x="748" y="302"/>
                </a:cubicBezTo>
                <a:cubicBezTo>
                  <a:pt x="748" y="304"/>
                  <a:pt x="749" y="307"/>
                  <a:pt x="749" y="310"/>
                </a:cubicBezTo>
                <a:cubicBezTo>
                  <a:pt x="750" y="312"/>
                  <a:pt x="749" y="314"/>
                  <a:pt x="749" y="316"/>
                </a:cubicBezTo>
                <a:cubicBezTo>
                  <a:pt x="750" y="317"/>
                  <a:pt x="751" y="318"/>
                  <a:pt x="751" y="319"/>
                </a:cubicBezTo>
                <a:cubicBezTo>
                  <a:pt x="751" y="321"/>
                  <a:pt x="751" y="322"/>
                  <a:pt x="750" y="324"/>
                </a:cubicBezTo>
                <a:cubicBezTo>
                  <a:pt x="753" y="330"/>
                  <a:pt x="758" y="336"/>
                  <a:pt x="754" y="342"/>
                </a:cubicBezTo>
                <a:cubicBezTo>
                  <a:pt x="753" y="343"/>
                  <a:pt x="751" y="343"/>
                  <a:pt x="749" y="344"/>
                </a:cubicBezTo>
                <a:cubicBezTo>
                  <a:pt x="750" y="345"/>
                  <a:pt x="750" y="348"/>
                  <a:pt x="750" y="350"/>
                </a:cubicBezTo>
                <a:cubicBezTo>
                  <a:pt x="751" y="352"/>
                  <a:pt x="753" y="354"/>
                  <a:pt x="753" y="357"/>
                </a:cubicBezTo>
                <a:cubicBezTo>
                  <a:pt x="753" y="360"/>
                  <a:pt x="748" y="363"/>
                  <a:pt x="745" y="363"/>
                </a:cubicBezTo>
                <a:cubicBezTo>
                  <a:pt x="741" y="364"/>
                  <a:pt x="738" y="362"/>
                  <a:pt x="736" y="360"/>
                </a:cubicBezTo>
                <a:lnTo>
                  <a:pt x="736" y="361"/>
                </a:lnTo>
                <a:cubicBezTo>
                  <a:pt x="736" y="363"/>
                  <a:pt x="737" y="365"/>
                  <a:pt x="738" y="366"/>
                </a:cubicBezTo>
                <a:cubicBezTo>
                  <a:pt x="743" y="368"/>
                  <a:pt x="754" y="362"/>
                  <a:pt x="755" y="368"/>
                </a:cubicBezTo>
                <a:cubicBezTo>
                  <a:pt x="756" y="372"/>
                  <a:pt x="750" y="372"/>
                  <a:pt x="748" y="374"/>
                </a:cubicBezTo>
                <a:cubicBezTo>
                  <a:pt x="747" y="377"/>
                  <a:pt x="750" y="380"/>
                  <a:pt x="750" y="383"/>
                </a:cubicBezTo>
                <a:cubicBezTo>
                  <a:pt x="750" y="385"/>
                  <a:pt x="748" y="387"/>
                  <a:pt x="748" y="390"/>
                </a:cubicBezTo>
                <a:cubicBezTo>
                  <a:pt x="747" y="392"/>
                  <a:pt x="748" y="394"/>
                  <a:pt x="747" y="396"/>
                </a:cubicBezTo>
                <a:cubicBezTo>
                  <a:pt x="747" y="400"/>
                  <a:pt x="744" y="403"/>
                  <a:pt x="745" y="408"/>
                </a:cubicBezTo>
                <a:cubicBezTo>
                  <a:pt x="746" y="413"/>
                  <a:pt x="752" y="417"/>
                  <a:pt x="752" y="421"/>
                </a:cubicBezTo>
                <a:cubicBezTo>
                  <a:pt x="752" y="426"/>
                  <a:pt x="748" y="429"/>
                  <a:pt x="744" y="431"/>
                </a:cubicBezTo>
                <a:cubicBezTo>
                  <a:pt x="744" y="433"/>
                  <a:pt x="743" y="435"/>
                  <a:pt x="743" y="437"/>
                </a:cubicBezTo>
                <a:cubicBezTo>
                  <a:pt x="743" y="438"/>
                  <a:pt x="743" y="438"/>
                  <a:pt x="744" y="438"/>
                </a:cubicBezTo>
                <a:cubicBezTo>
                  <a:pt x="746" y="441"/>
                  <a:pt x="751" y="442"/>
                  <a:pt x="751" y="446"/>
                </a:cubicBezTo>
                <a:cubicBezTo>
                  <a:pt x="752" y="448"/>
                  <a:pt x="750" y="451"/>
                  <a:pt x="748" y="454"/>
                </a:cubicBezTo>
                <a:cubicBezTo>
                  <a:pt x="749" y="456"/>
                  <a:pt x="749" y="458"/>
                  <a:pt x="748" y="460"/>
                </a:cubicBezTo>
                <a:cubicBezTo>
                  <a:pt x="748" y="460"/>
                  <a:pt x="747" y="460"/>
                  <a:pt x="747" y="459"/>
                </a:cubicBezTo>
                <a:cubicBezTo>
                  <a:pt x="746" y="461"/>
                  <a:pt x="746" y="463"/>
                  <a:pt x="745" y="464"/>
                </a:cubicBezTo>
                <a:cubicBezTo>
                  <a:pt x="745" y="465"/>
                  <a:pt x="745" y="465"/>
                  <a:pt x="745" y="466"/>
                </a:cubicBezTo>
                <a:cubicBezTo>
                  <a:pt x="745" y="467"/>
                  <a:pt x="746" y="468"/>
                  <a:pt x="746" y="469"/>
                </a:cubicBezTo>
                <a:lnTo>
                  <a:pt x="747" y="469"/>
                </a:lnTo>
                <a:cubicBezTo>
                  <a:pt x="750" y="469"/>
                  <a:pt x="750" y="473"/>
                  <a:pt x="750" y="476"/>
                </a:cubicBezTo>
                <a:cubicBezTo>
                  <a:pt x="751" y="478"/>
                  <a:pt x="753" y="481"/>
                  <a:pt x="753" y="483"/>
                </a:cubicBezTo>
                <a:cubicBezTo>
                  <a:pt x="753" y="485"/>
                  <a:pt x="750" y="488"/>
                  <a:pt x="748" y="489"/>
                </a:cubicBezTo>
                <a:cubicBezTo>
                  <a:pt x="748" y="491"/>
                  <a:pt x="747" y="493"/>
                  <a:pt x="747" y="495"/>
                </a:cubicBezTo>
                <a:cubicBezTo>
                  <a:pt x="748" y="500"/>
                  <a:pt x="748" y="505"/>
                  <a:pt x="748" y="510"/>
                </a:cubicBezTo>
                <a:cubicBezTo>
                  <a:pt x="748" y="512"/>
                  <a:pt x="749" y="516"/>
                  <a:pt x="749" y="519"/>
                </a:cubicBezTo>
                <a:cubicBezTo>
                  <a:pt x="750" y="523"/>
                  <a:pt x="749" y="528"/>
                  <a:pt x="749" y="531"/>
                </a:cubicBezTo>
                <a:cubicBezTo>
                  <a:pt x="752" y="538"/>
                  <a:pt x="759" y="544"/>
                  <a:pt x="754" y="550"/>
                </a:cubicBezTo>
                <a:cubicBezTo>
                  <a:pt x="753" y="552"/>
                  <a:pt x="749" y="552"/>
                  <a:pt x="748" y="553"/>
                </a:cubicBezTo>
                <a:cubicBezTo>
                  <a:pt x="745" y="556"/>
                  <a:pt x="746" y="561"/>
                  <a:pt x="744" y="563"/>
                </a:cubicBezTo>
                <a:lnTo>
                  <a:pt x="745" y="568"/>
                </a:lnTo>
                <a:cubicBezTo>
                  <a:pt x="745" y="570"/>
                  <a:pt x="745" y="573"/>
                  <a:pt x="745" y="575"/>
                </a:cubicBezTo>
                <a:cubicBezTo>
                  <a:pt x="750" y="574"/>
                  <a:pt x="755" y="573"/>
                  <a:pt x="755" y="576"/>
                </a:cubicBezTo>
                <a:cubicBezTo>
                  <a:pt x="756" y="580"/>
                  <a:pt x="750" y="581"/>
                  <a:pt x="748" y="583"/>
                </a:cubicBezTo>
                <a:cubicBezTo>
                  <a:pt x="747" y="586"/>
                  <a:pt x="750" y="589"/>
                  <a:pt x="750" y="592"/>
                </a:cubicBezTo>
                <a:cubicBezTo>
                  <a:pt x="750" y="594"/>
                  <a:pt x="748" y="596"/>
                  <a:pt x="748" y="599"/>
                </a:cubicBezTo>
                <a:cubicBezTo>
                  <a:pt x="747" y="600"/>
                  <a:pt x="748" y="602"/>
                  <a:pt x="748" y="604"/>
                </a:cubicBezTo>
                <a:cubicBezTo>
                  <a:pt x="748" y="607"/>
                  <a:pt x="750" y="610"/>
                  <a:pt x="750" y="613"/>
                </a:cubicBezTo>
                <a:cubicBezTo>
                  <a:pt x="750" y="615"/>
                  <a:pt x="749" y="617"/>
                  <a:pt x="749" y="619"/>
                </a:cubicBezTo>
                <a:cubicBezTo>
                  <a:pt x="749" y="621"/>
                  <a:pt x="750" y="623"/>
                  <a:pt x="750" y="625"/>
                </a:cubicBezTo>
                <a:cubicBezTo>
                  <a:pt x="751" y="627"/>
                  <a:pt x="752" y="628"/>
                  <a:pt x="752" y="630"/>
                </a:cubicBezTo>
                <a:cubicBezTo>
                  <a:pt x="752" y="635"/>
                  <a:pt x="747" y="639"/>
                  <a:pt x="743" y="640"/>
                </a:cubicBezTo>
                <a:cubicBezTo>
                  <a:pt x="738" y="648"/>
                  <a:pt x="750" y="649"/>
                  <a:pt x="751" y="654"/>
                </a:cubicBezTo>
                <a:cubicBezTo>
                  <a:pt x="752" y="657"/>
                  <a:pt x="749" y="661"/>
                  <a:pt x="748" y="664"/>
                </a:cubicBezTo>
                <a:cubicBezTo>
                  <a:pt x="747" y="667"/>
                  <a:pt x="746" y="669"/>
                  <a:pt x="746" y="671"/>
                </a:cubicBezTo>
                <a:lnTo>
                  <a:pt x="747" y="678"/>
                </a:lnTo>
                <a:cubicBezTo>
                  <a:pt x="750" y="678"/>
                  <a:pt x="750" y="682"/>
                  <a:pt x="750" y="685"/>
                </a:cubicBezTo>
                <a:cubicBezTo>
                  <a:pt x="751" y="687"/>
                  <a:pt x="753" y="690"/>
                  <a:pt x="753" y="692"/>
                </a:cubicBezTo>
                <a:cubicBezTo>
                  <a:pt x="753" y="695"/>
                  <a:pt x="748" y="698"/>
                  <a:pt x="745" y="698"/>
                </a:cubicBezTo>
                <a:cubicBezTo>
                  <a:pt x="737" y="699"/>
                  <a:pt x="734" y="692"/>
                  <a:pt x="728" y="691"/>
                </a:cubicBezTo>
                <a:cubicBezTo>
                  <a:pt x="726" y="691"/>
                  <a:pt x="723" y="691"/>
                  <a:pt x="721" y="691"/>
                </a:cubicBezTo>
                <a:cubicBezTo>
                  <a:pt x="717" y="690"/>
                  <a:pt x="713" y="688"/>
                  <a:pt x="709" y="688"/>
                </a:cubicBezTo>
                <a:cubicBezTo>
                  <a:pt x="702" y="687"/>
                  <a:pt x="694" y="690"/>
                  <a:pt x="687" y="687"/>
                </a:cubicBezTo>
                <a:cubicBezTo>
                  <a:pt x="684" y="685"/>
                  <a:pt x="683" y="684"/>
                  <a:pt x="681" y="683"/>
                </a:cubicBezTo>
                <a:cubicBezTo>
                  <a:pt x="676" y="682"/>
                  <a:pt x="672" y="686"/>
                  <a:pt x="667" y="686"/>
                </a:cubicBezTo>
                <a:lnTo>
                  <a:pt x="666" y="686"/>
                </a:lnTo>
                <a:close/>
                <a:moveTo>
                  <a:pt x="583" y="110"/>
                </a:moveTo>
                <a:cubicBezTo>
                  <a:pt x="590" y="113"/>
                  <a:pt x="594" y="116"/>
                  <a:pt x="597" y="120"/>
                </a:cubicBezTo>
                <a:cubicBezTo>
                  <a:pt x="599" y="123"/>
                  <a:pt x="601" y="127"/>
                  <a:pt x="601" y="131"/>
                </a:cubicBezTo>
                <a:cubicBezTo>
                  <a:pt x="601" y="134"/>
                  <a:pt x="601" y="139"/>
                  <a:pt x="600" y="144"/>
                </a:cubicBezTo>
                <a:cubicBezTo>
                  <a:pt x="600" y="149"/>
                  <a:pt x="600" y="153"/>
                  <a:pt x="600" y="157"/>
                </a:cubicBezTo>
                <a:cubicBezTo>
                  <a:pt x="599" y="160"/>
                  <a:pt x="600" y="163"/>
                  <a:pt x="601" y="163"/>
                </a:cubicBezTo>
                <a:cubicBezTo>
                  <a:pt x="601" y="165"/>
                  <a:pt x="607" y="166"/>
                  <a:pt x="616" y="166"/>
                </a:cubicBezTo>
                <a:cubicBezTo>
                  <a:pt x="625" y="167"/>
                  <a:pt x="636" y="168"/>
                  <a:pt x="649" y="169"/>
                </a:cubicBezTo>
                <a:cubicBezTo>
                  <a:pt x="662" y="170"/>
                  <a:pt x="669" y="170"/>
                  <a:pt x="671" y="170"/>
                </a:cubicBezTo>
                <a:cubicBezTo>
                  <a:pt x="676" y="170"/>
                  <a:pt x="680" y="169"/>
                  <a:pt x="683" y="166"/>
                </a:cubicBezTo>
                <a:lnTo>
                  <a:pt x="689" y="161"/>
                </a:lnTo>
                <a:cubicBezTo>
                  <a:pt x="691" y="160"/>
                  <a:pt x="695" y="159"/>
                  <a:pt x="702" y="159"/>
                </a:cubicBezTo>
                <a:cubicBezTo>
                  <a:pt x="709" y="159"/>
                  <a:pt x="714" y="162"/>
                  <a:pt x="718" y="168"/>
                </a:cubicBezTo>
                <a:cubicBezTo>
                  <a:pt x="723" y="175"/>
                  <a:pt x="725" y="180"/>
                  <a:pt x="725" y="184"/>
                </a:cubicBezTo>
                <a:cubicBezTo>
                  <a:pt x="725" y="188"/>
                  <a:pt x="725" y="194"/>
                  <a:pt x="724" y="201"/>
                </a:cubicBezTo>
                <a:cubicBezTo>
                  <a:pt x="722" y="208"/>
                  <a:pt x="722" y="214"/>
                  <a:pt x="722" y="219"/>
                </a:cubicBezTo>
                <a:lnTo>
                  <a:pt x="721" y="246"/>
                </a:lnTo>
                <a:cubicBezTo>
                  <a:pt x="721" y="254"/>
                  <a:pt x="720" y="260"/>
                  <a:pt x="718" y="265"/>
                </a:cubicBezTo>
                <a:cubicBezTo>
                  <a:pt x="716" y="270"/>
                  <a:pt x="713" y="273"/>
                  <a:pt x="709" y="276"/>
                </a:cubicBezTo>
                <a:cubicBezTo>
                  <a:pt x="705" y="278"/>
                  <a:pt x="701" y="279"/>
                  <a:pt x="698" y="279"/>
                </a:cubicBezTo>
                <a:cubicBezTo>
                  <a:pt x="694" y="280"/>
                  <a:pt x="688" y="278"/>
                  <a:pt x="680" y="274"/>
                </a:cubicBezTo>
                <a:cubicBezTo>
                  <a:pt x="673" y="271"/>
                  <a:pt x="668" y="269"/>
                  <a:pt x="665" y="268"/>
                </a:cubicBezTo>
                <a:cubicBezTo>
                  <a:pt x="662" y="267"/>
                  <a:pt x="654" y="266"/>
                  <a:pt x="643" y="266"/>
                </a:cubicBezTo>
                <a:cubicBezTo>
                  <a:pt x="632" y="265"/>
                  <a:pt x="625" y="265"/>
                  <a:pt x="622" y="265"/>
                </a:cubicBezTo>
                <a:lnTo>
                  <a:pt x="606" y="266"/>
                </a:lnTo>
                <a:cubicBezTo>
                  <a:pt x="603" y="266"/>
                  <a:pt x="601" y="267"/>
                  <a:pt x="600" y="268"/>
                </a:cubicBezTo>
                <a:cubicBezTo>
                  <a:pt x="598" y="269"/>
                  <a:pt x="597" y="271"/>
                  <a:pt x="597" y="273"/>
                </a:cubicBezTo>
                <a:cubicBezTo>
                  <a:pt x="596" y="276"/>
                  <a:pt x="596" y="280"/>
                  <a:pt x="596" y="287"/>
                </a:cubicBezTo>
                <a:lnTo>
                  <a:pt x="596" y="298"/>
                </a:lnTo>
                <a:lnTo>
                  <a:pt x="596" y="322"/>
                </a:lnTo>
                <a:lnTo>
                  <a:pt x="596" y="339"/>
                </a:lnTo>
                <a:cubicBezTo>
                  <a:pt x="596" y="345"/>
                  <a:pt x="596" y="349"/>
                  <a:pt x="595" y="351"/>
                </a:cubicBezTo>
                <a:cubicBezTo>
                  <a:pt x="594" y="354"/>
                  <a:pt x="593" y="357"/>
                  <a:pt x="589" y="361"/>
                </a:cubicBezTo>
                <a:cubicBezTo>
                  <a:pt x="586" y="365"/>
                  <a:pt x="580" y="366"/>
                  <a:pt x="572" y="366"/>
                </a:cubicBezTo>
                <a:cubicBezTo>
                  <a:pt x="563" y="366"/>
                  <a:pt x="558" y="363"/>
                  <a:pt x="557" y="357"/>
                </a:cubicBezTo>
                <a:cubicBezTo>
                  <a:pt x="556" y="352"/>
                  <a:pt x="555" y="347"/>
                  <a:pt x="555" y="344"/>
                </a:cubicBezTo>
                <a:cubicBezTo>
                  <a:pt x="555" y="340"/>
                  <a:pt x="555" y="335"/>
                  <a:pt x="555" y="329"/>
                </a:cubicBezTo>
                <a:cubicBezTo>
                  <a:pt x="555" y="322"/>
                  <a:pt x="555" y="317"/>
                  <a:pt x="555" y="312"/>
                </a:cubicBezTo>
                <a:cubicBezTo>
                  <a:pt x="555" y="311"/>
                  <a:pt x="555" y="303"/>
                  <a:pt x="556" y="290"/>
                </a:cubicBezTo>
                <a:lnTo>
                  <a:pt x="556" y="278"/>
                </a:lnTo>
                <a:cubicBezTo>
                  <a:pt x="556" y="275"/>
                  <a:pt x="556" y="272"/>
                  <a:pt x="555" y="270"/>
                </a:cubicBezTo>
                <a:cubicBezTo>
                  <a:pt x="555" y="268"/>
                  <a:pt x="554" y="266"/>
                  <a:pt x="553" y="265"/>
                </a:cubicBezTo>
                <a:cubicBezTo>
                  <a:pt x="552" y="264"/>
                  <a:pt x="549" y="263"/>
                  <a:pt x="545" y="263"/>
                </a:cubicBezTo>
                <a:cubicBezTo>
                  <a:pt x="514" y="265"/>
                  <a:pt x="495" y="267"/>
                  <a:pt x="489" y="269"/>
                </a:cubicBezTo>
                <a:cubicBezTo>
                  <a:pt x="483" y="271"/>
                  <a:pt x="474" y="275"/>
                  <a:pt x="463" y="280"/>
                </a:cubicBezTo>
                <a:cubicBezTo>
                  <a:pt x="452" y="286"/>
                  <a:pt x="445" y="286"/>
                  <a:pt x="444" y="281"/>
                </a:cubicBezTo>
                <a:cubicBezTo>
                  <a:pt x="441" y="276"/>
                  <a:pt x="441" y="271"/>
                  <a:pt x="441" y="268"/>
                </a:cubicBezTo>
                <a:lnTo>
                  <a:pt x="441" y="250"/>
                </a:lnTo>
                <a:cubicBezTo>
                  <a:pt x="441" y="245"/>
                  <a:pt x="441" y="238"/>
                  <a:pt x="440" y="228"/>
                </a:cubicBezTo>
                <a:cubicBezTo>
                  <a:pt x="439" y="216"/>
                  <a:pt x="438" y="206"/>
                  <a:pt x="437" y="199"/>
                </a:cubicBezTo>
                <a:cubicBezTo>
                  <a:pt x="436" y="193"/>
                  <a:pt x="435" y="188"/>
                  <a:pt x="435" y="187"/>
                </a:cubicBezTo>
                <a:cubicBezTo>
                  <a:pt x="435" y="185"/>
                  <a:pt x="435" y="183"/>
                  <a:pt x="435" y="181"/>
                </a:cubicBezTo>
                <a:cubicBezTo>
                  <a:pt x="435" y="176"/>
                  <a:pt x="436" y="172"/>
                  <a:pt x="437" y="170"/>
                </a:cubicBezTo>
                <a:cubicBezTo>
                  <a:pt x="438" y="168"/>
                  <a:pt x="441" y="165"/>
                  <a:pt x="445" y="160"/>
                </a:cubicBezTo>
                <a:cubicBezTo>
                  <a:pt x="449" y="156"/>
                  <a:pt x="455" y="156"/>
                  <a:pt x="464" y="160"/>
                </a:cubicBezTo>
                <a:lnTo>
                  <a:pt x="470" y="163"/>
                </a:lnTo>
                <a:cubicBezTo>
                  <a:pt x="471" y="164"/>
                  <a:pt x="474" y="165"/>
                  <a:pt x="477" y="165"/>
                </a:cubicBezTo>
                <a:cubicBezTo>
                  <a:pt x="481" y="166"/>
                  <a:pt x="483" y="166"/>
                  <a:pt x="485" y="166"/>
                </a:cubicBezTo>
                <a:lnTo>
                  <a:pt x="495" y="165"/>
                </a:lnTo>
                <a:lnTo>
                  <a:pt x="517" y="165"/>
                </a:lnTo>
                <a:lnTo>
                  <a:pt x="528" y="164"/>
                </a:lnTo>
                <a:lnTo>
                  <a:pt x="546" y="163"/>
                </a:lnTo>
                <a:cubicBezTo>
                  <a:pt x="550" y="163"/>
                  <a:pt x="553" y="162"/>
                  <a:pt x="554" y="160"/>
                </a:cubicBezTo>
                <a:cubicBezTo>
                  <a:pt x="555" y="159"/>
                  <a:pt x="555" y="156"/>
                  <a:pt x="555" y="154"/>
                </a:cubicBezTo>
                <a:cubicBezTo>
                  <a:pt x="555" y="151"/>
                  <a:pt x="555" y="147"/>
                  <a:pt x="555" y="143"/>
                </a:cubicBezTo>
                <a:cubicBezTo>
                  <a:pt x="555" y="138"/>
                  <a:pt x="555" y="134"/>
                  <a:pt x="555" y="132"/>
                </a:cubicBezTo>
                <a:cubicBezTo>
                  <a:pt x="555" y="130"/>
                  <a:pt x="555" y="127"/>
                  <a:pt x="555" y="125"/>
                </a:cubicBezTo>
                <a:cubicBezTo>
                  <a:pt x="556" y="121"/>
                  <a:pt x="557" y="117"/>
                  <a:pt x="560" y="112"/>
                </a:cubicBezTo>
                <a:cubicBezTo>
                  <a:pt x="562" y="108"/>
                  <a:pt x="570" y="107"/>
                  <a:pt x="583" y="110"/>
                </a:cubicBezTo>
                <a:moveTo>
                  <a:pt x="513" y="240"/>
                </a:moveTo>
                <a:lnTo>
                  <a:pt x="531" y="239"/>
                </a:lnTo>
                <a:lnTo>
                  <a:pt x="544" y="238"/>
                </a:lnTo>
                <a:cubicBezTo>
                  <a:pt x="549" y="237"/>
                  <a:pt x="553" y="236"/>
                  <a:pt x="554" y="234"/>
                </a:cubicBezTo>
                <a:cubicBezTo>
                  <a:pt x="554" y="233"/>
                  <a:pt x="555" y="230"/>
                  <a:pt x="555" y="227"/>
                </a:cubicBezTo>
                <a:lnTo>
                  <a:pt x="557" y="216"/>
                </a:lnTo>
                <a:lnTo>
                  <a:pt x="556" y="204"/>
                </a:lnTo>
                <a:cubicBezTo>
                  <a:pt x="556" y="201"/>
                  <a:pt x="556" y="198"/>
                  <a:pt x="556" y="196"/>
                </a:cubicBezTo>
                <a:cubicBezTo>
                  <a:pt x="556" y="194"/>
                  <a:pt x="555" y="192"/>
                  <a:pt x="553" y="190"/>
                </a:cubicBezTo>
                <a:cubicBezTo>
                  <a:pt x="551" y="188"/>
                  <a:pt x="542" y="187"/>
                  <a:pt x="525" y="187"/>
                </a:cubicBezTo>
                <a:cubicBezTo>
                  <a:pt x="519" y="187"/>
                  <a:pt x="510" y="188"/>
                  <a:pt x="499" y="189"/>
                </a:cubicBezTo>
                <a:cubicBezTo>
                  <a:pt x="488" y="190"/>
                  <a:pt x="481" y="192"/>
                  <a:pt x="479" y="196"/>
                </a:cubicBezTo>
                <a:cubicBezTo>
                  <a:pt x="477" y="200"/>
                  <a:pt x="475" y="204"/>
                  <a:pt x="475" y="207"/>
                </a:cubicBezTo>
                <a:cubicBezTo>
                  <a:pt x="474" y="211"/>
                  <a:pt x="474" y="215"/>
                  <a:pt x="474" y="220"/>
                </a:cubicBezTo>
                <a:cubicBezTo>
                  <a:pt x="474" y="224"/>
                  <a:pt x="475" y="229"/>
                  <a:pt x="476" y="233"/>
                </a:cubicBezTo>
                <a:cubicBezTo>
                  <a:pt x="477" y="238"/>
                  <a:pt x="482" y="240"/>
                  <a:pt x="492" y="240"/>
                </a:cubicBezTo>
                <a:cubicBezTo>
                  <a:pt x="493" y="241"/>
                  <a:pt x="496" y="241"/>
                  <a:pt x="499" y="241"/>
                </a:cubicBezTo>
                <a:cubicBezTo>
                  <a:pt x="503" y="241"/>
                  <a:pt x="507" y="240"/>
                  <a:pt x="513" y="240"/>
                </a:cubicBezTo>
                <a:moveTo>
                  <a:pt x="671" y="243"/>
                </a:moveTo>
                <a:cubicBezTo>
                  <a:pt x="677" y="243"/>
                  <a:pt x="680" y="241"/>
                  <a:pt x="682" y="238"/>
                </a:cubicBezTo>
                <a:cubicBezTo>
                  <a:pt x="684" y="234"/>
                  <a:pt x="685" y="228"/>
                  <a:pt x="685" y="219"/>
                </a:cubicBezTo>
                <a:cubicBezTo>
                  <a:pt x="685" y="210"/>
                  <a:pt x="685" y="205"/>
                  <a:pt x="685" y="203"/>
                </a:cubicBezTo>
                <a:cubicBezTo>
                  <a:pt x="685" y="200"/>
                  <a:pt x="684" y="198"/>
                  <a:pt x="683" y="197"/>
                </a:cubicBezTo>
                <a:cubicBezTo>
                  <a:pt x="682" y="195"/>
                  <a:pt x="679" y="193"/>
                  <a:pt x="673" y="191"/>
                </a:cubicBezTo>
                <a:cubicBezTo>
                  <a:pt x="667" y="189"/>
                  <a:pt x="651" y="188"/>
                  <a:pt x="622" y="187"/>
                </a:cubicBezTo>
                <a:cubicBezTo>
                  <a:pt x="610" y="187"/>
                  <a:pt x="602" y="189"/>
                  <a:pt x="601" y="191"/>
                </a:cubicBezTo>
                <a:cubicBezTo>
                  <a:pt x="599" y="194"/>
                  <a:pt x="598" y="198"/>
                  <a:pt x="597" y="206"/>
                </a:cubicBezTo>
                <a:cubicBezTo>
                  <a:pt x="597" y="213"/>
                  <a:pt x="597" y="218"/>
                  <a:pt x="597" y="223"/>
                </a:cubicBezTo>
                <a:cubicBezTo>
                  <a:pt x="597" y="227"/>
                  <a:pt x="597" y="230"/>
                  <a:pt x="597" y="231"/>
                </a:cubicBezTo>
                <a:cubicBezTo>
                  <a:pt x="598" y="234"/>
                  <a:pt x="600" y="237"/>
                  <a:pt x="604" y="237"/>
                </a:cubicBezTo>
                <a:cubicBezTo>
                  <a:pt x="607" y="238"/>
                  <a:pt x="613" y="238"/>
                  <a:pt x="620" y="239"/>
                </a:cubicBezTo>
                <a:cubicBezTo>
                  <a:pt x="627" y="239"/>
                  <a:pt x="635" y="240"/>
                  <a:pt x="643" y="241"/>
                </a:cubicBezTo>
                <a:lnTo>
                  <a:pt x="659" y="242"/>
                </a:lnTo>
                <a:lnTo>
                  <a:pt x="671" y="243"/>
                </a:lnTo>
                <a:close/>
                <a:moveTo>
                  <a:pt x="598" y="567"/>
                </a:moveTo>
                <a:cubicBezTo>
                  <a:pt x="600" y="567"/>
                  <a:pt x="602" y="567"/>
                  <a:pt x="604" y="569"/>
                </a:cubicBezTo>
                <a:cubicBezTo>
                  <a:pt x="606" y="570"/>
                  <a:pt x="607" y="572"/>
                  <a:pt x="607" y="574"/>
                </a:cubicBezTo>
                <a:cubicBezTo>
                  <a:pt x="607" y="575"/>
                  <a:pt x="606" y="577"/>
                  <a:pt x="605" y="579"/>
                </a:cubicBezTo>
                <a:cubicBezTo>
                  <a:pt x="604" y="580"/>
                  <a:pt x="602" y="582"/>
                  <a:pt x="599" y="583"/>
                </a:cubicBezTo>
                <a:cubicBezTo>
                  <a:pt x="596" y="584"/>
                  <a:pt x="589" y="585"/>
                  <a:pt x="577" y="587"/>
                </a:cubicBezTo>
                <a:cubicBezTo>
                  <a:pt x="566" y="589"/>
                  <a:pt x="552" y="592"/>
                  <a:pt x="537" y="596"/>
                </a:cubicBezTo>
                <a:cubicBezTo>
                  <a:pt x="522" y="600"/>
                  <a:pt x="510" y="604"/>
                  <a:pt x="502" y="608"/>
                </a:cubicBezTo>
                <a:cubicBezTo>
                  <a:pt x="493" y="611"/>
                  <a:pt x="488" y="612"/>
                  <a:pt x="485" y="609"/>
                </a:cubicBezTo>
                <a:cubicBezTo>
                  <a:pt x="482" y="607"/>
                  <a:pt x="481" y="604"/>
                  <a:pt x="480" y="600"/>
                </a:cubicBezTo>
                <a:cubicBezTo>
                  <a:pt x="480" y="595"/>
                  <a:pt x="482" y="591"/>
                  <a:pt x="486" y="587"/>
                </a:cubicBezTo>
                <a:cubicBezTo>
                  <a:pt x="487" y="585"/>
                  <a:pt x="490" y="583"/>
                  <a:pt x="493" y="581"/>
                </a:cubicBezTo>
                <a:cubicBezTo>
                  <a:pt x="496" y="579"/>
                  <a:pt x="499" y="577"/>
                  <a:pt x="502" y="577"/>
                </a:cubicBezTo>
                <a:cubicBezTo>
                  <a:pt x="503" y="577"/>
                  <a:pt x="505" y="578"/>
                  <a:pt x="507" y="578"/>
                </a:cubicBezTo>
                <a:cubicBezTo>
                  <a:pt x="509" y="579"/>
                  <a:pt x="511" y="579"/>
                  <a:pt x="513" y="579"/>
                </a:cubicBezTo>
                <a:cubicBezTo>
                  <a:pt x="514" y="579"/>
                  <a:pt x="518" y="578"/>
                  <a:pt x="523" y="577"/>
                </a:cubicBezTo>
                <a:cubicBezTo>
                  <a:pt x="528" y="576"/>
                  <a:pt x="539" y="575"/>
                  <a:pt x="554" y="573"/>
                </a:cubicBezTo>
                <a:lnTo>
                  <a:pt x="589" y="568"/>
                </a:lnTo>
                <a:cubicBezTo>
                  <a:pt x="595" y="567"/>
                  <a:pt x="597" y="567"/>
                  <a:pt x="598" y="567"/>
                </a:cubicBezTo>
                <a:moveTo>
                  <a:pt x="497" y="532"/>
                </a:moveTo>
                <a:cubicBezTo>
                  <a:pt x="496" y="525"/>
                  <a:pt x="496" y="519"/>
                  <a:pt x="497" y="514"/>
                </a:cubicBezTo>
                <a:cubicBezTo>
                  <a:pt x="497" y="510"/>
                  <a:pt x="498" y="506"/>
                  <a:pt x="499" y="503"/>
                </a:cubicBezTo>
                <a:cubicBezTo>
                  <a:pt x="501" y="500"/>
                  <a:pt x="503" y="498"/>
                  <a:pt x="506" y="496"/>
                </a:cubicBezTo>
                <a:cubicBezTo>
                  <a:pt x="509" y="494"/>
                  <a:pt x="512" y="493"/>
                  <a:pt x="514" y="493"/>
                </a:cubicBezTo>
                <a:cubicBezTo>
                  <a:pt x="516" y="493"/>
                  <a:pt x="519" y="494"/>
                  <a:pt x="523" y="495"/>
                </a:cubicBezTo>
                <a:cubicBezTo>
                  <a:pt x="527" y="497"/>
                  <a:pt x="531" y="497"/>
                  <a:pt x="535" y="497"/>
                </a:cubicBezTo>
                <a:lnTo>
                  <a:pt x="542" y="496"/>
                </a:lnTo>
                <a:cubicBezTo>
                  <a:pt x="547" y="496"/>
                  <a:pt x="551" y="496"/>
                  <a:pt x="555" y="496"/>
                </a:cubicBezTo>
                <a:cubicBezTo>
                  <a:pt x="559" y="496"/>
                  <a:pt x="562" y="496"/>
                  <a:pt x="563" y="496"/>
                </a:cubicBezTo>
                <a:cubicBezTo>
                  <a:pt x="565" y="495"/>
                  <a:pt x="567" y="495"/>
                  <a:pt x="569" y="494"/>
                </a:cubicBezTo>
                <a:cubicBezTo>
                  <a:pt x="571" y="493"/>
                  <a:pt x="573" y="492"/>
                  <a:pt x="574" y="492"/>
                </a:cubicBezTo>
                <a:cubicBezTo>
                  <a:pt x="575" y="492"/>
                  <a:pt x="577" y="493"/>
                  <a:pt x="580" y="494"/>
                </a:cubicBezTo>
                <a:cubicBezTo>
                  <a:pt x="583" y="495"/>
                  <a:pt x="585" y="497"/>
                  <a:pt x="587" y="499"/>
                </a:cubicBezTo>
                <a:cubicBezTo>
                  <a:pt x="589" y="501"/>
                  <a:pt x="590" y="503"/>
                  <a:pt x="590" y="506"/>
                </a:cubicBezTo>
                <a:cubicBezTo>
                  <a:pt x="590" y="509"/>
                  <a:pt x="590" y="513"/>
                  <a:pt x="590" y="518"/>
                </a:cubicBezTo>
                <a:cubicBezTo>
                  <a:pt x="589" y="519"/>
                  <a:pt x="589" y="525"/>
                  <a:pt x="589" y="535"/>
                </a:cubicBezTo>
                <a:cubicBezTo>
                  <a:pt x="589" y="544"/>
                  <a:pt x="588" y="551"/>
                  <a:pt x="587" y="554"/>
                </a:cubicBezTo>
                <a:cubicBezTo>
                  <a:pt x="585" y="558"/>
                  <a:pt x="583" y="560"/>
                  <a:pt x="580" y="562"/>
                </a:cubicBezTo>
                <a:cubicBezTo>
                  <a:pt x="577" y="564"/>
                  <a:pt x="574" y="565"/>
                  <a:pt x="571" y="565"/>
                </a:cubicBezTo>
                <a:cubicBezTo>
                  <a:pt x="567" y="565"/>
                  <a:pt x="565" y="564"/>
                  <a:pt x="564" y="562"/>
                </a:cubicBezTo>
                <a:lnTo>
                  <a:pt x="561" y="559"/>
                </a:lnTo>
                <a:cubicBezTo>
                  <a:pt x="560" y="558"/>
                  <a:pt x="558" y="558"/>
                  <a:pt x="555" y="558"/>
                </a:cubicBezTo>
                <a:lnTo>
                  <a:pt x="534" y="559"/>
                </a:lnTo>
                <a:cubicBezTo>
                  <a:pt x="531" y="559"/>
                  <a:pt x="529" y="559"/>
                  <a:pt x="527" y="560"/>
                </a:cubicBezTo>
                <a:lnTo>
                  <a:pt x="521" y="564"/>
                </a:lnTo>
                <a:cubicBezTo>
                  <a:pt x="518" y="566"/>
                  <a:pt x="515" y="566"/>
                  <a:pt x="511" y="566"/>
                </a:cubicBezTo>
                <a:cubicBezTo>
                  <a:pt x="507" y="566"/>
                  <a:pt x="504" y="565"/>
                  <a:pt x="501" y="561"/>
                </a:cubicBezTo>
                <a:cubicBezTo>
                  <a:pt x="499" y="559"/>
                  <a:pt x="497" y="555"/>
                  <a:pt x="497" y="550"/>
                </a:cubicBezTo>
                <a:cubicBezTo>
                  <a:pt x="497" y="545"/>
                  <a:pt x="496" y="539"/>
                  <a:pt x="497" y="532"/>
                </a:cubicBezTo>
                <a:moveTo>
                  <a:pt x="548" y="542"/>
                </a:moveTo>
                <a:cubicBezTo>
                  <a:pt x="553" y="542"/>
                  <a:pt x="557" y="541"/>
                  <a:pt x="558" y="539"/>
                </a:cubicBezTo>
                <a:cubicBezTo>
                  <a:pt x="560" y="537"/>
                  <a:pt x="561" y="532"/>
                  <a:pt x="561" y="525"/>
                </a:cubicBezTo>
                <a:cubicBezTo>
                  <a:pt x="561" y="519"/>
                  <a:pt x="560" y="515"/>
                  <a:pt x="559" y="514"/>
                </a:cubicBezTo>
                <a:cubicBezTo>
                  <a:pt x="558" y="512"/>
                  <a:pt x="555" y="512"/>
                  <a:pt x="552" y="512"/>
                </a:cubicBezTo>
                <a:lnTo>
                  <a:pt x="543" y="511"/>
                </a:lnTo>
                <a:cubicBezTo>
                  <a:pt x="543" y="511"/>
                  <a:pt x="541" y="511"/>
                  <a:pt x="537" y="511"/>
                </a:cubicBezTo>
                <a:cubicBezTo>
                  <a:pt x="534" y="512"/>
                  <a:pt x="531" y="512"/>
                  <a:pt x="529" y="514"/>
                </a:cubicBezTo>
                <a:cubicBezTo>
                  <a:pt x="528" y="516"/>
                  <a:pt x="527" y="517"/>
                  <a:pt x="526" y="519"/>
                </a:cubicBezTo>
                <a:cubicBezTo>
                  <a:pt x="526" y="521"/>
                  <a:pt x="526" y="524"/>
                  <a:pt x="526" y="528"/>
                </a:cubicBezTo>
                <a:cubicBezTo>
                  <a:pt x="526" y="532"/>
                  <a:pt x="526" y="535"/>
                  <a:pt x="527" y="537"/>
                </a:cubicBezTo>
                <a:cubicBezTo>
                  <a:pt x="527" y="539"/>
                  <a:pt x="529" y="541"/>
                  <a:pt x="530" y="542"/>
                </a:cubicBezTo>
                <a:cubicBezTo>
                  <a:pt x="532" y="542"/>
                  <a:pt x="538" y="543"/>
                  <a:pt x="548" y="542"/>
                </a:cubicBezTo>
                <a:moveTo>
                  <a:pt x="440" y="438"/>
                </a:moveTo>
                <a:cubicBezTo>
                  <a:pt x="440" y="436"/>
                  <a:pt x="440" y="432"/>
                  <a:pt x="440" y="428"/>
                </a:cubicBezTo>
                <a:cubicBezTo>
                  <a:pt x="440" y="425"/>
                  <a:pt x="441" y="421"/>
                  <a:pt x="442" y="418"/>
                </a:cubicBezTo>
                <a:cubicBezTo>
                  <a:pt x="443" y="415"/>
                  <a:pt x="446" y="412"/>
                  <a:pt x="450" y="410"/>
                </a:cubicBezTo>
                <a:cubicBezTo>
                  <a:pt x="453" y="408"/>
                  <a:pt x="457" y="406"/>
                  <a:pt x="460" y="406"/>
                </a:cubicBezTo>
                <a:cubicBezTo>
                  <a:pt x="463" y="406"/>
                  <a:pt x="466" y="408"/>
                  <a:pt x="470" y="410"/>
                </a:cubicBezTo>
                <a:cubicBezTo>
                  <a:pt x="474" y="412"/>
                  <a:pt x="476" y="413"/>
                  <a:pt x="477" y="414"/>
                </a:cubicBezTo>
                <a:cubicBezTo>
                  <a:pt x="478" y="414"/>
                  <a:pt x="481" y="414"/>
                  <a:pt x="486" y="414"/>
                </a:cubicBezTo>
                <a:lnTo>
                  <a:pt x="515" y="413"/>
                </a:lnTo>
                <a:lnTo>
                  <a:pt x="557" y="411"/>
                </a:lnTo>
                <a:cubicBezTo>
                  <a:pt x="583" y="411"/>
                  <a:pt x="605" y="411"/>
                  <a:pt x="623" y="411"/>
                </a:cubicBezTo>
                <a:cubicBezTo>
                  <a:pt x="642" y="412"/>
                  <a:pt x="656" y="412"/>
                  <a:pt x="667" y="413"/>
                </a:cubicBezTo>
                <a:cubicBezTo>
                  <a:pt x="678" y="413"/>
                  <a:pt x="684" y="413"/>
                  <a:pt x="685" y="413"/>
                </a:cubicBezTo>
                <a:cubicBezTo>
                  <a:pt x="687" y="413"/>
                  <a:pt x="691" y="412"/>
                  <a:pt x="695" y="410"/>
                </a:cubicBezTo>
                <a:cubicBezTo>
                  <a:pt x="700" y="409"/>
                  <a:pt x="703" y="408"/>
                  <a:pt x="706" y="407"/>
                </a:cubicBezTo>
                <a:cubicBezTo>
                  <a:pt x="709" y="407"/>
                  <a:pt x="713" y="409"/>
                  <a:pt x="718" y="411"/>
                </a:cubicBezTo>
                <a:cubicBezTo>
                  <a:pt x="722" y="414"/>
                  <a:pt x="726" y="417"/>
                  <a:pt x="728" y="421"/>
                </a:cubicBezTo>
                <a:cubicBezTo>
                  <a:pt x="731" y="425"/>
                  <a:pt x="732" y="428"/>
                  <a:pt x="732" y="431"/>
                </a:cubicBezTo>
                <a:cubicBezTo>
                  <a:pt x="733" y="434"/>
                  <a:pt x="732" y="439"/>
                  <a:pt x="731" y="445"/>
                </a:cubicBezTo>
                <a:cubicBezTo>
                  <a:pt x="729" y="450"/>
                  <a:pt x="729" y="456"/>
                  <a:pt x="728" y="464"/>
                </a:cubicBezTo>
                <a:cubicBezTo>
                  <a:pt x="728" y="472"/>
                  <a:pt x="728" y="481"/>
                  <a:pt x="728" y="491"/>
                </a:cubicBezTo>
                <a:lnTo>
                  <a:pt x="728" y="554"/>
                </a:lnTo>
                <a:lnTo>
                  <a:pt x="727" y="609"/>
                </a:lnTo>
                <a:cubicBezTo>
                  <a:pt x="727" y="623"/>
                  <a:pt x="727" y="631"/>
                  <a:pt x="727" y="633"/>
                </a:cubicBezTo>
                <a:cubicBezTo>
                  <a:pt x="727" y="635"/>
                  <a:pt x="727" y="638"/>
                  <a:pt x="726" y="642"/>
                </a:cubicBezTo>
                <a:cubicBezTo>
                  <a:pt x="726" y="647"/>
                  <a:pt x="724" y="651"/>
                  <a:pt x="720" y="655"/>
                </a:cubicBezTo>
                <a:cubicBezTo>
                  <a:pt x="716" y="660"/>
                  <a:pt x="711" y="662"/>
                  <a:pt x="704" y="662"/>
                </a:cubicBezTo>
                <a:cubicBezTo>
                  <a:pt x="698" y="662"/>
                  <a:pt x="693" y="660"/>
                  <a:pt x="688" y="656"/>
                </a:cubicBezTo>
                <a:cubicBezTo>
                  <a:pt x="683" y="653"/>
                  <a:pt x="681" y="651"/>
                  <a:pt x="680" y="650"/>
                </a:cubicBezTo>
                <a:cubicBezTo>
                  <a:pt x="679" y="650"/>
                  <a:pt x="676" y="649"/>
                  <a:pt x="672" y="648"/>
                </a:cubicBezTo>
                <a:cubicBezTo>
                  <a:pt x="668" y="648"/>
                  <a:pt x="662" y="647"/>
                  <a:pt x="654" y="647"/>
                </a:cubicBezTo>
                <a:cubicBezTo>
                  <a:pt x="646" y="648"/>
                  <a:pt x="630" y="648"/>
                  <a:pt x="605" y="647"/>
                </a:cubicBezTo>
                <a:lnTo>
                  <a:pt x="559" y="647"/>
                </a:lnTo>
                <a:cubicBezTo>
                  <a:pt x="505" y="647"/>
                  <a:pt x="477" y="649"/>
                  <a:pt x="474" y="652"/>
                </a:cubicBezTo>
                <a:lnTo>
                  <a:pt x="470" y="657"/>
                </a:lnTo>
                <a:cubicBezTo>
                  <a:pt x="466" y="661"/>
                  <a:pt x="460" y="663"/>
                  <a:pt x="453" y="661"/>
                </a:cubicBezTo>
                <a:cubicBezTo>
                  <a:pt x="446" y="659"/>
                  <a:pt x="442" y="655"/>
                  <a:pt x="442" y="649"/>
                </a:cubicBezTo>
                <a:cubicBezTo>
                  <a:pt x="442" y="648"/>
                  <a:pt x="441" y="648"/>
                  <a:pt x="442" y="647"/>
                </a:cubicBezTo>
                <a:cubicBezTo>
                  <a:pt x="442" y="646"/>
                  <a:pt x="442" y="645"/>
                  <a:pt x="442" y="643"/>
                </a:cubicBezTo>
                <a:lnTo>
                  <a:pt x="442" y="601"/>
                </a:lnTo>
                <a:cubicBezTo>
                  <a:pt x="442" y="597"/>
                  <a:pt x="442" y="584"/>
                  <a:pt x="442" y="560"/>
                </a:cubicBezTo>
                <a:lnTo>
                  <a:pt x="441" y="513"/>
                </a:lnTo>
                <a:lnTo>
                  <a:pt x="441" y="463"/>
                </a:lnTo>
                <a:lnTo>
                  <a:pt x="440" y="438"/>
                </a:lnTo>
                <a:close/>
                <a:moveTo>
                  <a:pt x="474" y="502"/>
                </a:moveTo>
                <a:lnTo>
                  <a:pt x="474" y="552"/>
                </a:lnTo>
                <a:cubicBezTo>
                  <a:pt x="474" y="561"/>
                  <a:pt x="474" y="571"/>
                  <a:pt x="475" y="583"/>
                </a:cubicBezTo>
                <a:cubicBezTo>
                  <a:pt x="475" y="596"/>
                  <a:pt x="475" y="604"/>
                  <a:pt x="475" y="608"/>
                </a:cubicBezTo>
                <a:cubicBezTo>
                  <a:pt x="475" y="613"/>
                  <a:pt x="475" y="616"/>
                  <a:pt x="475" y="618"/>
                </a:cubicBezTo>
                <a:cubicBezTo>
                  <a:pt x="475" y="621"/>
                  <a:pt x="476" y="623"/>
                  <a:pt x="477" y="624"/>
                </a:cubicBezTo>
                <a:cubicBezTo>
                  <a:pt x="478" y="626"/>
                  <a:pt x="484" y="627"/>
                  <a:pt x="493" y="628"/>
                </a:cubicBezTo>
                <a:cubicBezTo>
                  <a:pt x="502" y="628"/>
                  <a:pt x="524" y="628"/>
                  <a:pt x="558" y="628"/>
                </a:cubicBezTo>
                <a:lnTo>
                  <a:pt x="624" y="628"/>
                </a:lnTo>
                <a:cubicBezTo>
                  <a:pt x="648" y="628"/>
                  <a:pt x="663" y="628"/>
                  <a:pt x="670" y="629"/>
                </a:cubicBezTo>
                <a:cubicBezTo>
                  <a:pt x="676" y="629"/>
                  <a:pt x="680" y="629"/>
                  <a:pt x="681" y="629"/>
                </a:cubicBezTo>
                <a:cubicBezTo>
                  <a:pt x="686" y="629"/>
                  <a:pt x="689" y="628"/>
                  <a:pt x="690" y="627"/>
                </a:cubicBezTo>
                <a:cubicBezTo>
                  <a:pt x="691" y="626"/>
                  <a:pt x="692" y="624"/>
                  <a:pt x="692" y="622"/>
                </a:cubicBezTo>
                <a:cubicBezTo>
                  <a:pt x="692" y="620"/>
                  <a:pt x="693" y="614"/>
                  <a:pt x="694" y="604"/>
                </a:cubicBezTo>
                <a:cubicBezTo>
                  <a:pt x="694" y="594"/>
                  <a:pt x="694" y="590"/>
                  <a:pt x="693" y="591"/>
                </a:cubicBezTo>
                <a:cubicBezTo>
                  <a:pt x="693" y="591"/>
                  <a:pt x="692" y="593"/>
                  <a:pt x="690" y="597"/>
                </a:cubicBezTo>
                <a:cubicBezTo>
                  <a:pt x="688" y="600"/>
                  <a:pt x="687" y="603"/>
                  <a:pt x="685" y="606"/>
                </a:cubicBezTo>
                <a:cubicBezTo>
                  <a:pt x="683" y="609"/>
                  <a:pt x="680" y="611"/>
                  <a:pt x="675" y="614"/>
                </a:cubicBezTo>
                <a:cubicBezTo>
                  <a:pt x="670" y="616"/>
                  <a:pt x="666" y="617"/>
                  <a:pt x="662" y="617"/>
                </a:cubicBezTo>
                <a:cubicBezTo>
                  <a:pt x="656" y="617"/>
                  <a:pt x="650" y="615"/>
                  <a:pt x="645" y="611"/>
                </a:cubicBezTo>
                <a:cubicBezTo>
                  <a:pt x="640" y="607"/>
                  <a:pt x="636" y="603"/>
                  <a:pt x="634" y="599"/>
                </a:cubicBezTo>
                <a:cubicBezTo>
                  <a:pt x="631" y="594"/>
                  <a:pt x="630" y="592"/>
                  <a:pt x="629" y="592"/>
                </a:cubicBezTo>
                <a:cubicBezTo>
                  <a:pt x="628" y="592"/>
                  <a:pt x="626" y="595"/>
                  <a:pt x="622" y="600"/>
                </a:cubicBezTo>
                <a:cubicBezTo>
                  <a:pt x="618" y="605"/>
                  <a:pt x="612" y="610"/>
                  <a:pt x="603" y="614"/>
                </a:cubicBezTo>
                <a:cubicBezTo>
                  <a:pt x="594" y="618"/>
                  <a:pt x="587" y="620"/>
                  <a:pt x="581" y="620"/>
                </a:cubicBezTo>
                <a:cubicBezTo>
                  <a:pt x="570" y="620"/>
                  <a:pt x="563" y="617"/>
                  <a:pt x="560" y="613"/>
                </a:cubicBezTo>
                <a:cubicBezTo>
                  <a:pt x="557" y="608"/>
                  <a:pt x="556" y="606"/>
                  <a:pt x="556" y="605"/>
                </a:cubicBezTo>
                <a:cubicBezTo>
                  <a:pt x="556" y="603"/>
                  <a:pt x="557" y="602"/>
                  <a:pt x="558" y="602"/>
                </a:cubicBezTo>
                <a:cubicBezTo>
                  <a:pt x="560" y="601"/>
                  <a:pt x="562" y="601"/>
                  <a:pt x="564" y="601"/>
                </a:cubicBezTo>
                <a:cubicBezTo>
                  <a:pt x="566" y="601"/>
                  <a:pt x="573" y="599"/>
                  <a:pt x="584" y="596"/>
                </a:cubicBezTo>
                <a:cubicBezTo>
                  <a:pt x="595" y="593"/>
                  <a:pt x="603" y="588"/>
                  <a:pt x="608" y="582"/>
                </a:cubicBezTo>
                <a:cubicBezTo>
                  <a:pt x="614" y="575"/>
                  <a:pt x="616" y="572"/>
                  <a:pt x="617" y="571"/>
                </a:cubicBezTo>
                <a:cubicBezTo>
                  <a:pt x="617" y="570"/>
                  <a:pt x="616" y="568"/>
                  <a:pt x="615" y="566"/>
                </a:cubicBezTo>
                <a:cubicBezTo>
                  <a:pt x="612" y="561"/>
                  <a:pt x="609" y="553"/>
                  <a:pt x="606" y="542"/>
                </a:cubicBezTo>
                <a:cubicBezTo>
                  <a:pt x="603" y="530"/>
                  <a:pt x="601" y="519"/>
                  <a:pt x="600" y="507"/>
                </a:cubicBezTo>
                <a:cubicBezTo>
                  <a:pt x="599" y="495"/>
                  <a:pt x="598" y="488"/>
                  <a:pt x="598" y="485"/>
                </a:cubicBezTo>
                <a:cubicBezTo>
                  <a:pt x="597" y="483"/>
                  <a:pt x="596" y="481"/>
                  <a:pt x="595" y="479"/>
                </a:cubicBezTo>
                <a:cubicBezTo>
                  <a:pt x="594" y="478"/>
                  <a:pt x="589" y="477"/>
                  <a:pt x="582" y="477"/>
                </a:cubicBezTo>
                <a:lnTo>
                  <a:pt x="555" y="477"/>
                </a:lnTo>
                <a:cubicBezTo>
                  <a:pt x="549" y="477"/>
                  <a:pt x="539" y="478"/>
                  <a:pt x="525" y="480"/>
                </a:cubicBezTo>
                <a:cubicBezTo>
                  <a:pt x="511" y="481"/>
                  <a:pt x="502" y="483"/>
                  <a:pt x="497" y="485"/>
                </a:cubicBezTo>
                <a:cubicBezTo>
                  <a:pt x="492" y="487"/>
                  <a:pt x="489" y="487"/>
                  <a:pt x="487" y="487"/>
                </a:cubicBezTo>
                <a:cubicBezTo>
                  <a:pt x="484" y="487"/>
                  <a:pt x="483" y="486"/>
                  <a:pt x="481" y="484"/>
                </a:cubicBezTo>
                <a:cubicBezTo>
                  <a:pt x="480" y="483"/>
                  <a:pt x="480" y="481"/>
                  <a:pt x="479" y="478"/>
                </a:cubicBezTo>
                <a:cubicBezTo>
                  <a:pt x="479" y="474"/>
                  <a:pt x="481" y="471"/>
                  <a:pt x="484" y="467"/>
                </a:cubicBezTo>
                <a:cubicBezTo>
                  <a:pt x="486" y="464"/>
                  <a:pt x="489" y="461"/>
                  <a:pt x="493" y="459"/>
                </a:cubicBezTo>
                <a:cubicBezTo>
                  <a:pt x="497" y="456"/>
                  <a:pt x="500" y="455"/>
                  <a:pt x="503" y="455"/>
                </a:cubicBezTo>
                <a:cubicBezTo>
                  <a:pt x="505" y="455"/>
                  <a:pt x="509" y="456"/>
                  <a:pt x="512" y="457"/>
                </a:cubicBezTo>
                <a:lnTo>
                  <a:pt x="519" y="458"/>
                </a:lnTo>
                <a:lnTo>
                  <a:pt x="546" y="459"/>
                </a:lnTo>
                <a:lnTo>
                  <a:pt x="574" y="460"/>
                </a:lnTo>
                <a:lnTo>
                  <a:pt x="587" y="459"/>
                </a:lnTo>
                <a:cubicBezTo>
                  <a:pt x="588" y="459"/>
                  <a:pt x="588" y="459"/>
                  <a:pt x="589" y="459"/>
                </a:cubicBezTo>
                <a:lnTo>
                  <a:pt x="594" y="460"/>
                </a:lnTo>
                <a:cubicBezTo>
                  <a:pt x="596" y="460"/>
                  <a:pt x="596" y="460"/>
                  <a:pt x="597" y="459"/>
                </a:cubicBezTo>
                <a:cubicBezTo>
                  <a:pt x="597" y="459"/>
                  <a:pt x="597" y="458"/>
                  <a:pt x="597" y="457"/>
                </a:cubicBezTo>
                <a:cubicBezTo>
                  <a:pt x="597" y="457"/>
                  <a:pt x="597" y="455"/>
                  <a:pt x="597" y="454"/>
                </a:cubicBezTo>
                <a:cubicBezTo>
                  <a:pt x="597" y="453"/>
                  <a:pt x="597" y="452"/>
                  <a:pt x="597" y="450"/>
                </a:cubicBezTo>
                <a:cubicBezTo>
                  <a:pt x="597" y="449"/>
                  <a:pt x="597" y="446"/>
                  <a:pt x="598" y="442"/>
                </a:cubicBezTo>
                <a:cubicBezTo>
                  <a:pt x="599" y="437"/>
                  <a:pt x="604" y="435"/>
                  <a:pt x="613" y="435"/>
                </a:cubicBezTo>
                <a:cubicBezTo>
                  <a:pt x="622" y="435"/>
                  <a:pt x="627" y="439"/>
                  <a:pt x="628" y="448"/>
                </a:cubicBezTo>
                <a:lnTo>
                  <a:pt x="627" y="454"/>
                </a:lnTo>
                <a:cubicBezTo>
                  <a:pt x="627" y="458"/>
                  <a:pt x="629" y="460"/>
                  <a:pt x="632" y="461"/>
                </a:cubicBezTo>
                <a:lnTo>
                  <a:pt x="639" y="461"/>
                </a:lnTo>
                <a:lnTo>
                  <a:pt x="643" y="462"/>
                </a:lnTo>
                <a:cubicBezTo>
                  <a:pt x="644" y="461"/>
                  <a:pt x="646" y="460"/>
                  <a:pt x="647" y="459"/>
                </a:cubicBezTo>
                <a:cubicBezTo>
                  <a:pt x="648" y="457"/>
                  <a:pt x="649" y="455"/>
                  <a:pt x="649" y="453"/>
                </a:cubicBezTo>
                <a:lnTo>
                  <a:pt x="650" y="446"/>
                </a:lnTo>
                <a:cubicBezTo>
                  <a:pt x="651" y="444"/>
                  <a:pt x="652" y="443"/>
                  <a:pt x="654" y="441"/>
                </a:cubicBezTo>
                <a:cubicBezTo>
                  <a:pt x="655" y="439"/>
                  <a:pt x="658" y="438"/>
                  <a:pt x="661" y="438"/>
                </a:cubicBezTo>
                <a:cubicBezTo>
                  <a:pt x="664" y="438"/>
                  <a:pt x="666" y="439"/>
                  <a:pt x="668" y="442"/>
                </a:cubicBezTo>
                <a:cubicBezTo>
                  <a:pt x="670" y="444"/>
                  <a:pt x="671" y="446"/>
                  <a:pt x="671" y="448"/>
                </a:cubicBezTo>
                <a:cubicBezTo>
                  <a:pt x="671" y="450"/>
                  <a:pt x="671" y="452"/>
                  <a:pt x="670" y="454"/>
                </a:cubicBezTo>
                <a:cubicBezTo>
                  <a:pt x="670" y="455"/>
                  <a:pt x="669" y="457"/>
                  <a:pt x="667" y="458"/>
                </a:cubicBezTo>
                <a:cubicBezTo>
                  <a:pt x="665" y="460"/>
                  <a:pt x="664" y="461"/>
                  <a:pt x="664" y="461"/>
                </a:cubicBezTo>
                <a:cubicBezTo>
                  <a:pt x="664" y="462"/>
                  <a:pt x="665" y="462"/>
                  <a:pt x="667" y="462"/>
                </a:cubicBezTo>
                <a:lnTo>
                  <a:pt x="674" y="462"/>
                </a:lnTo>
                <a:cubicBezTo>
                  <a:pt x="684" y="462"/>
                  <a:pt x="688" y="464"/>
                  <a:pt x="689" y="469"/>
                </a:cubicBezTo>
                <a:cubicBezTo>
                  <a:pt x="689" y="473"/>
                  <a:pt x="688" y="476"/>
                  <a:pt x="687" y="477"/>
                </a:cubicBezTo>
                <a:cubicBezTo>
                  <a:pt x="685" y="479"/>
                  <a:pt x="682" y="480"/>
                  <a:pt x="677" y="480"/>
                </a:cubicBezTo>
                <a:lnTo>
                  <a:pt x="664" y="480"/>
                </a:lnTo>
                <a:cubicBezTo>
                  <a:pt x="658" y="480"/>
                  <a:pt x="651" y="480"/>
                  <a:pt x="643" y="480"/>
                </a:cubicBezTo>
                <a:cubicBezTo>
                  <a:pt x="635" y="480"/>
                  <a:pt x="630" y="481"/>
                  <a:pt x="628" y="483"/>
                </a:cubicBezTo>
                <a:cubicBezTo>
                  <a:pt x="627" y="486"/>
                  <a:pt x="626" y="489"/>
                  <a:pt x="626" y="493"/>
                </a:cubicBezTo>
                <a:cubicBezTo>
                  <a:pt x="626" y="498"/>
                  <a:pt x="626" y="503"/>
                  <a:pt x="627" y="508"/>
                </a:cubicBezTo>
                <a:cubicBezTo>
                  <a:pt x="627" y="514"/>
                  <a:pt x="628" y="518"/>
                  <a:pt x="629" y="521"/>
                </a:cubicBezTo>
                <a:cubicBezTo>
                  <a:pt x="630" y="525"/>
                  <a:pt x="631" y="528"/>
                  <a:pt x="632" y="532"/>
                </a:cubicBezTo>
                <a:cubicBezTo>
                  <a:pt x="634" y="535"/>
                  <a:pt x="635" y="536"/>
                  <a:pt x="636" y="536"/>
                </a:cubicBezTo>
                <a:cubicBezTo>
                  <a:pt x="636" y="536"/>
                  <a:pt x="638" y="534"/>
                  <a:pt x="639" y="530"/>
                </a:cubicBezTo>
                <a:cubicBezTo>
                  <a:pt x="641" y="526"/>
                  <a:pt x="643" y="521"/>
                  <a:pt x="645" y="514"/>
                </a:cubicBezTo>
                <a:cubicBezTo>
                  <a:pt x="646" y="507"/>
                  <a:pt x="648" y="502"/>
                  <a:pt x="648" y="500"/>
                </a:cubicBezTo>
                <a:cubicBezTo>
                  <a:pt x="649" y="497"/>
                  <a:pt x="650" y="495"/>
                  <a:pt x="652" y="494"/>
                </a:cubicBezTo>
                <a:cubicBezTo>
                  <a:pt x="653" y="492"/>
                  <a:pt x="655" y="491"/>
                  <a:pt x="658" y="491"/>
                </a:cubicBezTo>
                <a:cubicBezTo>
                  <a:pt x="661" y="491"/>
                  <a:pt x="664" y="493"/>
                  <a:pt x="666" y="495"/>
                </a:cubicBezTo>
                <a:cubicBezTo>
                  <a:pt x="668" y="497"/>
                  <a:pt x="669" y="500"/>
                  <a:pt x="669" y="504"/>
                </a:cubicBezTo>
                <a:cubicBezTo>
                  <a:pt x="669" y="507"/>
                  <a:pt x="668" y="513"/>
                  <a:pt x="665" y="521"/>
                </a:cubicBezTo>
                <a:lnTo>
                  <a:pt x="658" y="539"/>
                </a:lnTo>
                <a:cubicBezTo>
                  <a:pt x="655" y="546"/>
                  <a:pt x="653" y="551"/>
                  <a:pt x="651" y="553"/>
                </a:cubicBezTo>
                <a:cubicBezTo>
                  <a:pt x="650" y="555"/>
                  <a:pt x="650" y="557"/>
                  <a:pt x="649" y="558"/>
                </a:cubicBezTo>
                <a:cubicBezTo>
                  <a:pt x="649" y="559"/>
                  <a:pt x="651" y="561"/>
                  <a:pt x="653" y="563"/>
                </a:cubicBezTo>
                <a:cubicBezTo>
                  <a:pt x="659" y="570"/>
                  <a:pt x="667" y="575"/>
                  <a:pt x="676" y="579"/>
                </a:cubicBezTo>
                <a:cubicBezTo>
                  <a:pt x="685" y="583"/>
                  <a:pt x="689" y="584"/>
                  <a:pt x="690" y="585"/>
                </a:cubicBezTo>
                <a:cubicBezTo>
                  <a:pt x="691" y="585"/>
                  <a:pt x="692" y="584"/>
                  <a:pt x="693" y="582"/>
                </a:cubicBezTo>
                <a:cubicBezTo>
                  <a:pt x="693" y="580"/>
                  <a:pt x="694" y="578"/>
                  <a:pt x="694" y="576"/>
                </a:cubicBezTo>
                <a:lnTo>
                  <a:pt x="694" y="548"/>
                </a:lnTo>
                <a:cubicBezTo>
                  <a:pt x="693" y="546"/>
                  <a:pt x="694" y="542"/>
                  <a:pt x="694" y="534"/>
                </a:cubicBezTo>
                <a:cubicBezTo>
                  <a:pt x="694" y="527"/>
                  <a:pt x="694" y="517"/>
                  <a:pt x="694" y="504"/>
                </a:cubicBezTo>
                <a:cubicBezTo>
                  <a:pt x="694" y="492"/>
                  <a:pt x="694" y="481"/>
                  <a:pt x="694" y="473"/>
                </a:cubicBezTo>
                <a:cubicBezTo>
                  <a:pt x="695" y="465"/>
                  <a:pt x="695" y="459"/>
                  <a:pt x="695" y="457"/>
                </a:cubicBezTo>
                <a:cubicBezTo>
                  <a:pt x="694" y="449"/>
                  <a:pt x="693" y="443"/>
                  <a:pt x="692" y="440"/>
                </a:cubicBezTo>
                <a:cubicBezTo>
                  <a:pt x="690" y="437"/>
                  <a:pt x="687" y="435"/>
                  <a:pt x="683" y="434"/>
                </a:cubicBezTo>
                <a:cubicBezTo>
                  <a:pt x="680" y="433"/>
                  <a:pt x="673" y="432"/>
                  <a:pt x="663" y="431"/>
                </a:cubicBezTo>
                <a:lnTo>
                  <a:pt x="631" y="430"/>
                </a:lnTo>
                <a:lnTo>
                  <a:pt x="583" y="431"/>
                </a:lnTo>
                <a:lnTo>
                  <a:pt x="535" y="432"/>
                </a:lnTo>
                <a:lnTo>
                  <a:pt x="505" y="433"/>
                </a:lnTo>
                <a:lnTo>
                  <a:pt x="487" y="433"/>
                </a:lnTo>
                <a:cubicBezTo>
                  <a:pt x="482" y="434"/>
                  <a:pt x="479" y="435"/>
                  <a:pt x="478" y="436"/>
                </a:cubicBezTo>
                <a:cubicBezTo>
                  <a:pt x="476" y="437"/>
                  <a:pt x="475" y="440"/>
                  <a:pt x="474" y="443"/>
                </a:cubicBezTo>
                <a:cubicBezTo>
                  <a:pt x="474" y="445"/>
                  <a:pt x="474" y="448"/>
                  <a:pt x="474" y="451"/>
                </a:cubicBezTo>
                <a:cubicBezTo>
                  <a:pt x="474" y="455"/>
                  <a:pt x="474" y="458"/>
                  <a:pt x="474" y="462"/>
                </a:cubicBezTo>
                <a:lnTo>
                  <a:pt x="474" y="502"/>
                </a:lnTo>
                <a:close/>
                <a:moveTo>
                  <a:pt x="216" y="290"/>
                </a:moveTo>
                <a:lnTo>
                  <a:pt x="216" y="277"/>
                </a:lnTo>
                <a:lnTo>
                  <a:pt x="215" y="275"/>
                </a:lnTo>
                <a:cubicBezTo>
                  <a:pt x="215" y="271"/>
                  <a:pt x="215" y="269"/>
                  <a:pt x="217" y="266"/>
                </a:cubicBezTo>
                <a:cubicBezTo>
                  <a:pt x="219" y="262"/>
                  <a:pt x="223" y="259"/>
                  <a:pt x="230" y="259"/>
                </a:cubicBezTo>
                <a:cubicBezTo>
                  <a:pt x="233" y="259"/>
                  <a:pt x="237" y="260"/>
                  <a:pt x="241" y="261"/>
                </a:cubicBezTo>
                <a:cubicBezTo>
                  <a:pt x="244" y="263"/>
                  <a:pt x="246" y="263"/>
                  <a:pt x="247" y="263"/>
                </a:cubicBezTo>
                <a:cubicBezTo>
                  <a:pt x="248" y="264"/>
                  <a:pt x="250" y="263"/>
                  <a:pt x="252" y="263"/>
                </a:cubicBezTo>
                <a:cubicBezTo>
                  <a:pt x="254" y="262"/>
                  <a:pt x="259" y="262"/>
                  <a:pt x="266" y="262"/>
                </a:cubicBezTo>
                <a:lnTo>
                  <a:pt x="300" y="261"/>
                </a:lnTo>
                <a:lnTo>
                  <a:pt x="349" y="262"/>
                </a:lnTo>
                <a:cubicBezTo>
                  <a:pt x="351" y="262"/>
                  <a:pt x="354" y="261"/>
                  <a:pt x="357" y="260"/>
                </a:cubicBezTo>
                <a:lnTo>
                  <a:pt x="361" y="258"/>
                </a:lnTo>
                <a:cubicBezTo>
                  <a:pt x="366" y="256"/>
                  <a:pt x="371" y="256"/>
                  <a:pt x="378" y="259"/>
                </a:cubicBezTo>
                <a:cubicBezTo>
                  <a:pt x="384" y="262"/>
                  <a:pt x="387" y="266"/>
                  <a:pt x="388" y="270"/>
                </a:cubicBezTo>
                <a:cubicBezTo>
                  <a:pt x="388" y="275"/>
                  <a:pt x="388" y="279"/>
                  <a:pt x="388" y="281"/>
                </a:cubicBezTo>
                <a:lnTo>
                  <a:pt x="386" y="287"/>
                </a:lnTo>
                <a:cubicBezTo>
                  <a:pt x="386" y="289"/>
                  <a:pt x="385" y="291"/>
                  <a:pt x="385" y="295"/>
                </a:cubicBezTo>
                <a:cubicBezTo>
                  <a:pt x="385" y="299"/>
                  <a:pt x="386" y="308"/>
                  <a:pt x="386" y="323"/>
                </a:cubicBezTo>
                <a:cubicBezTo>
                  <a:pt x="387" y="337"/>
                  <a:pt x="387" y="346"/>
                  <a:pt x="387" y="350"/>
                </a:cubicBezTo>
                <a:cubicBezTo>
                  <a:pt x="387" y="353"/>
                  <a:pt x="387" y="356"/>
                  <a:pt x="387" y="359"/>
                </a:cubicBezTo>
                <a:cubicBezTo>
                  <a:pt x="387" y="362"/>
                  <a:pt x="386" y="366"/>
                  <a:pt x="384" y="368"/>
                </a:cubicBezTo>
                <a:cubicBezTo>
                  <a:pt x="382" y="371"/>
                  <a:pt x="380" y="374"/>
                  <a:pt x="376" y="376"/>
                </a:cubicBezTo>
                <a:cubicBezTo>
                  <a:pt x="373" y="378"/>
                  <a:pt x="369" y="379"/>
                  <a:pt x="365" y="379"/>
                </a:cubicBezTo>
                <a:cubicBezTo>
                  <a:pt x="362" y="379"/>
                  <a:pt x="360" y="379"/>
                  <a:pt x="358" y="378"/>
                </a:cubicBezTo>
                <a:cubicBezTo>
                  <a:pt x="357" y="377"/>
                  <a:pt x="356" y="376"/>
                  <a:pt x="355" y="374"/>
                </a:cubicBezTo>
                <a:cubicBezTo>
                  <a:pt x="355" y="373"/>
                  <a:pt x="354" y="370"/>
                  <a:pt x="354" y="367"/>
                </a:cubicBezTo>
                <a:cubicBezTo>
                  <a:pt x="354" y="363"/>
                  <a:pt x="354" y="357"/>
                  <a:pt x="355" y="348"/>
                </a:cubicBezTo>
                <a:cubicBezTo>
                  <a:pt x="355" y="339"/>
                  <a:pt x="356" y="327"/>
                  <a:pt x="356" y="312"/>
                </a:cubicBezTo>
                <a:cubicBezTo>
                  <a:pt x="357" y="297"/>
                  <a:pt x="355" y="287"/>
                  <a:pt x="352" y="283"/>
                </a:cubicBezTo>
                <a:cubicBezTo>
                  <a:pt x="350" y="281"/>
                  <a:pt x="348" y="280"/>
                  <a:pt x="345" y="279"/>
                </a:cubicBezTo>
                <a:cubicBezTo>
                  <a:pt x="343" y="278"/>
                  <a:pt x="337" y="277"/>
                  <a:pt x="329" y="277"/>
                </a:cubicBezTo>
                <a:lnTo>
                  <a:pt x="299" y="276"/>
                </a:lnTo>
                <a:cubicBezTo>
                  <a:pt x="298" y="276"/>
                  <a:pt x="292" y="277"/>
                  <a:pt x="280" y="277"/>
                </a:cubicBezTo>
                <a:cubicBezTo>
                  <a:pt x="268" y="277"/>
                  <a:pt x="259" y="278"/>
                  <a:pt x="255" y="279"/>
                </a:cubicBezTo>
                <a:cubicBezTo>
                  <a:pt x="250" y="281"/>
                  <a:pt x="247" y="282"/>
                  <a:pt x="246" y="284"/>
                </a:cubicBezTo>
                <a:cubicBezTo>
                  <a:pt x="245" y="285"/>
                  <a:pt x="244" y="287"/>
                  <a:pt x="244" y="290"/>
                </a:cubicBezTo>
                <a:cubicBezTo>
                  <a:pt x="244" y="292"/>
                  <a:pt x="243" y="301"/>
                  <a:pt x="243" y="317"/>
                </a:cubicBezTo>
                <a:cubicBezTo>
                  <a:pt x="242" y="333"/>
                  <a:pt x="239" y="347"/>
                  <a:pt x="232" y="360"/>
                </a:cubicBezTo>
                <a:cubicBezTo>
                  <a:pt x="225" y="372"/>
                  <a:pt x="214" y="379"/>
                  <a:pt x="199" y="378"/>
                </a:cubicBezTo>
                <a:cubicBezTo>
                  <a:pt x="190" y="378"/>
                  <a:pt x="183" y="376"/>
                  <a:pt x="178" y="370"/>
                </a:cubicBezTo>
                <a:cubicBezTo>
                  <a:pt x="173" y="364"/>
                  <a:pt x="171" y="360"/>
                  <a:pt x="170" y="359"/>
                </a:cubicBezTo>
                <a:cubicBezTo>
                  <a:pt x="170" y="357"/>
                  <a:pt x="170" y="356"/>
                  <a:pt x="170" y="356"/>
                </a:cubicBezTo>
                <a:cubicBezTo>
                  <a:pt x="170" y="355"/>
                  <a:pt x="171" y="354"/>
                  <a:pt x="171" y="353"/>
                </a:cubicBezTo>
                <a:cubicBezTo>
                  <a:pt x="171" y="353"/>
                  <a:pt x="173" y="353"/>
                  <a:pt x="175" y="352"/>
                </a:cubicBezTo>
                <a:cubicBezTo>
                  <a:pt x="177" y="352"/>
                  <a:pt x="181" y="352"/>
                  <a:pt x="186" y="350"/>
                </a:cubicBezTo>
                <a:cubicBezTo>
                  <a:pt x="191" y="348"/>
                  <a:pt x="195" y="346"/>
                  <a:pt x="200" y="342"/>
                </a:cubicBezTo>
                <a:cubicBezTo>
                  <a:pt x="205" y="339"/>
                  <a:pt x="208" y="335"/>
                  <a:pt x="210" y="329"/>
                </a:cubicBezTo>
                <a:cubicBezTo>
                  <a:pt x="212" y="324"/>
                  <a:pt x="214" y="318"/>
                  <a:pt x="215" y="311"/>
                </a:cubicBezTo>
                <a:cubicBezTo>
                  <a:pt x="216" y="304"/>
                  <a:pt x="216" y="298"/>
                  <a:pt x="216" y="294"/>
                </a:cubicBezTo>
                <a:lnTo>
                  <a:pt x="216" y="290"/>
                </a:lnTo>
                <a:close/>
                <a:moveTo>
                  <a:pt x="254" y="179"/>
                </a:moveTo>
                <a:lnTo>
                  <a:pt x="238" y="179"/>
                </a:lnTo>
                <a:cubicBezTo>
                  <a:pt x="229" y="180"/>
                  <a:pt x="220" y="182"/>
                  <a:pt x="213" y="184"/>
                </a:cubicBezTo>
                <a:cubicBezTo>
                  <a:pt x="206" y="187"/>
                  <a:pt x="201" y="188"/>
                  <a:pt x="200" y="187"/>
                </a:cubicBezTo>
                <a:cubicBezTo>
                  <a:pt x="198" y="187"/>
                  <a:pt x="196" y="187"/>
                  <a:pt x="195" y="185"/>
                </a:cubicBezTo>
                <a:cubicBezTo>
                  <a:pt x="194" y="184"/>
                  <a:pt x="194" y="183"/>
                  <a:pt x="193" y="181"/>
                </a:cubicBezTo>
                <a:cubicBezTo>
                  <a:pt x="193" y="179"/>
                  <a:pt x="194" y="177"/>
                  <a:pt x="195" y="174"/>
                </a:cubicBezTo>
                <a:cubicBezTo>
                  <a:pt x="199" y="168"/>
                  <a:pt x="202" y="163"/>
                  <a:pt x="206" y="161"/>
                </a:cubicBezTo>
                <a:cubicBezTo>
                  <a:pt x="210" y="159"/>
                  <a:pt x="214" y="157"/>
                  <a:pt x="216" y="157"/>
                </a:cubicBezTo>
                <a:cubicBezTo>
                  <a:pt x="217" y="157"/>
                  <a:pt x="220" y="158"/>
                  <a:pt x="224" y="159"/>
                </a:cubicBezTo>
                <a:cubicBezTo>
                  <a:pt x="228" y="160"/>
                  <a:pt x="232" y="161"/>
                  <a:pt x="236" y="161"/>
                </a:cubicBezTo>
                <a:lnTo>
                  <a:pt x="266" y="160"/>
                </a:lnTo>
                <a:cubicBezTo>
                  <a:pt x="270" y="160"/>
                  <a:pt x="272" y="158"/>
                  <a:pt x="273" y="155"/>
                </a:cubicBezTo>
                <a:lnTo>
                  <a:pt x="275" y="150"/>
                </a:lnTo>
                <a:cubicBezTo>
                  <a:pt x="275" y="150"/>
                  <a:pt x="275" y="149"/>
                  <a:pt x="275" y="148"/>
                </a:cubicBezTo>
                <a:cubicBezTo>
                  <a:pt x="275" y="147"/>
                  <a:pt x="274" y="147"/>
                  <a:pt x="272" y="147"/>
                </a:cubicBezTo>
                <a:lnTo>
                  <a:pt x="257" y="146"/>
                </a:lnTo>
                <a:lnTo>
                  <a:pt x="239" y="145"/>
                </a:lnTo>
                <a:cubicBezTo>
                  <a:pt x="230" y="145"/>
                  <a:pt x="225" y="144"/>
                  <a:pt x="223" y="142"/>
                </a:cubicBezTo>
                <a:cubicBezTo>
                  <a:pt x="221" y="140"/>
                  <a:pt x="220" y="139"/>
                  <a:pt x="220" y="137"/>
                </a:cubicBezTo>
                <a:cubicBezTo>
                  <a:pt x="220" y="136"/>
                  <a:pt x="221" y="134"/>
                  <a:pt x="224" y="133"/>
                </a:cubicBezTo>
                <a:cubicBezTo>
                  <a:pt x="226" y="132"/>
                  <a:pt x="228" y="132"/>
                  <a:pt x="231" y="131"/>
                </a:cubicBezTo>
                <a:cubicBezTo>
                  <a:pt x="234" y="131"/>
                  <a:pt x="239" y="131"/>
                  <a:pt x="246" y="130"/>
                </a:cubicBezTo>
                <a:lnTo>
                  <a:pt x="271" y="127"/>
                </a:lnTo>
                <a:cubicBezTo>
                  <a:pt x="277" y="127"/>
                  <a:pt x="288" y="125"/>
                  <a:pt x="305" y="121"/>
                </a:cubicBezTo>
                <a:cubicBezTo>
                  <a:pt x="321" y="118"/>
                  <a:pt x="332" y="114"/>
                  <a:pt x="338" y="110"/>
                </a:cubicBezTo>
                <a:lnTo>
                  <a:pt x="344" y="106"/>
                </a:lnTo>
                <a:cubicBezTo>
                  <a:pt x="347" y="104"/>
                  <a:pt x="349" y="103"/>
                  <a:pt x="351" y="103"/>
                </a:cubicBezTo>
                <a:cubicBezTo>
                  <a:pt x="352" y="103"/>
                  <a:pt x="355" y="104"/>
                  <a:pt x="358" y="105"/>
                </a:cubicBezTo>
                <a:cubicBezTo>
                  <a:pt x="361" y="107"/>
                  <a:pt x="364" y="110"/>
                  <a:pt x="368" y="114"/>
                </a:cubicBezTo>
                <a:cubicBezTo>
                  <a:pt x="371" y="118"/>
                  <a:pt x="373" y="122"/>
                  <a:pt x="373" y="126"/>
                </a:cubicBezTo>
                <a:cubicBezTo>
                  <a:pt x="372" y="128"/>
                  <a:pt x="372" y="131"/>
                  <a:pt x="370" y="133"/>
                </a:cubicBezTo>
                <a:cubicBezTo>
                  <a:pt x="368" y="135"/>
                  <a:pt x="362" y="136"/>
                  <a:pt x="352" y="138"/>
                </a:cubicBezTo>
                <a:lnTo>
                  <a:pt x="323" y="142"/>
                </a:lnTo>
                <a:lnTo>
                  <a:pt x="310" y="143"/>
                </a:lnTo>
                <a:cubicBezTo>
                  <a:pt x="307" y="144"/>
                  <a:pt x="305" y="146"/>
                  <a:pt x="305" y="148"/>
                </a:cubicBezTo>
                <a:lnTo>
                  <a:pt x="302" y="155"/>
                </a:lnTo>
                <a:cubicBezTo>
                  <a:pt x="302" y="156"/>
                  <a:pt x="302" y="157"/>
                  <a:pt x="302" y="157"/>
                </a:cubicBezTo>
                <a:cubicBezTo>
                  <a:pt x="302" y="158"/>
                  <a:pt x="302" y="158"/>
                  <a:pt x="304" y="159"/>
                </a:cubicBezTo>
                <a:lnTo>
                  <a:pt x="398" y="155"/>
                </a:lnTo>
                <a:cubicBezTo>
                  <a:pt x="407" y="157"/>
                  <a:pt x="411" y="160"/>
                  <a:pt x="411" y="167"/>
                </a:cubicBezTo>
                <a:cubicBezTo>
                  <a:pt x="411" y="169"/>
                  <a:pt x="409" y="171"/>
                  <a:pt x="407" y="173"/>
                </a:cubicBezTo>
                <a:cubicBezTo>
                  <a:pt x="404" y="176"/>
                  <a:pt x="401" y="177"/>
                  <a:pt x="397" y="176"/>
                </a:cubicBezTo>
                <a:lnTo>
                  <a:pt x="367" y="175"/>
                </a:lnTo>
                <a:lnTo>
                  <a:pt x="351" y="176"/>
                </a:lnTo>
                <a:cubicBezTo>
                  <a:pt x="349" y="176"/>
                  <a:pt x="348" y="177"/>
                  <a:pt x="347" y="177"/>
                </a:cubicBezTo>
                <a:cubicBezTo>
                  <a:pt x="347" y="178"/>
                  <a:pt x="353" y="181"/>
                  <a:pt x="367" y="188"/>
                </a:cubicBezTo>
                <a:lnTo>
                  <a:pt x="404" y="205"/>
                </a:lnTo>
                <a:cubicBezTo>
                  <a:pt x="412" y="209"/>
                  <a:pt x="420" y="212"/>
                  <a:pt x="427" y="214"/>
                </a:cubicBezTo>
                <a:cubicBezTo>
                  <a:pt x="435" y="216"/>
                  <a:pt x="438" y="218"/>
                  <a:pt x="438" y="220"/>
                </a:cubicBezTo>
                <a:cubicBezTo>
                  <a:pt x="438" y="222"/>
                  <a:pt x="434" y="228"/>
                  <a:pt x="428" y="238"/>
                </a:cubicBezTo>
                <a:cubicBezTo>
                  <a:pt x="421" y="248"/>
                  <a:pt x="413" y="253"/>
                  <a:pt x="402" y="253"/>
                </a:cubicBezTo>
                <a:cubicBezTo>
                  <a:pt x="397" y="253"/>
                  <a:pt x="393" y="252"/>
                  <a:pt x="390" y="250"/>
                </a:cubicBezTo>
                <a:cubicBezTo>
                  <a:pt x="387" y="248"/>
                  <a:pt x="380" y="241"/>
                  <a:pt x="371" y="231"/>
                </a:cubicBezTo>
                <a:cubicBezTo>
                  <a:pt x="361" y="220"/>
                  <a:pt x="356" y="215"/>
                  <a:pt x="355" y="215"/>
                </a:cubicBezTo>
                <a:cubicBezTo>
                  <a:pt x="355" y="215"/>
                  <a:pt x="354" y="216"/>
                  <a:pt x="354" y="219"/>
                </a:cubicBezTo>
                <a:lnTo>
                  <a:pt x="353" y="234"/>
                </a:lnTo>
                <a:cubicBezTo>
                  <a:pt x="353" y="239"/>
                  <a:pt x="352" y="243"/>
                  <a:pt x="350" y="247"/>
                </a:cubicBezTo>
                <a:cubicBezTo>
                  <a:pt x="348" y="250"/>
                  <a:pt x="345" y="252"/>
                  <a:pt x="342" y="254"/>
                </a:cubicBezTo>
                <a:cubicBezTo>
                  <a:pt x="338" y="256"/>
                  <a:pt x="334" y="256"/>
                  <a:pt x="330" y="254"/>
                </a:cubicBezTo>
                <a:lnTo>
                  <a:pt x="323" y="250"/>
                </a:lnTo>
                <a:cubicBezTo>
                  <a:pt x="322" y="249"/>
                  <a:pt x="318" y="249"/>
                  <a:pt x="314" y="248"/>
                </a:cubicBezTo>
                <a:lnTo>
                  <a:pt x="297" y="248"/>
                </a:lnTo>
                <a:lnTo>
                  <a:pt x="280" y="249"/>
                </a:lnTo>
                <a:cubicBezTo>
                  <a:pt x="276" y="249"/>
                  <a:pt x="274" y="249"/>
                  <a:pt x="273" y="250"/>
                </a:cubicBezTo>
                <a:cubicBezTo>
                  <a:pt x="272" y="250"/>
                  <a:pt x="270" y="251"/>
                  <a:pt x="267" y="252"/>
                </a:cubicBezTo>
                <a:cubicBezTo>
                  <a:pt x="264" y="254"/>
                  <a:pt x="261" y="255"/>
                  <a:pt x="259" y="255"/>
                </a:cubicBezTo>
                <a:cubicBezTo>
                  <a:pt x="254" y="255"/>
                  <a:pt x="251" y="253"/>
                  <a:pt x="249" y="250"/>
                </a:cubicBezTo>
                <a:cubicBezTo>
                  <a:pt x="247" y="247"/>
                  <a:pt x="246" y="244"/>
                  <a:pt x="246" y="240"/>
                </a:cubicBezTo>
                <a:lnTo>
                  <a:pt x="245" y="228"/>
                </a:lnTo>
                <a:cubicBezTo>
                  <a:pt x="244" y="225"/>
                  <a:pt x="244" y="224"/>
                  <a:pt x="243" y="224"/>
                </a:cubicBezTo>
                <a:cubicBezTo>
                  <a:pt x="243" y="224"/>
                  <a:pt x="241" y="225"/>
                  <a:pt x="238" y="228"/>
                </a:cubicBezTo>
                <a:cubicBezTo>
                  <a:pt x="236" y="231"/>
                  <a:pt x="228" y="235"/>
                  <a:pt x="217" y="239"/>
                </a:cubicBezTo>
                <a:cubicBezTo>
                  <a:pt x="205" y="244"/>
                  <a:pt x="197" y="246"/>
                  <a:pt x="192" y="246"/>
                </a:cubicBezTo>
                <a:cubicBezTo>
                  <a:pt x="182" y="246"/>
                  <a:pt x="175" y="243"/>
                  <a:pt x="173" y="237"/>
                </a:cubicBezTo>
                <a:cubicBezTo>
                  <a:pt x="170" y="231"/>
                  <a:pt x="169" y="228"/>
                  <a:pt x="169" y="227"/>
                </a:cubicBezTo>
                <a:cubicBezTo>
                  <a:pt x="169" y="225"/>
                  <a:pt x="170" y="224"/>
                  <a:pt x="172" y="223"/>
                </a:cubicBezTo>
                <a:cubicBezTo>
                  <a:pt x="173" y="222"/>
                  <a:pt x="177" y="221"/>
                  <a:pt x="184" y="221"/>
                </a:cubicBezTo>
                <a:cubicBezTo>
                  <a:pt x="190" y="220"/>
                  <a:pt x="201" y="217"/>
                  <a:pt x="215" y="209"/>
                </a:cubicBezTo>
                <a:cubicBezTo>
                  <a:pt x="230" y="202"/>
                  <a:pt x="241" y="195"/>
                  <a:pt x="248" y="189"/>
                </a:cubicBezTo>
                <a:cubicBezTo>
                  <a:pt x="255" y="183"/>
                  <a:pt x="259" y="180"/>
                  <a:pt x="259" y="179"/>
                </a:cubicBezTo>
                <a:cubicBezTo>
                  <a:pt x="258" y="179"/>
                  <a:pt x="257" y="178"/>
                  <a:pt x="254" y="179"/>
                </a:cubicBezTo>
                <a:moveTo>
                  <a:pt x="319" y="234"/>
                </a:moveTo>
                <a:cubicBezTo>
                  <a:pt x="322" y="234"/>
                  <a:pt x="323" y="233"/>
                  <a:pt x="324" y="232"/>
                </a:cubicBezTo>
                <a:cubicBezTo>
                  <a:pt x="325" y="231"/>
                  <a:pt x="326" y="229"/>
                  <a:pt x="326" y="227"/>
                </a:cubicBezTo>
                <a:cubicBezTo>
                  <a:pt x="326" y="224"/>
                  <a:pt x="327" y="222"/>
                  <a:pt x="327" y="220"/>
                </a:cubicBezTo>
                <a:cubicBezTo>
                  <a:pt x="326" y="217"/>
                  <a:pt x="326" y="215"/>
                  <a:pt x="325" y="214"/>
                </a:cubicBezTo>
                <a:cubicBezTo>
                  <a:pt x="324" y="212"/>
                  <a:pt x="320" y="211"/>
                  <a:pt x="314" y="211"/>
                </a:cubicBezTo>
                <a:lnTo>
                  <a:pt x="300" y="210"/>
                </a:lnTo>
                <a:cubicBezTo>
                  <a:pt x="299" y="210"/>
                  <a:pt x="294" y="210"/>
                  <a:pt x="287" y="211"/>
                </a:cubicBezTo>
                <a:cubicBezTo>
                  <a:pt x="280" y="211"/>
                  <a:pt x="276" y="211"/>
                  <a:pt x="275" y="212"/>
                </a:cubicBezTo>
                <a:cubicBezTo>
                  <a:pt x="274" y="213"/>
                  <a:pt x="274" y="215"/>
                  <a:pt x="273" y="217"/>
                </a:cubicBezTo>
                <a:cubicBezTo>
                  <a:pt x="273" y="218"/>
                  <a:pt x="273" y="220"/>
                  <a:pt x="273" y="220"/>
                </a:cubicBezTo>
                <a:cubicBezTo>
                  <a:pt x="273" y="221"/>
                  <a:pt x="273" y="222"/>
                  <a:pt x="274" y="225"/>
                </a:cubicBezTo>
                <a:cubicBezTo>
                  <a:pt x="274" y="227"/>
                  <a:pt x="274" y="229"/>
                  <a:pt x="275" y="230"/>
                </a:cubicBezTo>
                <a:cubicBezTo>
                  <a:pt x="276" y="232"/>
                  <a:pt x="278" y="232"/>
                  <a:pt x="281" y="232"/>
                </a:cubicBezTo>
                <a:lnTo>
                  <a:pt x="299" y="233"/>
                </a:lnTo>
                <a:lnTo>
                  <a:pt x="319" y="234"/>
                </a:lnTo>
                <a:close/>
                <a:moveTo>
                  <a:pt x="278" y="195"/>
                </a:moveTo>
                <a:cubicBezTo>
                  <a:pt x="280" y="195"/>
                  <a:pt x="281" y="196"/>
                  <a:pt x="282" y="196"/>
                </a:cubicBezTo>
                <a:lnTo>
                  <a:pt x="301" y="195"/>
                </a:lnTo>
                <a:cubicBezTo>
                  <a:pt x="306" y="195"/>
                  <a:pt x="311" y="195"/>
                  <a:pt x="316" y="196"/>
                </a:cubicBezTo>
                <a:cubicBezTo>
                  <a:pt x="320" y="197"/>
                  <a:pt x="323" y="197"/>
                  <a:pt x="324" y="197"/>
                </a:cubicBezTo>
                <a:cubicBezTo>
                  <a:pt x="325" y="197"/>
                  <a:pt x="327" y="197"/>
                  <a:pt x="329" y="196"/>
                </a:cubicBezTo>
                <a:cubicBezTo>
                  <a:pt x="330" y="195"/>
                  <a:pt x="331" y="194"/>
                  <a:pt x="332" y="194"/>
                </a:cubicBezTo>
                <a:lnTo>
                  <a:pt x="338" y="194"/>
                </a:lnTo>
                <a:lnTo>
                  <a:pt x="336" y="192"/>
                </a:lnTo>
                <a:lnTo>
                  <a:pt x="329" y="185"/>
                </a:lnTo>
                <a:lnTo>
                  <a:pt x="323" y="180"/>
                </a:lnTo>
                <a:lnTo>
                  <a:pt x="321" y="177"/>
                </a:lnTo>
                <a:cubicBezTo>
                  <a:pt x="320" y="177"/>
                  <a:pt x="314" y="176"/>
                  <a:pt x="303" y="176"/>
                </a:cubicBezTo>
                <a:cubicBezTo>
                  <a:pt x="297" y="176"/>
                  <a:pt x="293" y="177"/>
                  <a:pt x="292" y="178"/>
                </a:cubicBezTo>
                <a:cubicBezTo>
                  <a:pt x="290" y="178"/>
                  <a:pt x="289" y="180"/>
                  <a:pt x="288" y="181"/>
                </a:cubicBezTo>
                <a:lnTo>
                  <a:pt x="280" y="192"/>
                </a:lnTo>
                <a:lnTo>
                  <a:pt x="278" y="195"/>
                </a:lnTo>
                <a:close/>
                <a:moveTo>
                  <a:pt x="258" y="319"/>
                </a:moveTo>
                <a:cubicBezTo>
                  <a:pt x="258" y="314"/>
                  <a:pt x="258" y="310"/>
                  <a:pt x="258" y="306"/>
                </a:cubicBezTo>
                <a:cubicBezTo>
                  <a:pt x="258" y="301"/>
                  <a:pt x="259" y="297"/>
                  <a:pt x="260" y="293"/>
                </a:cubicBezTo>
                <a:cubicBezTo>
                  <a:pt x="262" y="289"/>
                  <a:pt x="265" y="287"/>
                  <a:pt x="271" y="287"/>
                </a:cubicBezTo>
                <a:cubicBezTo>
                  <a:pt x="273" y="287"/>
                  <a:pt x="276" y="287"/>
                  <a:pt x="280" y="288"/>
                </a:cubicBezTo>
                <a:cubicBezTo>
                  <a:pt x="285" y="289"/>
                  <a:pt x="291" y="290"/>
                  <a:pt x="298" y="290"/>
                </a:cubicBezTo>
                <a:cubicBezTo>
                  <a:pt x="305" y="290"/>
                  <a:pt x="310" y="289"/>
                  <a:pt x="313" y="288"/>
                </a:cubicBezTo>
                <a:lnTo>
                  <a:pt x="317" y="286"/>
                </a:lnTo>
                <a:cubicBezTo>
                  <a:pt x="321" y="284"/>
                  <a:pt x="326" y="284"/>
                  <a:pt x="330" y="286"/>
                </a:cubicBezTo>
                <a:cubicBezTo>
                  <a:pt x="335" y="289"/>
                  <a:pt x="338" y="292"/>
                  <a:pt x="340" y="294"/>
                </a:cubicBezTo>
                <a:cubicBezTo>
                  <a:pt x="341" y="297"/>
                  <a:pt x="342" y="300"/>
                  <a:pt x="342" y="302"/>
                </a:cubicBezTo>
                <a:cubicBezTo>
                  <a:pt x="342" y="304"/>
                  <a:pt x="342" y="307"/>
                  <a:pt x="341" y="310"/>
                </a:cubicBezTo>
                <a:cubicBezTo>
                  <a:pt x="340" y="314"/>
                  <a:pt x="340" y="319"/>
                  <a:pt x="339" y="325"/>
                </a:cubicBezTo>
                <a:cubicBezTo>
                  <a:pt x="339" y="330"/>
                  <a:pt x="338" y="335"/>
                  <a:pt x="337" y="337"/>
                </a:cubicBezTo>
                <a:cubicBezTo>
                  <a:pt x="337" y="340"/>
                  <a:pt x="335" y="342"/>
                  <a:pt x="332" y="344"/>
                </a:cubicBezTo>
                <a:cubicBezTo>
                  <a:pt x="329" y="346"/>
                  <a:pt x="327" y="347"/>
                  <a:pt x="324" y="348"/>
                </a:cubicBezTo>
                <a:cubicBezTo>
                  <a:pt x="322" y="348"/>
                  <a:pt x="320" y="347"/>
                  <a:pt x="319" y="346"/>
                </a:cubicBezTo>
                <a:lnTo>
                  <a:pt x="314" y="344"/>
                </a:lnTo>
                <a:lnTo>
                  <a:pt x="310" y="343"/>
                </a:lnTo>
                <a:lnTo>
                  <a:pt x="299" y="343"/>
                </a:lnTo>
                <a:cubicBezTo>
                  <a:pt x="291" y="343"/>
                  <a:pt x="286" y="343"/>
                  <a:pt x="284" y="344"/>
                </a:cubicBezTo>
                <a:lnTo>
                  <a:pt x="280" y="346"/>
                </a:lnTo>
                <a:cubicBezTo>
                  <a:pt x="279" y="347"/>
                  <a:pt x="275" y="348"/>
                  <a:pt x="271" y="348"/>
                </a:cubicBezTo>
                <a:cubicBezTo>
                  <a:pt x="266" y="347"/>
                  <a:pt x="263" y="345"/>
                  <a:pt x="261" y="339"/>
                </a:cubicBezTo>
                <a:cubicBezTo>
                  <a:pt x="259" y="333"/>
                  <a:pt x="258" y="327"/>
                  <a:pt x="258" y="319"/>
                </a:cubicBezTo>
                <a:moveTo>
                  <a:pt x="298" y="326"/>
                </a:moveTo>
                <a:cubicBezTo>
                  <a:pt x="307" y="326"/>
                  <a:pt x="312" y="325"/>
                  <a:pt x="313" y="323"/>
                </a:cubicBezTo>
                <a:cubicBezTo>
                  <a:pt x="314" y="321"/>
                  <a:pt x="315" y="317"/>
                  <a:pt x="315" y="312"/>
                </a:cubicBezTo>
                <a:cubicBezTo>
                  <a:pt x="314" y="310"/>
                  <a:pt x="314" y="308"/>
                  <a:pt x="313" y="306"/>
                </a:cubicBezTo>
                <a:cubicBezTo>
                  <a:pt x="312" y="305"/>
                  <a:pt x="307" y="304"/>
                  <a:pt x="298" y="304"/>
                </a:cubicBezTo>
                <a:cubicBezTo>
                  <a:pt x="290" y="304"/>
                  <a:pt x="286" y="305"/>
                  <a:pt x="284" y="306"/>
                </a:cubicBezTo>
                <a:cubicBezTo>
                  <a:pt x="283" y="308"/>
                  <a:pt x="283" y="311"/>
                  <a:pt x="283" y="315"/>
                </a:cubicBezTo>
                <a:cubicBezTo>
                  <a:pt x="283" y="320"/>
                  <a:pt x="284" y="323"/>
                  <a:pt x="285" y="324"/>
                </a:cubicBezTo>
                <a:cubicBezTo>
                  <a:pt x="286" y="325"/>
                  <a:pt x="291" y="326"/>
                  <a:pt x="298" y="326"/>
                </a:cubicBezTo>
                <a:moveTo>
                  <a:pt x="213" y="494"/>
                </a:moveTo>
                <a:cubicBezTo>
                  <a:pt x="210" y="494"/>
                  <a:pt x="209" y="494"/>
                  <a:pt x="207" y="494"/>
                </a:cubicBezTo>
                <a:cubicBezTo>
                  <a:pt x="206" y="494"/>
                  <a:pt x="198" y="495"/>
                  <a:pt x="185" y="496"/>
                </a:cubicBezTo>
                <a:cubicBezTo>
                  <a:pt x="172" y="498"/>
                  <a:pt x="161" y="500"/>
                  <a:pt x="153" y="502"/>
                </a:cubicBezTo>
                <a:cubicBezTo>
                  <a:pt x="145" y="504"/>
                  <a:pt x="141" y="505"/>
                  <a:pt x="139" y="506"/>
                </a:cubicBezTo>
                <a:cubicBezTo>
                  <a:pt x="137" y="507"/>
                  <a:pt x="133" y="508"/>
                  <a:pt x="129" y="510"/>
                </a:cubicBezTo>
                <a:cubicBezTo>
                  <a:pt x="125" y="512"/>
                  <a:pt x="121" y="513"/>
                  <a:pt x="118" y="513"/>
                </a:cubicBezTo>
                <a:cubicBezTo>
                  <a:pt x="115" y="513"/>
                  <a:pt x="112" y="512"/>
                  <a:pt x="110" y="509"/>
                </a:cubicBezTo>
                <a:cubicBezTo>
                  <a:pt x="107" y="506"/>
                  <a:pt x="106" y="502"/>
                  <a:pt x="107" y="499"/>
                </a:cubicBezTo>
                <a:cubicBezTo>
                  <a:pt x="107" y="497"/>
                  <a:pt x="107" y="495"/>
                  <a:pt x="108" y="493"/>
                </a:cubicBezTo>
                <a:cubicBezTo>
                  <a:pt x="109" y="491"/>
                  <a:pt x="111" y="488"/>
                  <a:pt x="115" y="484"/>
                </a:cubicBezTo>
                <a:cubicBezTo>
                  <a:pt x="119" y="480"/>
                  <a:pt x="122" y="477"/>
                  <a:pt x="124" y="476"/>
                </a:cubicBezTo>
                <a:cubicBezTo>
                  <a:pt x="126" y="475"/>
                  <a:pt x="128" y="474"/>
                  <a:pt x="131" y="474"/>
                </a:cubicBezTo>
                <a:cubicBezTo>
                  <a:pt x="133" y="474"/>
                  <a:pt x="135" y="474"/>
                  <a:pt x="139" y="475"/>
                </a:cubicBezTo>
                <a:cubicBezTo>
                  <a:pt x="144" y="475"/>
                  <a:pt x="147" y="476"/>
                  <a:pt x="150" y="476"/>
                </a:cubicBezTo>
                <a:cubicBezTo>
                  <a:pt x="156" y="476"/>
                  <a:pt x="164" y="475"/>
                  <a:pt x="174" y="473"/>
                </a:cubicBezTo>
                <a:cubicBezTo>
                  <a:pt x="184" y="472"/>
                  <a:pt x="189" y="470"/>
                  <a:pt x="190" y="469"/>
                </a:cubicBezTo>
                <a:cubicBezTo>
                  <a:pt x="191" y="467"/>
                  <a:pt x="191" y="464"/>
                  <a:pt x="191" y="461"/>
                </a:cubicBezTo>
                <a:cubicBezTo>
                  <a:pt x="191" y="457"/>
                  <a:pt x="191" y="455"/>
                  <a:pt x="191" y="454"/>
                </a:cubicBezTo>
                <a:cubicBezTo>
                  <a:pt x="191" y="453"/>
                  <a:pt x="190" y="453"/>
                  <a:pt x="189" y="452"/>
                </a:cubicBezTo>
                <a:cubicBezTo>
                  <a:pt x="188" y="452"/>
                  <a:pt x="183" y="452"/>
                  <a:pt x="172" y="453"/>
                </a:cubicBezTo>
                <a:lnTo>
                  <a:pt x="160" y="454"/>
                </a:lnTo>
                <a:cubicBezTo>
                  <a:pt x="157" y="455"/>
                  <a:pt x="153" y="455"/>
                  <a:pt x="150" y="456"/>
                </a:cubicBezTo>
                <a:cubicBezTo>
                  <a:pt x="146" y="457"/>
                  <a:pt x="144" y="457"/>
                  <a:pt x="143" y="457"/>
                </a:cubicBezTo>
                <a:cubicBezTo>
                  <a:pt x="140" y="457"/>
                  <a:pt x="138" y="456"/>
                  <a:pt x="137" y="454"/>
                </a:cubicBezTo>
                <a:cubicBezTo>
                  <a:pt x="136" y="453"/>
                  <a:pt x="136" y="452"/>
                  <a:pt x="136" y="450"/>
                </a:cubicBezTo>
                <a:cubicBezTo>
                  <a:pt x="136" y="449"/>
                  <a:pt x="137" y="446"/>
                  <a:pt x="140" y="441"/>
                </a:cubicBezTo>
                <a:cubicBezTo>
                  <a:pt x="143" y="437"/>
                  <a:pt x="146" y="434"/>
                  <a:pt x="150" y="434"/>
                </a:cubicBezTo>
                <a:cubicBezTo>
                  <a:pt x="151" y="434"/>
                  <a:pt x="152" y="434"/>
                  <a:pt x="155" y="435"/>
                </a:cubicBezTo>
                <a:cubicBezTo>
                  <a:pt x="158" y="435"/>
                  <a:pt x="160" y="435"/>
                  <a:pt x="162" y="435"/>
                </a:cubicBezTo>
                <a:cubicBezTo>
                  <a:pt x="163" y="436"/>
                  <a:pt x="164" y="435"/>
                  <a:pt x="167" y="435"/>
                </a:cubicBezTo>
                <a:cubicBezTo>
                  <a:pt x="169" y="434"/>
                  <a:pt x="173" y="434"/>
                  <a:pt x="179" y="433"/>
                </a:cubicBezTo>
                <a:cubicBezTo>
                  <a:pt x="185" y="433"/>
                  <a:pt x="188" y="432"/>
                  <a:pt x="188" y="430"/>
                </a:cubicBezTo>
                <a:cubicBezTo>
                  <a:pt x="189" y="429"/>
                  <a:pt x="190" y="428"/>
                  <a:pt x="190" y="427"/>
                </a:cubicBezTo>
                <a:cubicBezTo>
                  <a:pt x="190" y="427"/>
                  <a:pt x="190" y="426"/>
                  <a:pt x="190" y="426"/>
                </a:cubicBezTo>
                <a:lnTo>
                  <a:pt x="189" y="417"/>
                </a:lnTo>
                <a:cubicBezTo>
                  <a:pt x="189" y="417"/>
                  <a:pt x="189" y="416"/>
                  <a:pt x="189" y="416"/>
                </a:cubicBezTo>
                <a:cubicBezTo>
                  <a:pt x="189" y="415"/>
                  <a:pt x="189" y="413"/>
                  <a:pt x="190" y="411"/>
                </a:cubicBezTo>
                <a:cubicBezTo>
                  <a:pt x="191" y="408"/>
                  <a:pt x="192" y="406"/>
                  <a:pt x="194" y="404"/>
                </a:cubicBezTo>
                <a:cubicBezTo>
                  <a:pt x="195" y="402"/>
                  <a:pt x="198" y="401"/>
                  <a:pt x="204" y="402"/>
                </a:cubicBezTo>
                <a:cubicBezTo>
                  <a:pt x="207" y="402"/>
                  <a:pt x="211" y="403"/>
                  <a:pt x="216" y="405"/>
                </a:cubicBezTo>
                <a:cubicBezTo>
                  <a:pt x="221" y="407"/>
                  <a:pt x="223" y="409"/>
                  <a:pt x="225" y="410"/>
                </a:cubicBezTo>
                <a:cubicBezTo>
                  <a:pt x="226" y="412"/>
                  <a:pt x="226" y="414"/>
                  <a:pt x="227" y="417"/>
                </a:cubicBezTo>
                <a:cubicBezTo>
                  <a:pt x="227" y="419"/>
                  <a:pt x="226" y="421"/>
                  <a:pt x="226" y="423"/>
                </a:cubicBezTo>
                <a:cubicBezTo>
                  <a:pt x="225" y="425"/>
                  <a:pt x="225" y="427"/>
                  <a:pt x="225" y="428"/>
                </a:cubicBezTo>
                <a:cubicBezTo>
                  <a:pt x="225" y="429"/>
                  <a:pt x="225" y="430"/>
                  <a:pt x="226" y="431"/>
                </a:cubicBezTo>
                <a:cubicBezTo>
                  <a:pt x="227" y="432"/>
                  <a:pt x="228" y="432"/>
                  <a:pt x="231" y="432"/>
                </a:cubicBezTo>
                <a:lnTo>
                  <a:pt x="239" y="432"/>
                </a:lnTo>
                <a:cubicBezTo>
                  <a:pt x="248" y="432"/>
                  <a:pt x="253" y="433"/>
                  <a:pt x="254" y="435"/>
                </a:cubicBezTo>
                <a:cubicBezTo>
                  <a:pt x="255" y="436"/>
                  <a:pt x="256" y="438"/>
                  <a:pt x="256" y="440"/>
                </a:cubicBezTo>
                <a:cubicBezTo>
                  <a:pt x="256" y="443"/>
                  <a:pt x="255" y="445"/>
                  <a:pt x="253" y="446"/>
                </a:cubicBezTo>
                <a:cubicBezTo>
                  <a:pt x="252" y="447"/>
                  <a:pt x="250" y="448"/>
                  <a:pt x="248" y="448"/>
                </a:cubicBezTo>
                <a:lnTo>
                  <a:pt x="237" y="449"/>
                </a:lnTo>
                <a:cubicBezTo>
                  <a:pt x="229" y="450"/>
                  <a:pt x="225" y="450"/>
                  <a:pt x="225" y="451"/>
                </a:cubicBezTo>
                <a:cubicBezTo>
                  <a:pt x="225" y="451"/>
                  <a:pt x="225" y="452"/>
                  <a:pt x="225" y="454"/>
                </a:cubicBezTo>
                <a:cubicBezTo>
                  <a:pt x="225" y="455"/>
                  <a:pt x="225" y="457"/>
                  <a:pt x="225" y="458"/>
                </a:cubicBezTo>
                <a:cubicBezTo>
                  <a:pt x="225" y="459"/>
                  <a:pt x="225" y="460"/>
                  <a:pt x="225" y="461"/>
                </a:cubicBezTo>
                <a:cubicBezTo>
                  <a:pt x="225" y="463"/>
                  <a:pt x="226" y="464"/>
                  <a:pt x="226" y="465"/>
                </a:cubicBezTo>
                <a:cubicBezTo>
                  <a:pt x="227" y="466"/>
                  <a:pt x="231" y="467"/>
                  <a:pt x="236" y="467"/>
                </a:cubicBezTo>
                <a:cubicBezTo>
                  <a:pt x="241" y="467"/>
                  <a:pt x="244" y="466"/>
                  <a:pt x="246" y="465"/>
                </a:cubicBezTo>
                <a:cubicBezTo>
                  <a:pt x="248" y="464"/>
                  <a:pt x="250" y="462"/>
                  <a:pt x="252" y="460"/>
                </a:cubicBezTo>
                <a:cubicBezTo>
                  <a:pt x="253" y="457"/>
                  <a:pt x="256" y="452"/>
                  <a:pt x="260" y="445"/>
                </a:cubicBezTo>
                <a:cubicBezTo>
                  <a:pt x="264" y="439"/>
                  <a:pt x="268" y="435"/>
                  <a:pt x="273" y="435"/>
                </a:cubicBezTo>
                <a:cubicBezTo>
                  <a:pt x="276" y="436"/>
                  <a:pt x="278" y="437"/>
                  <a:pt x="279" y="439"/>
                </a:cubicBezTo>
                <a:cubicBezTo>
                  <a:pt x="281" y="442"/>
                  <a:pt x="281" y="444"/>
                  <a:pt x="281" y="446"/>
                </a:cubicBezTo>
                <a:cubicBezTo>
                  <a:pt x="281" y="448"/>
                  <a:pt x="281" y="450"/>
                  <a:pt x="281" y="451"/>
                </a:cubicBezTo>
                <a:cubicBezTo>
                  <a:pt x="280" y="452"/>
                  <a:pt x="279" y="454"/>
                  <a:pt x="278" y="456"/>
                </a:cubicBezTo>
                <a:cubicBezTo>
                  <a:pt x="277" y="459"/>
                  <a:pt x="275" y="461"/>
                  <a:pt x="274" y="462"/>
                </a:cubicBezTo>
                <a:cubicBezTo>
                  <a:pt x="273" y="463"/>
                  <a:pt x="273" y="464"/>
                  <a:pt x="273" y="466"/>
                </a:cubicBezTo>
                <a:cubicBezTo>
                  <a:pt x="273" y="467"/>
                  <a:pt x="274" y="467"/>
                  <a:pt x="276" y="467"/>
                </a:cubicBezTo>
                <a:lnTo>
                  <a:pt x="285" y="468"/>
                </a:lnTo>
                <a:cubicBezTo>
                  <a:pt x="288" y="468"/>
                  <a:pt x="290" y="469"/>
                  <a:pt x="292" y="470"/>
                </a:cubicBezTo>
                <a:cubicBezTo>
                  <a:pt x="293" y="472"/>
                  <a:pt x="294" y="475"/>
                  <a:pt x="294" y="479"/>
                </a:cubicBezTo>
                <a:cubicBezTo>
                  <a:pt x="293" y="484"/>
                  <a:pt x="292" y="488"/>
                  <a:pt x="290" y="490"/>
                </a:cubicBezTo>
                <a:cubicBezTo>
                  <a:pt x="288" y="492"/>
                  <a:pt x="282" y="493"/>
                  <a:pt x="272" y="493"/>
                </a:cubicBezTo>
                <a:lnTo>
                  <a:pt x="265" y="493"/>
                </a:lnTo>
                <a:cubicBezTo>
                  <a:pt x="255" y="494"/>
                  <a:pt x="250" y="494"/>
                  <a:pt x="248" y="495"/>
                </a:cubicBezTo>
                <a:cubicBezTo>
                  <a:pt x="247" y="495"/>
                  <a:pt x="246" y="496"/>
                  <a:pt x="244" y="497"/>
                </a:cubicBezTo>
                <a:lnTo>
                  <a:pt x="234" y="507"/>
                </a:lnTo>
                <a:lnTo>
                  <a:pt x="228" y="513"/>
                </a:lnTo>
                <a:cubicBezTo>
                  <a:pt x="227" y="513"/>
                  <a:pt x="227" y="514"/>
                  <a:pt x="227" y="514"/>
                </a:cubicBezTo>
                <a:cubicBezTo>
                  <a:pt x="227" y="515"/>
                  <a:pt x="227" y="516"/>
                  <a:pt x="228" y="516"/>
                </a:cubicBezTo>
                <a:cubicBezTo>
                  <a:pt x="228" y="516"/>
                  <a:pt x="230" y="516"/>
                  <a:pt x="234" y="516"/>
                </a:cubicBezTo>
                <a:cubicBezTo>
                  <a:pt x="240" y="516"/>
                  <a:pt x="244" y="516"/>
                  <a:pt x="246" y="515"/>
                </a:cubicBezTo>
                <a:lnTo>
                  <a:pt x="250" y="512"/>
                </a:lnTo>
                <a:cubicBezTo>
                  <a:pt x="256" y="509"/>
                  <a:pt x="261" y="510"/>
                  <a:pt x="266" y="513"/>
                </a:cubicBezTo>
                <a:cubicBezTo>
                  <a:pt x="271" y="517"/>
                  <a:pt x="275" y="520"/>
                  <a:pt x="276" y="523"/>
                </a:cubicBezTo>
                <a:cubicBezTo>
                  <a:pt x="277" y="526"/>
                  <a:pt x="278" y="529"/>
                  <a:pt x="278" y="533"/>
                </a:cubicBezTo>
                <a:cubicBezTo>
                  <a:pt x="278" y="537"/>
                  <a:pt x="278" y="541"/>
                  <a:pt x="278" y="545"/>
                </a:cubicBezTo>
                <a:lnTo>
                  <a:pt x="277" y="561"/>
                </a:lnTo>
                <a:lnTo>
                  <a:pt x="276" y="582"/>
                </a:lnTo>
                <a:lnTo>
                  <a:pt x="276" y="600"/>
                </a:lnTo>
                <a:cubicBezTo>
                  <a:pt x="276" y="609"/>
                  <a:pt x="275" y="616"/>
                  <a:pt x="274" y="620"/>
                </a:cubicBezTo>
                <a:cubicBezTo>
                  <a:pt x="274" y="625"/>
                  <a:pt x="270" y="628"/>
                  <a:pt x="265" y="631"/>
                </a:cubicBezTo>
                <a:cubicBezTo>
                  <a:pt x="259" y="634"/>
                  <a:pt x="253" y="634"/>
                  <a:pt x="248" y="631"/>
                </a:cubicBezTo>
                <a:lnTo>
                  <a:pt x="243" y="629"/>
                </a:lnTo>
                <a:cubicBezTo>
                  <a:pt x="240" y="628"/>
                  <a:pt x="233" y="627"/>
                  <a:pt x="223" y="627"/>
                </a:cubicBezTo>
                <a:lnTo>
                  <a:pt x="212" y="628"/>
                </a:lnTo>
                <a:cubicBezTo>
                  <a:pt x="204" y="628"/>
                  <a:pt x="199" y="629"/>
                  <a:pt x="195" y="631"/>
                </a:cubicBezTo>
                <a:lnTo>
                  <a:pt x="188" y="635"/>
                </a:lnTo>
                <a:cubicBezTo>
                  <a:pt x="185" y="636"/>
                  <a:pt x="181" y="637"/>
                  <a:pt x="177" y="637"/>
                </a:cubicBezTo>
                <a:cubicBezTo>
                  <a:pt x="173" y="637"/>
                  <a:pt x="170" y="635"/>
                  <a:pt x="169" y="632"/>
                </a:cubicBezTo>
                <a:cubicBezTo>
                  <a:pt x="167" y="628"/>
                  <a:pt x="166" y="624"/>
                  <a:pt x="167" y="618"/>
                </a:cubicBezTo>
                <a:cubicBezTo>
                  <a:pt x="167" y="613"/>
                  <a:pt x="167" y="608"/>
                  <a:pt x="166" y="603"/>
                </a:cubicBezTo>
                <a:cubicBezTo>
                  <a:pt x="166" y="597"/>
                  <a:pt x="166" y="594"/>
                  <a:pt x="166" y="592"/>
                </a:cubicBezTo>
                <a:lnTo>
                  <a:pt x="166" y="579"/>
                </a:lnTo>
                <a:cubicBezTo>
                  <a:pt x="166" y="573"/>
                  <a:pt x="166" y="569"/>
                  <a:pt x="165" y="568"/>
                </a:cubicBezTo>
                <a:cubicBezTo>
                  <a:pt x="165" y="566"/>
                  <a:pt x="164" y="565"/>
                  <a:pt x="163" y="565"/>
                </a:cubicBezTo>
                <a:cubicBezTo>
                  <a:pt x="163" y="565"/>
                  <a:pt x="162" y="565"/>
                  <a:pt x="161" y="566"/>
                </a:cubicBezTo>
                <a:cubicBezTo>
                  <a:pt x="160" y="567"/>
                  <a:pt x="151" y="572"/>
                  <a:pt x="134" y="581"/>
                </a:cubicBezTo>
                <a:cubicBezTo>
                  <a:pt x="118" y="589"/>
                  <a:pt x="106" y="593"/>
                  <a:pt x="99" y="593"/>
                </a:cubicBezTo>
                <a:cubicBezTo>
                  <a:pt x="92" y="592"/>
                  <a:pt x="87" y="590"/>
                  <a:pt x="84" y="586"/>
                </a:cubicBezTo>
                <a:cubicBezTo>
                  <a:pt x="81" y="581"/>
                  <a:pt x="79" y="577"/>
                  <a:pt x="77" y="573"/>
                </a:cubicBezTo>
                <a:cubicBezTo>
                  <a:pt x="75" y="569"/>
                  <a:pt x="74" y="566"/>
                  <a:pt x="74" y="564"/>
                </a:cubicBezTo>
                <a:cubicBezTo>
                  <a:pt x="74" y="562"/>
                  <a:pt x="76" y="560"/>
                  <a:pt x="80" y="558"/>
                </a:cubicBezTo>
                <a:cubicBezTo>
                  <a:pt x="82" y="557"/>
                  <a:pt x="86" y="556"/>
                  <a:pt x="92" y="555"/>
                </a:cubicBezTo>
                <a:cubicBezTo>
                  <a:pt x="97" y="554"/>
                  <a:pt x="106" y="552"/>
                  <a:pt x="117" y="548"/>
                </a:cubicBezTo>
                <a:cubicBezTo>
                  <a:pt x="128" y="544"/>
                  <a:pt x="138" y="540"/>
                  <a:pt x="147" y="536"/>
                </a:cubicBezTo>
                <a:cubicBezTo>
                  <a:pt x="156" y="532"/>
                  <a:pt x="167" y="527"/>
                  <a:pt x="179" y="519"/>
                </a:cubicBezTo>
                <a:cubicBezTo>
                  <a:pt x="192" y="512"/>
                  <a:pt x="200" y="507"/>
                  <a:pt x="204" y="504"/>
                </a:cubicBezTo>
                <a:cubicBezTo>
                  <a:pt x="208" y="500"/>
                  <a:pt x="211" y="497"/>
                  <a:pt x="213" y="494"/>
                </a:cubicBezTo>
                <a:moveTo>
                  <a:pt x="230" y="603"/>
                </a:moveTo>
                <a:cubicBezTo>
                  <a:pt x="236" y="603"/>
                  <a:pt x="240" y="602"/>
                  <a:pt x="241" y="601"/>
                </a:cubicBezTo>
                <a:cubicBezTo>
                  <a:pt x="243" y="600"/>
                  <a:pt x="243" y="596"/>
                  <a:pt x="243" y="589"/>
                </a:cubicBezTo>
                <a:cubicBezTo>
                  <a:pt x="243" y="587"/>
                  <a:pt x="243" y="584"/>
                  <a:pt x="243" y="582"/>
                </a:cubicBezTo>
                <a:cubicBezTo>
                  <a:pt x="242" y="580"/>
                  <a:pt x="242" y="578"/>
                  <a:pt x="241" y="577"/>
                </a:cubicBezTo>
                <a:cubicBezTo>
                  <a:pt x="241" y="577"/>
                  <a:pt x="237" y="577"/>
                  <a:pt x="230" y="576"/>
                </a:cubicBezTo>
                <a:cubicBezTo>
                  <a:pt x="224" y="576"/>
                  <a:pt x="217" y="576"/>
                  <a:pt x="210" y="576"/>
                </a:cubicBezTo>
                <a:lnTo>
                  <a:pt x="205" y="576"/>
                </a:lnTo>
                <a:cubicBezTo>
                  <a:pt x="201" y="577"/>
                  <a:pt x="198" y="577"/>
                  <a:pt x="196" y="579"/>
                </a:cubicBezTo>
                <a:cubicBezTo>
                  <a:pt x="195" y="580"/>
                  <a:pt x="195" y="583"/>
                  <a:pt x="195" y="589"/>
                </a:cubicBezTo>
                <a:cubicBezTo>
                  <a:pt x="195" y="595"/>
                  <a:pt x="195" y="599"/>
                  <a:pt x="196" y="600"/>
                </a:cubicBezTo>
                <a:cubicBezTo>
                  <a:pt x="197" y="601"/>
                  <a:pt x="198" y="602"/>
                  <a:pt x="201" y="603"/>
                </a:cubicBezTo>
                <a:cubicBezTo>
                  <a:pt x="203" y="603"/>
                  <a:pt x="212" y="603"/>
                  <a:pt x="230" y="603"/>
                </a:cubicBezTo>
                <a:moveTo>
                  <a:pt x="198" y="554"/>
                </a:moveTo>
                <a:cubicBezTo>
                  <a:pt x="202" y="554"/>
                  <a:pt x="208" y="555"/>
                  <a:pt x="218" y="555"/>
                </a:cubicBezTo>
                <a:cubicBezTo>
                  <a:pt x="233" y="555"/>
                  <a:pt x="241" y="554"/>
                  <a:pt x="242" y="553"/>
                </a:cubicBezTo>
                <a:cubicBezTo>
                  <a:pt x="243" y="553"/>
                  <a:pt x="243" y="552"/>
                  <a:pt x="243" y="551"/>
                </a:cubicBezTo>
                <a:cubicBezTo>
                  <a:pt x="243" y="550"/>
                  <a:pt x="244" y="548"/>
                  <a:pt x="244" y="546"/>
                </a:cubicBezTo>
                <a:cubicBezTo>
                  <a:pt x="244" y="544"/>
                  <a:pt x="244" y="543"/>
                  <a:pt x="244" y="542"/>
                </a:cubicBezTo>
                <a:cubicBezTo>
                  <a:pt x="243" y="540"/>
                  <a:pt x="241" y="539"/>
                  <a:pt x="239" y="538"/>
                </a:cubicBezTo>
                <a:lnTo>
                  <a:pt x="235" y="538"/>
                </a:lnTo>
                <a:lnTo>
                  <a:pt x="230" y="538"/>
                </a:lnTo>
                <a:cubicBezTo>
                  <a:pt x="211" y="537"/>
                  <a:pt x="201" y="537"/>
                  <a:pt x="199" y="539"/>
                </a:cubicBezTo>
                <a:cubicBezTo>
                  <a:pt x="197" y="540"/>
                  <a:pt x="196" y="541"/>
                  <a:pt x="196" y="542"/>
                </a:cubicBezTo>
                <a:cubicBezTo>
                  <a:pt x="195" y="543"/>
                  <a:pt x="195" y="544"/>
                  <a:pt x="195" y="547"/>
                </a:cubicBezTo>
                <a:cubicBezTo>
                  <a:pt x="195" y="549"/>
                  <a:pt x="195" y="551"/>
                  <a:pt x="196" y="552"/>
                </a:cubicBezTo>
                <a:cubicBezTo>
                  <a:pt x="196" y="552"/>
                  <a:pt x="197" y="553"/>
                  <a:pt x="198" y="554"/>
                </a:cubicBezTo>
                <a:moveTo>
                  <a:pt x="422" y="547"/>
                </a:moveTo>
                <a:cubicBezTo>
                  <a:pt x="422" y="553"/>
                  <a:pt x="422" y="558"/>
                  <a:pt x="421" y="563"/>
                </a:cubicBezTo>
                <a:cubicBezTo>
                  <a:pt x="420" y="568"/>
                  <a:pt x="415" y="575"/>
                  <a:pt x="408" y="583"/>
                </a:cubicBezTo>
                <a:cubicBezTo>
                  <a:pt x="400" y="591"/>
                  <a:pt x="391" y="597"/>
                  <a:pt x="380" y="600"/>
                </a:cubicBezTo>
                <a:cubicBezTo>
                  <a:pt x="369" y="603"/>
                  <a:pt x="360" y="605"/>
                  <a:pt x="352" y="605"/>
                </a:cubicBezTo>
                <a:cubicBezTo>
                  <a:pt x="345" y="605"/>
                  <a:pt x="341" y="605"/>
                  <a:pt x="340" y="605"/>
                </a:cubicBezTo>
                <a:lnTo>
                  <a:pt x="337" y="604"/>
                </a:lnTo>
                <a:cubicBezTo>
                  <a:pt x="334" y="604"/>
                  <a:pt x="333" y="605"/>
                  <a:pt x="333" y="608"/>
                </a:cubicBezTo>
                <a:cubicBezTo>
                  <a:pt x="333" y="610"/>
                  <a:pt x="333" y="612"/>
                  <a:pt x="333" y="612"/>
                </a:cubicBezTo>
                <a:lnTo>
                  <a:pt x="333" y="622"/>
                </a:lnTo>
                <a:lnTo>
                  <a:pt x="334" y="634"/>
                </a:lnTo>
                <a:cubicBezTo>
                  <a:pt x="334" y="635"/>
                  <a:pt x="334" y="637"/>
                  <a:pt x="334" y="639"/>
                </a:cubicBezTo>
                <a:cubicBezTo>
                  <a:pt x="334" y="642"/>
                  <a:pt x="333" y="645"/>
                  <a:pt x="332" y="648"/>
                </a:cubicBezTo>
                <a:cubicBezTo>
                  <a:pt x="330" y="651"/>
                  <a:pt x="327" y="653"/>
                  <a:pt x="323" y="656"/>
                </a:cubicBezTo>
                <a:cubicBezTo>
                  <a:pt x="319" y="659"/>
                  <a:pt x="315" y="660"/>
                  <a:pt x="310" y="660"/>
                </a:cubicBezTo>
                <a:cubicBezTo>
                  <a:pt x="305" y="660"/>
                  <a:pt x="301" y="657"/>
                  <a:pt x="299" y="652"/>
                </a:cubicBezTo>
                <a:cubicBezTo>
                  <a:pt x="297" y="648"/>
                  <a:pt x="296" y="643"/>
                  <a:pt x="295" y="639"/>
                </a:cubicBezTo>
                <a:cubicBezTo>
                  <a:pt x="295" y="635"/>
                  <a:pt x="295" y="631"/>
                  <a:pt x="296" y="627"/>
                </a:cubicBezTo>
                <a:cubicBezTo>
                  <a:pt x="296" y="623"/>
                  <a:pt x="296" y="617"/>
                  <a:pt x="296" y="607"/>
                </a:cubicBezTo>
                <a:lnTo>
                  <a:pt x="297" y="585"/>
                </a:lnTo>
                <a:lnTo>
                  <a:pt x="297" y="558"/>
                </a:lnTo>
                <a:lnTo>
                  <a:pt x="297" y="524"/>
                </a:lnTo>
                <a:lnTo>
                  <a:pt x="298" y="483"/>
                </a:lnTo>
                <a:lnTo>
                  <a:pt x="298" y="471"/>
                </a:lnTo>
                <a:cubicBezTo>
                  <a:pt x="298" y="470"/>
                  <a:pt x="298" y="468"/>
                  <a:pt x="297" y="466"/>
                </a:cubicBezTo>
                <a:cubicBezTo>
                  <a:pt x="297" y="464"/>
                  <a:pt x="297" y="462"/>
                  <a:pt x="296" y="458"/>
                </a:cubicBezTo>
                <a:lnTo>
                  <a:pt x="293" y="451"/>
                </a:lnTo>
                <a:cubicBezTo>
                  <a:pt x="292" y="447"/>
                  <a:pt x="291" y="443"/>
                  <a:pt x="291" y="440"/>
                </a:cubicBezTo>
                <a:cubicBezTo>
                  <a:pt x="291" y="437"/>
                  <a:pt x="292" y="434"/>
                  <a:pt x="293" y="432"/>
                </a:cubicBezTo>
                <a:cubicBezTo>
                  <a:pt x="294" y="430"/>
                  <a:pt x="297" y="426"/>
                  <a:pt x="301" y="421"/>
                </a:cubicBezTo>
                <a:cubicBezTo>
                  <a:pt x="306" y="417"/>
                  <a:pt x="310" y="414"/>
                  <a:pt x="316" y="414"/>
                </a:cubicBezTo>
                <a:cubicBezTo>
                  <a:pt x="318" y="414"/>
                  <a:pt x="321" y="415"/>
                  <a:pt x="326" y="417"/>
                </a:cubicBezTo>
                <a:cubicBezTo>
                  <a:pt x="331" y="419"/>
                  <a:pt x="334" y="420"/>
                  <a:pt x="337" y="420"/>
                </a:cubicBezTo>
                <a:lnTo>
                  <a:pt x="350" y="420"/>
                </a:lnTo>
                <a:cubicBezTo>
                  <a:pt x="351" y="420"/>
                  <a:pt x="353" y="420"/>
                  <a:pt x="355" y="421"/>
                </a:cubicBezTo>
                <a:cubicBezTo>
                  <a:pt x="358" y="421"/>
                  <a:pt x="360" y="421"/>
                  <a:pt x="361" y="421"/>
                </a:cubicBezTo>
                <a:cubicBezTo>
                  <a:pt x="362" y="421"/>
                  <a:pt x="363" y="421"/>
                  <a:pt x="365" y="421"/>
                </a:cubicBezTo>
                <a:cubicBezTo>
                  <a:pt x="367" y="420"/>
                  <a:pt x="370" y="420"/>
                  <a:pt x="374" y="419"/>
                </a:cubicBezTo>
                <a:cubicBezTo>
                  <a:pt x="379" y="418"/>
                  <a:pt x="382" y="417"/>
                  <a:pt x="385" y="417"/>
                </a:cubicBezTo>
                <a:cubicBezTo>
                  <a:pt x="394" y="417"/>
                  <a:pt x="400" y="420"/>
                  <a:pt x="404" y="426"/>
                </a:cubicBezTo>
                <a:cubicBezTo>
                  <a:pt x="408" y="432"/>
                  <a:pt x="409" y="439"/>
                  <a:pt x="409" y="445"/>
                </a:cubicBezTo>
                <a:cubicBezTo>
                  <a:pt x="409" y="449"/>
                  <a:pt x="409" y="453"/>
                  <a:pt x="408" y="456"/>
                </a:cubicBezTo>
                <a:cubicBezTo>
                  <a:pt x="407" y="459"/>
                  <a:pt x="405" y="462"/>
                  <a:pt x="403" y="465"/>
                </a:cubicBezTo>
                <a:cubicBezTo>
                  <a:pt x="401" y="467"/>
                  <a:pt x="398" y="471"/>
                  <a:pt x="393" y="476"/>
                </a:cubicBezTo>
                <a:cubicBezTo>
                  <a:pt x="388" y="481"/>
                  <a:pt x="384" y="485"/>
                  <a:pt x="382" y="487"/>
                </a:cubicBezTo>
                <a:cubicBezTo>
                  <a:pt x="379" y="489"/>
                  <a:pt x="378" y="490"/>
                  <a:pt x="378" y="491"/>
                </a:cubicBezTo>
                <a:cubicBezTo>
                  <a:pt x="378" y="493"/>
                  <a:pt x="379" y="494"/>
                  <a:pt x="383" y="496"/>
                </a:cubicBezTo>
                <a:lnTo>
                  <a:pt x="393" y="501"/>
                </a:lnTo>
                <a:cubicBezTo>
                  <a:pt x="404" y="508"/>
                  <a:pt x="412" y="515"/>
                  <a:pt x="415" y="520"/>
                </a:cubicBezTo>
                <a:cubicBezTo>
                  <a:pt x="418" y="526"/>
                  <a:pt x="420" y="531"/>
                  <a:pt x="421" y="534"/>
                </a:cubicBezTo>
                <a:cubicBezTo>
                  <a:pt x="422" y="538"/>
                  <a:pt x="422" y="542"/>
                  <a:pt x="422" y="547"/>
                </a:cubicBezTo>
                <a:moveTo>
                  <a:pt x="330" y="494"/>
                </a:moveTo>
                <a:cubicBezTo>
                  <a:pt x="332" y="495"/>
                  <a:pt x="333" y="495"/>
                  <a:pt x="334" y="495"/>
                </a:cubicBezTo>
                <a:cubicBezTo>
                  <a:pt x="336" y="496"/>
                  <a:pt x="341" y="493"/>
                  <a:pt x="349" y="488"/>
                </a:cubicBezTo>
                <a:cubicBezTo>
                  <a:pt x="358" y="483"/>
                  <a:pt x="363" y="478"/>
                  <a:pt x="365" y="472"/>
                </a:cubicBezTo>
                <a:cubicBezTo>
                  <a:pt x="367" y="466"/>
                  <a:pt x="368" y="462"/>
                  <a:pt x="368" y="459"/>
                </a:cubicBezTo>
                <a:cubicBezTo>
                  <a:pt x="368" y="455"/>
                  <a:pt x="367" y="453"/>
                  <a:pt x="366" y="452"/>
                </a:cubicBezTo>
                <a:cubicBezTo>
                  <a:pt x="364" y="450"/>
                  <a:pt x="361" y="449"/>
                  <a:pt x="356" y="449"/>
                </a:cubicBezTo>
                <a:cubicBezTo>
                  <a:pt x="350" y="448"/>
                  <a:pt x="348" y="448"/>
                  <a:pt x="347" y="448"/>
                </a:cubicBezTo>
                <a:lnTo>
                  <a:pt x="341" y="448"/>
                </a:lnTo>
                <a:cubicBezTo>
                  <a:pt x="335" y="448"/>
                  <a:pt x="331" y="449"/>
                  <a:pt x="330" y="451"/>
                </a:cubicBezTo>
                <a:cubicBezTo>
                  <a:pt x="330" y="452"/>
                  <a:pt x="329" y="453"/>
                  <a:pt x="329" y="455"/>
                </a:cubicBezTo>
                <a:cubicBezTo>
                  <a:pt x="329" y="456"/>
                  <a:pt x="329" y="459"/>
                  <a:pt x="329" y="461"/>
                </a:cubicBezTo>
                <a:cubicBezTo>
                  <a:pt x="329" y="464"/>
                  <a:pt x="329" y="467"/>
                  <a:pt x="329" y="470"/>
                </a:cubicBezTo>
                <a:cubicBezTo>
                  <a:pt x="329" y="474"/>
                  <a:pt x="329" y="477"/>
                  <a:pt x="329" y="480"/>
                </a:cubicBezTo>
                <a:lnTo>
                  <a:pt x="329" y="485"/>
                </a:lnTo>
                <a:cubicBezTo>
                  <a:pt x="330" y="489"/>
                  <a:pt x="330" y="491"/>
                  <a:pt x="330" y="492"/>
                </a:cubicBezTo>
                <a:cubicBezTo>
                  <a:pt x="330" y="492"/>
                  <a:pt x="330" y="493"/>
                  <a:pt x="330" y="494"/>
                </a:cubicBezTo>
                <a:moveTo>
                  <a:pt x="333" y="577"/>
                </a:moveTo>
                <a:cubicBezTo>
                  <a:pt x="338" y="578"/>
                  <a:pt x="344" y="578"/>
                  <a:pt x="351" y="577"/>
                </a:cubicBezTo>
                <a:cubicBezTo>
                  <a:pt x="357" y="575"/>
                  <a:pt x="364" y="573"/>
                  <a:pt x="372" y="570"/>
                </a:cubicBezTo>
                <a:cubicBezTo>
                  <a:pt x="379" y="567"/>
                  <a:pt x="383" y="561"/>
                  <a:pt x="383" y="552"/>
                </a:cubicBezTo>
                <a:cubicBezTo>
                  <a:pt x="383" y="543"/>
                  <a:pt x="383" y="537"/>
                  <a:pt x="382" y="534"/>
                </a:cubicBezTo>
                <a:cubicBezTo>
                  <a:pt x="380" y="529"/>
                  <a:pt x="377" y="525"/>
                  <a:pt x="373" y="522"/>
                </a:cubicBezTo>
                <a:cubicBezTo>
                  <a:pt x="369" y="519"/>
                  <a:pt x="361" y="517"/>
                  <a:pt x="349" y="517"/>
                </a:cubicBezTo>
                <a:cubicBezTo>
                  <a:pt x="339" y="517"/>
                  <a:pt x="334" y="518"/>
                  <a:pt x="333" y="520"/>
                </a:cubicBezTo>
                <a:cubicBezTo>
                  <a:pt x="331" y="521"/>
                  <a:pt x="331" y="523"/>
                  <a:pt x="331" y="526"/>
                </a:cubicBezTo>
                <a:lnTo>
                  <a:pt x="331" y="535"/>
                </a:lnTo>
                <a:lnTo>
                  <a:pt x="330" y="545"/>
                </a:lnTo>
                <a:lnTo>
                  <a:pt x="331" y="559"/>
                </a:lnTo>
                <a:lnTo>
                  <a:pt x="331" y="568"/>
                </a:lnTo>
                <a:cubicBezTo>
                  <a:pt x="331" y="571"/>
                  <a:pt x="331" y="573"/>
                  <a:pt x="331" y="574"/>
                </a:cubicBezTo>
                <a:cubicBezTo>
                  <a:pt x="332" y="575"/>
                  <a:pt x="332" y="576"/>
                  <a:pt x="333" y="577"/>
                </a:cubicBezTo>
                <a:moveTo>
                  <a:pt x="726" y="125"/>
                </a:moveTo>
                <a:lnTo>
                  <a:pt x="726" y="126"/>
                </a:lnTo>
                <a:cubicBezTo>
                  <a:pt x="726" y="127"/>
                  <a:pt x="727" y="128"/>
                  <a:pt x="727" y="129"/>
                </a:cubicBezTo>
                <a:lnTo>
                  <a:pt x="728" y="129"/>
                </a:lnTo>
                <a:cubicBezTo>
                  <a:pt x="727" y="128"/>
                  <a:pt x="727" y="126"/>
                  <a:pt x="726" y="125"/>
                </a:cubicBezTo>
                <a:moveTo>
                  <a:pt x="509" y="676"/>
                </a:moveTo>
                <a:lnTo>
                  <a:pt x="508" y="676"/>
                </a:lnTo>
                <a:cubicBezTo>
                  <a:pt x="508" y="677"/>
                  <a:pt x="508" y="677"/>
                  <a:pt x="507" y="678"/>
                </a:cubicBezTo>
                <a:cubicBezTo>
                  <a:pt x="506" y="680"/>
                  <a:pt x="503" y="680"/>
                  <a:pt x="503" y="682"/>
                </a:cubicBezTo>
                <a:cubicBezTo>
                  <a:pt x="504" y="685"/>
                  <a:pt x="507" y="685"/>
                  <a:pt x="510" y="685"/>
                </a:cubicBezTo>
                <a:cubicBezTo>
                  <a:pt x="511" y="684"/>
                  <a:pt x="512" y="683"/>
                  <a:pt x="513" y="682"/>
                </a:cubicBezTo>
                <a:cubicBezTo>
                  <a:pt x="511" y="681"/>
                  <a:pt x="510" y="679"/>
                  <a:pt x="508" y="678"/>
                </a:cubicBezTo>
                <a:cubicBezTo>
                  <a:pt x="508" y="677"/>
                  <a:pt x="508" y="677"/>
                  <a:pt x="509" y="676"/>
                </a:cubicBezTo>
                <a:moveTo>
                  <a:pt x="504" y="676"/>
                </a:moveTo>
                <a:lnTo>
                  <a:pt x="493" y="676"/>
                </a:lnTo>
                <a:cubicBezTo>
                  <a:pt x="494" y="676"/>
                  <a:pt x="495" y="677"/>
                  <a:pt x="496" y="678"/>
                </a:cubicBezTo>
                <a:cubicBezTo>
                  <a:pt x="496" y="678"/>
                  <a:pt x="496" y="678"/>
                  <a:pt x="496" y="679"/>
                </a:cubicBezTo>
                <a:cubicBezTo>
                  <a:pt x="499" y="678"/>
                  <a:pt x="501" y="677"/>
                  <a:pt x="504" y="676"/>
                </a:cubicBezTo>
                <a:moveTo>
                  <a:pt x="165" y="119"/>
                </a:moveTo>
                <a:lnTo>
                  <a:pt x="172" y="121"/>
                </a:lnTo>
                <a:cubicBezTo>
                  <a:pt x="169" y="123"/>
                  <a:pt x="165" y="126"/>
                  <a:pt x="160" y="129"/>
                </a:cubicBezTo>
                <a:cubicBezTo>
                  <a:pt x="151" y="134"/>
                  <a:pt x="143" y="139"/>
                  <a:pt x="135" y="142"/>
                </a:cubicBezTo>
                <a:cubicBezTo>
                  <a:pt x="128" y="145"/>
                  <a:pt x="118" y="149"/>
                  <a:pt x="107" y="152"/>
                </a:cubicBezTo>
                <a:cubicBezTo>
                  <a:pt x="95" y="156"/>
                  <a:pt x="87" y="158"/>
                  <a:pt x="82" y="159"/>
                </a:cubicBezTo>
                <a:cubicBezTo>
                  <a:pt x="76" y="160"/>
                  <a:pt x="73" y="161"/>
                  <a:pt x="73" y="165"/>
                </a:cubicBezTo>
                <a:cubicBezTo>
                  <a:pt x="73" y="166"/>
                  <a:pt x="75" y="172"/>
                  <a:pt x="79" y="182"/>
                </a:cubicBezTo>
                <a:cubicBezTo>
                  <a:pt x="82" y="191"/>
                  <a:pt x="90" y="196"/>
                  <a:pt x="102" y="196"/>
                </a:cubicBezTo>
                <a:cubicBezTo>
                  <a:pt x="105" y="196"/>
                  <a:pt x="108" y="196"/>
                  <a:pt x="113" y="194"/>
                </a:cubicBezTo>
                <a:cubicBezTo>
                  <a:pt x="118" y="192"/>
                  <a:pt x="122" y="191"/>
                  <a:pt x="124" y="188"/>
                </a:cubicBezTo>
                <a:cubicBezTo>
                  <a:pt x="126" y="186"/>
                  <a:pt x="128" y="185"/>
                  <a:pt x="128" y="185"/>
                </a:cubicBezTo>
                <a:cubicBezTo>
                  <a:pt x="129" y="185"/>
                  <a:pt x="130" y="188"/>
                  <a:pt x="131" y="196"/>
                </a:cubicBezTo>
                <a:cubicBezTo>
                  <a:pt x="132" y="203"/>
                  <a:pt x="132" y="228"/>
                  <a:pt x="129" y="270"/>
                </a:cubicBezTo>
                <a:lnTo>
                  <a:pt x="128" y="323"/>
                </a:lnTo>
                <a:cubicBezTo>
                  <a:pt x="127" y="345"/>
                  <a:pt x="127" y="358"/>
                  <a:pt x="127" y="362"/>
                </a:cubicBezTo>
                <a:cubicBezTo>
                  <a:pt x="127" y="365"/>
                  <a:pt x="128" y="368"/>
                  <a:pt x="129" y="370"/>
                </a:cubicBezTo>
                <a:cubicBezTo>
                  <a:pt x="131" y="372"/>
                  <a:pt x="134" y="372"/>
                  <a:pt x="138" y="372"/>
                </a:cubicBezTo>
                <a:cubicBezTo>
                  <a:pt x="143" y="373"/>
                  <a:pt x="147" y="371"/>
                  <a:pt x="152" y="369"/>
                </a:cubicBezTo>
                <a:cubicBezTo>
                  <a:pt x="156" y="366"/>
                  <a:pt x="159" y="364"/>
                  <a:pt x="161" y="361"/>
                </a:cubicBezTo>
                <a:cubicBezTo>
                  <a:pt x="162" y="357"/>
                  <a:pt x="163" y="354"/>
                  <a:pt x="163" y="351"/>
                </a:cubicBezTo>
                <a:cubicBezTo>
                  <a:pt x="163" y="347"/>
                  <a:pt x="163" y="346"/>
                  <a:pt x="163" y="345"/>
                </a:cubicBezTo>
                <a:lnTo>
                  <a:pt x="161" y="280"/>
                </a:lnTo>
                <a:lnTo>
                  <a:pt x="162" y="215"/>
                </a:lnTo>
                <a:lnTo>
                  <a:pt x="162" y="177"/>
                </a:lnTo>
                <a:cubicBezTo>
                  <a:pt x="162" y="173"/>
                  <a:pt x="163" y="170"/>
                  <a:pt x="163" y="168"/>
                </a:cubicBezTo>
                <a:cubicBezTo>
                  <a:pt x="164" y="166"/>
                  <a:pt x="166" y="163"/>
                  <a:pt x="170" y="159"/>
                </a:cubicBezTo>
                <a:cubicBezTo>
                  <a:pt x="174" y="154"/>
                  <a:pt x="179" y="149"/>
                  <a:pt x="184" y="141"/>
                </a:cubicBezTo>
                <a:cubicBezTo>
                  <a:pt x="188" y="134"/>
                  <a:pt x="191" y="128"/>
                  <a:pt x="193" y="123"/>
                </a:cubicBezTo>
                <a:cubicBezTo>
                  <a:pt x="194" y="118"/>
                  <a:pt x="195" y="114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8"/>
                  <a:pt x="194" y="107"/>
                  <a:pt x="193" y="107"/>
                </a:cubicBezTo>
                <a:cubicBezTo>
                  <a:pt x="189" y="108"/>
                  <a:pt x="185" y="111"/>
                  <a:pt x="181" y="115"/>
                </a:cubicBezTo>
                <a:cubicBezTo>
                  <a:pt x="178" y="116"/>
                  <a:pt x="176" y="118"/>
                  <a:pt x="172" y="121"/>
                </a:cubicBezTo>
                <a:cubicBezTo>
                  <a:pt x="173" y="120"/>
                  <a:pt x="173" y="120"/>
                  <a:pt x="173" y="119"/>
                </a:cubicBezTo>
                <a:cubicBezTo>
                  <a:pt x="173" y="116"/>
                  <a:pt x="173" y="112"/>
                  <a:pt x="172" y="109"/>
                </a:cubicBezTo>
                <a:cubicBezTo>
                  <a:pt x="170" y="111"/>
                  <a:pt x="169" y="114"/>
                  <a:pt x="167" y="116"/>
                </a:cubicBezTo>
                <a:cubicBezTo>
                  <a:pt x="166" y="117"/>
                  <a:pt x="166" y="118"/>
                  <a:pt x="165" y="119"/>
                </a:cubicBezTo>
                <a:moveTo>
                  <a:pt x="675" y="88"/>
                </a:moveTo>
                <a:cubicBezTo>
                  <a:pt x="678" y="89"/>
                  <a:pt x="680" y="89"/>
                  <a:pt x="683" y="90"/>
                </a:cubicBezTo>
                <a:cubicBezTo>
                  <a:pt x="683" y="90"/>
                  <a:pt x="683" y="89"/>
                  <a:pt x="683" y="89"/>
                </a:cubicBezTo>
                <a:cubicBezTo>
                  <a:pt x="683" y="86"/>
                  <a:pt x="677" y="85"/>
                  <a:pt x="675" y="88"/>
                </a:cubicBezTo>
                <a:moveTo>
                  <a:pt x="677" y="92"/>
                </a:moveTo>
                <a:cubicBezTo>
                  <a:pt x="676" y="91"/>
                  <a:pt x="675" y="91"/>
                  <a:pt x="675" y="90"/>
                </a:cubicBezTo>
                <a:cubicBezTo>
                  <a:pt x="675" y="91"/>
                  <a:pt x="675" y="91"/>
                  <a:pt x="675" y="91"/>
                </a:cubicBezTo>
                <a:lnTo>
                  <a:pt x="677" y="92"/>
                </a:lnTo>
                <a:close/>
                <a:moveTo>
                  <a:pt x="801" y="651"/>
                </a:moveTo>
                <a:cubicBezTo>
                  <a:pt x="798" y="654"/>
                  <a:pt x="796" y="650"/>
                  <a:pt x="793" y="650"/>
                </a:cubicBezTo>
                <a:cubicBezTo>
                  <a:pt x="790" y="650"/>
                  <a:pt x="788" y="654"/>
                  <a:pt x="784" y="653"/>
                </a:cubicBezTo>
                <a:cubicBezTo>
                  <a:pt x="783" y="652"/>
                  <a:pt x="783" y="650"/>
                  <a:pt x="783" y="648"/>
                </a:cubicBezTo>
                <a:cubicBezTo>
                  <a:pt x="785" y="646"/>
                  <a:pt x="787" y="648"/>
                  <a:pt x="790" y="648"/>
                </a:cubicBezTo>
                <a:cubicBezTo>
                  <a:pt x="795" y="648"/>
                  <a:pt x="802" y="644"/>
                  <a:pt x="801" y="651"/>
                </a:cubicBezTo>
                <a:moveTo>
                  <a:pt x="24" y="599"/>
                </a:moveTo>
                <a:cubicBezTo>
                  <a:pt x="28" y="603"/>
                  <a:pt x="29" y="616"/>
                  <a:pt x="21" y="617"/>
                </a:cubicBezTo>
                <a:cubicBezTo>
                  <a:pt x="19" y="616"/>
                  <a:pt x="20" y="614"/>
                  <a:pt x="19" y="611"/>
                </a:cubicBezTo>
                <a:cubicBezTo>
                  <a:pt x="18" y="609"/>
                  <a:pt x="14" y="607"/>
                  <a:pt x="15" y="605"/>
                </a:cubicBezTo>
                <a:cubicBezTo>
                  <a:pt x="15" y="602"/>
                  <a:pt x="21" y="600"/>
                  <a:pt x="24" y="599"/>
                </a:cubicBezTo>
                <a:moveTo>
                  <a:pt x="24" y="585"/>
                </a:moveTo>
                <a:cubicBezTo>
                  <a:pt x="28" y="588"/>
                  <a:pt x="22" y="594"/>
                  <a:pt x="17" y="591"/>
                </a:cubicBezTo>
                <a:cubicBezTo>
                  <a:pt x="16" y="587"/>
                  <a:pt x="19" y="584"/>
                  <a:pt x="24" y="585"/>
                </a:cubicBezTo>
                <a:moveTo>
                  <a:pt x="20" y="524"/>
                </a:moveTo>
                <a:cubicBezTo>
                  <a:pt x="20" y="529"/>
                  <a:pt x="16" y="532"/>
                  <a:pt x="16" y="536"/>
                </a:cubicBezTo>
                <a:cubicBezTo>
                  <a:pt x="16" y="542"/>
                  <a:pt x="21" y="543"/>
                  <a:pt x="24" y="546"/>
                </a:cubicBezTo>
                <a:cubicBezTo>
                  <a:pt x="23" y="551"/>
                  <a:pt x="25" y="553"/>
                  <a:pt x="25" y="557"/>
                </a:cubicBezTo>
                <a:cubicBezTo>
                  <a:pt x="25" y="562"/>
                  <a:pt x="21" y="566"/>
                  <a:pt x="22" y="570"/>
                </a:cubicBezTo>
                <a:cubicBezTo>
                  <a:pt x="22" y="573"/>
                  <a:pt x="25" y="574"/>
                  <a:pt x="24" y="577"/>
                </a:cubicBezTo>
                <a:cubicBezTo>
                  <a:pt x="22" y="579"/>
                  <a:pt x="19" y="581"/>
                  <a:pt x="16" y="581"/>
                </a:cubicBezTo>
                <a:cubicBezTo>
                  <a:pt x="8" y="580"/>
                  <a:pt x="8" y="568"/>
                  <a:pt x="13" y="564"/>
                </a:cubicBezTo>
                <a:cubicBezTo>
                  <a:pt x="14" y="560"/>
                  <a:pt x="9" y="558"/>
                  <a:pt x="8" y="554"/>
                </a:cubicBezTo>
                <a:cubicBezTo>
                  <a:pt x="8" y="551"/>
                  <a:pt x="11" y="549"/>
                  <a:pt x="11" y="546"/>
                </a:cubicBezTo>
                <a:cubicBezTo>
                  <a:pt x="12" y="541"/>
                  <a:pt x="9" y="533"/>
                  <a:pt x="9" y="529"/>
                </a:cubicBezTo>
                <a:cubicBezTo>
                  <a:pt x="9" y="524"/>
                  <a:pt x="15" y="518"/>
                  <a:pt x="20" y="524"/>
                </a:cubicBezTo>
                <a:moveTo>
                  <a:pt x="19" y="496"/>
                </a:moveTo>
                <a:cubicBezTo>
                  <a:pt x="21" y="498"/>
                  <a:pt x="23" y="502"/>
                  <a:pt x="21" y="504"/>
                </a:cubicBezTo>
                <a:cubicBezTo>
                  <a:pt x="17" y="504"/>
                  <a:pt x="19" y="499"/>
                  <a:pt x="19" y="496"/>
                </a:cubicBezTo>
                <a:moveTo>
                  <a:pt x="742" y="518"/>
                </a:moveTo>
                <a:lnTo>
                  <a:pt x="742" y="521"/>
                </a:lnTo>
                <a:cubicBezTo>
                  <a:pt x="742" y="521"/>
                  <a:pt x="743" y="521"/>
                  <a:pt x="743" y="521"/>
                </a:cubicBezTo>
                <a:lnTo>
                  <a:pt x="743" y="518"/>
                </a:lnTo>
                <a:lnTo>
                  <a:pt x="742" y="518"/>
                </a:lnTo>
                <a:close/>
                <a:moveTo>
                  <a:pt x="16" y="479"/>
                </a:moveTo>
                <a:cubicBezTo>
                  <a:pt x="14" y="478"/>
                  <a:pt x="11" y="477"/>
                  <a:pt x="11" y="475"/>
                </a:cubicBezTo>
                <a:cubicBezTo>
                  <a:pt x="11" y="468"/>
                  <a:pt x="24" y="475"/>
                  <a:pt x="16" y="479"/>
                </a:cubicBezTo>
                <a:moveTo>
                  <a:pt x="20" y="457"/>
                </a:moveTo>
                <a:cubicBezTo>
                  <a:pt x="19" y="457"/>
                  <a:pt x="19" y="457"/>
                  <a:pt x="19" y="457"/>
                </a:cubicBezTo>
                <a:cubicBezTo>
                  <a:pt x="15" y="457"/>
                  <a:pt x="14" y="455"/>
                  <a:pt x="14" y="453"/>
                </a:cubicBezTo>
                <a:cubicBezTo>
                  <a:pt x="14" y="449"/>
                  <a:pt x="22" y="452"/>
                  <a:pt x="20" y="457"/>
                </a:cubicBezTo>
                <a:moveTo>
                  <a:pt x="18" y="409"/>
                </a:moveTo>
                <a:cubicBezTo>
                  <a:pt x="19" y="415"/>
                  <a:pt x="13" y="419"/>
                  <a:pt x="16" y="425"/>
                </a:cubicBezTo>
                <a:cubicBezTo>
                  <a:pt x="17" y="428"/>
                  <a:pt x="25" y="431"/>
                  <a:pt x="20" y="437"/>
                </a:cubicBezTo>
                <a:cubicBezTo>
                  <a:pt x="15" y="438"/>
                  <a:pt x="13" y="432"/>
                  <a:pt x="12" y="427"/>
                </a:cubicBezTo>
                <a:cubicBezTo>
                  <a:pt x="11" y="425"/>
                  <a:pt x="10" y="422"/>
                  <a:pt x="10" y="421"/>
                </a:cubicBezTo>
                <a:cubicBezTo>
                  <a:pt x="10" y="416"/>
                  <a:pt x="13" y="410"/>
                  <a:pt x="18" y="409"/>
                </a:cubicBezTo>
                <a:moveTo>
                  <a:pt x="790" y="297"/>
                </a:moveTo>
                <a:cubicBezTo>
                  <a:pt x="797" y="298"/>
                  <a:pt x="792" y="287"/>
                  <a:pt x="787" y="293"/>
                </a:cubicBezTo>
                <a:cubicBezTo>
                  <a:pt x="788" y="295"/>
                  <a:pt x="788" y="297"/>
                  <a:pt x="790" y="297"/>
                </a:cubicBezTo>
                <a:moveTo>
                  <a:pt x="798" y="184"/>
                </a:moveTo>
                <a:cubicBezTo>
                  <a:pt x="797" y="188"/>
                  <a:pt x="800" y="192"/>
                  <a:pt x="801" y="196"/>
                </a:cubicBezTo>
                <a:cubicBezTo>
                  <a:pt x="801" y="198"/>
                  <a:pt x="799" y="200"/>
                  <a:pt x="799" y="202"/>
                </a:cubicBezTo>
                <a:cubicBezTo>
                  <a:pt x="799" y="206"/>
                  <a:pt x="803" y="208"/>
                  <a:pt x="803" y="211"/>
                </a:cubicBezTo>
                <a:cubicBezTo>
                  <a:pt x="803" y="213"/>
                  <a:pt x="800" y="215"/>
                  <a:pt x="799" y="218"/>
                </a:cubicBezTo>
                <a:cubicBezTo>
                  <a:pt x="798" y="221"/>
                  <a:pt x="800" y="225"/>
                  <a:pt x="800" y="228"/>
                </a:cubicBezTo>
                <a:cubicBezTo>
                  <a:pt x="799" y="230"/>
                  <a:pt x="796" y="231"/>
                  <a:pt x="796" y="234"/>
                </a:cubicBezTo>
                <a:cubicBezTo>
                  <a:pt x="797" y="236"/>
                  <a:pt x="799" y="237"/>
                  <a:pt x="799" y="239"/>
                </a:cubicBezTo>
                <a:cubicBezTo>
                  <a:pt x="800" y="243"/>
                  <a:pt x="795" y="247"/>
                  <a:pt x="795" y="250"/>
                </a:cubicBezTo>
                <a:cubicBezTo>
                  <a:pt x="795" y="253"/>
                  <a:pt x="799" y="258"/>
                  <a:pt x="799" y="262"/>
                </a:cubicBezTo>
                <a:cubicBezTo>
                  <a:pt x="799" y="264"/>
                  <a:pt x="797" y="267"/>
                  <a:pt x="797" y="269"/>
                </a:cubicBezTo>
                <a:cubicBezTo>
                  <a:pt x="796" y="274"/>
                  <a:pt x="802" y="279"/>
                  <a:pt x="801" y="285"/>
                </a:cubicBezTo>
                <a:cubicBezTo>
                  <a:pt x="801" y="288"/>
                  <a:pt x="799" y="290"/>
                  <a:pt x="800" y="291"/>
                </a:cubicBezTo>
                <a:cubicBezTo>
                  <a:pt x="800" y="294"/>
                  <a:pt x="805" y="296"/>
                  <a:pt x="806" y="299"/>
                </a:cubicBezTo>
                <a:cubicBezTo>
                  <a:pt x="806" y="300"/>
                  <a:pt x="805" y="302"/>
                  <a:pt x="806" y="303"/>
                </a:cubicBezTo>
                <a:cubicBezTo>
                  <a:pt x="806" y="306"/>
                  <a:pt x="808" y="308"/>
                  <a:pt x="808" y="309"/>
                </a:cubicBezTo>
                <a:cubicBezTo>
                  <a:pt x="808" y="311"/>
                  <a:pt x="807" y="313"/>
                  <a:pt x="807" y="315"/>
                </a:cubicBezTo>
                <a:cubicBezTo>
                  <a:pt x="808" y="319"/>
                  <a:pt x="811" y="324"/>
                  <a:pt x="810" y="327"/>
                </a:cubicBezTo>
                <a:cubicBezTo>
                  <a:pt x="809" y="331"/>
                  <a:pt x="806" y="334"/>
                  <a:pt x="805" y="337"/>
                </a:cubicBezTo>
                <a:cubicBezTo>
                  <a:pt x="806" y="340"/>
                  <a:pt x="804" y="343"/>
                  <a:pt x="805" y="346"/>
                </a:cubicBezTo>
                <a:cubicBezTo>
                  <a:pt x="805" y="348"/>
                  <a:pt x="807" y="350"/>
                  <a:pt x="807" y="352"/>
                </a:cubicBezTo>
                <a:cubicBezTo>
                  <a:pt x="807" y="354"/>
                  <a:pt x="806" y="356"/>
                  <a:pt x="806" y="358"/>
                </a:cubicBezTo>
                <a:cubicBezTo>
                  <a:pt x="805" y="362"/>
                  <a:pt x="809" y="366"/>
                  <a:pt x="809" y="370"/>
                </a:cubicBezTo>
                <a:cubicBezTo>
                  <a:pt x="809" y="372"/>
                  <a:pt x="808" y="374"/>
                  <a:pt x="807" y="376"/>
                </a:cubicBezTo>
                <a:cubicBezTo>
                  <a:pt x="807" y="380"/>
                  <a:pt x="806" y="387"/>
                  <a:pt x="806" y="390"/>
                </a:cubicBezTo>
                <a:cubicBezTo>
                  <a:pt x="807" y="394"/>
                  <a:pt x="810" y="398"/>
                  <a:pt x="810" y="401"/>
                </a:cubicBezTo>
                <a:cubicBezTo>
                  <a:pt x="811" y="406"/>
                  <a:pt x="807" y="410"/>
                  <a:pt x="806" y="413"/>
                </a:cubicBezTo>
                <a:cubicBezTo>
                  <a:pt x="802" y="414"/>
                  <a:pt x="800" y="416"/>
                  <a:pt x="799" y="419"/>
                </a:cubicBezTo>
                <a:cubicBezTo>
                  <a:pt x="801" y="419"/>
                  <a:pt x="804" y="417"/>
                  <a:pt x="807" y="418"/>
                </a:cubicBezTo>
                <a:cubicBezTo>
                  <a:pt x="811" y="420"/>
                  <a:pt x="808" y="425"/>
                  <a:pt x="805" y="428"/>
                </a:cubicBezTo>
                <a:cubicBezTo>
                  <a:pt x="801" y="428"/>
                  <a:pt x="799" y="425"/>
                  <a:pt x="796" y="427"/>
                </a:cubicBezTo>
                <a:cubicBezTo>
                  <a:pt x="795" y="429"/>
                  <a:pt x="795" y="431"/>
                  <a:pt x="796" y="432"/>
                </a:cubicBezTo>
                <a:cubicBezTo>
                  <a:pt x="798" y="434"/>
                  <a:pt x="801" y="432"/>
                  <a:pt x="804" y="433"/>
                </a:cubicBezTo>
                <a:cubicBezTo>
                  <a:pt x="805" y="436"/>
                  <a:pt x="809" y="439"/>
                  <a:pt x="809" y="443"/>
                </a:cubicBezTo>
                <a:cubicBezTo>
                  <a:pt x="809" y="447"/>
                  <a:pt x="807" y="451"/>
                  <a:pt x="807" y="455"/>
                </a:cubicBezTo>
                <a:cubicBezTo>
                  <a:pt x="807" y="458"/>
                  <a:pt x="809" y="461"/>
                  <a:pt x="810" y="465"/>
                </a:cubicBezTo>
                <a:cubicBezTo>
                  <a:pt x="810" y="468"/>
                  <a:pt x="809" y="471"/>
                  <a:pt x="810" y="474"/>
                </a:cubicBezTo>
                <a:cubicBezTo>
                  <a:pt x="811" y="481"/>
                  <a:pt x="814" y="487"/>
                  <a:pt x="809" y="492"/>
                </a:cubicBezTo>
                <a:cubicBezTo>
                  <a:pt x="812" y="498"/>
                  <a:pt x="807" y="501"/>
                  <a:pt x="807" y="506"/>
                </a:cubicBezTo>
                <a:cubicBezTo>
                  <a:pt x="807" y="511"/>
                  <a:pt x="809" y="516"/>
                  <a:pt x="809" y="520"/>
                </a:cubicBezTo>
                <a:cubicBezTo>
                  <a:pt x="809" y="522"/>
                  <a:pt x="808" y="523"/>
                  <a:pt x="807" y="524"/>
                </a:cubicBezTo>
                <a:cubicBezTo>
                  <a:pt x="806" y="531"/>
                  <a:pt x="811" y="539"/>
                  <a:pt x="807" y="544"/>
                </a:cubicBezTo>
                <a:cubicBezTo>
                  <a:pt x="796" y="545"/>
                  <a:pt x="790" y="554"/>
                  <a:pt x="795" y="564"/>
                </a:cubicBezTo>
                <a:cubicBezTo>
                  <a:pt x="798" y="571"/>
                  <a:pt x="809" y="574"/>
                  <a:pt x="807" y="584"/>
                </a:cubicBezTo>
                <a:cubicBezTo>
                  <a:pt x="806" y="590"/>
                  <a:pt x="798" y="595"/>
                  <a:pt x="797" y="601"/>
                </a:cubicBezTo>
                <a:cubicBezTo>
                  <a:pt x="797" y="606"/>
                  <a:pt x="802" y="610"/>
                  <a:pt x="801" y="615"/>
                </a:cubicBezTo>
                <a:cubicBezTo>
                  <a:pt x="797" y="614"/>
                  <a:pt x="790" y="615"/>
                  <a:pt x="787" y="612"/>
                </a:cubicBezTo>
                <a:cubicBezTo>
                  <a:pt x="783" y="609"/>
                  <a:pt x="785" y="602"/>
                  <a:pt x="786" y="597"/>
                </a:cubicBezTo>
                <a:cubicBezTo>
                  <a:pt x="782" y="593"/>
                  <a:pt x="777" y="593"/>
                  <a:pt x="778" y="586"/>
                </a:cubicBezTo>
                <a:cubicBezTo>
                  <a:pt x="778" y="584"/>
                  <a:pt x="778" y="581"/>
                  <a:pt x="779" y="579"/>
                </a:cubicBezTo>
                <a:cubicBezTo>
                  <a:pt x="779" y="577"/>
                  <a:pt x="782" y="575"/>
                  <a:pt x="782" y="573"/>
                </a:cubicBezTo>
                <a:cubicBezTo>
                  <a:pt x="783" y="567"/>
                  <a:pt x="780" y="560"/>
                  <a:pt x="782" y="555"/>
                </a:cubicBezTo>
                <a:cubicBezTo>
                  <a:pt x="783" y="553"/>
                  <a:pt x="786" y="552"/>
                  <a:pt x="786" y="550"/>
                </a:cubicBezTo>
                <a:cubicBezTo>
                  <a:pt x="786" y="546"/>
                  <a:pt x="783" y="543"/>
                  <a:pt x="781" y="539"/>
                </a:cubicBezTo>
                <a:cubicBezTo>
                  <a:pt x="779" y="532"/>
                  <a:pt x="782" y="521"/>
                  <a:pt x="781" y="514"/>
                </a:cubicBezTo>
                <a:cubicBezTo>
                  <a:pt x="781" y="512"/>
                  <a:pt x="780" y="510"/>
                  <a:pt x="781" y="508"/>
                </a:cubicBezTo>
                <a:cubicBezTo>
                  <a:pt x="781" y="507"/>
                  <a:pt x="785" y="505"/>
                  <a:pt x="785" y="503"/>
                </a:cubicBezTo>
                <a:cubicBezTo>
                  <a:pt x="785" y="501"/>
                  <a:pt x="781" y="498"/>
                  <a:pt x="781" y="496"/>
                </a:cubicBezTo>
                <a:cubicBezTo>
                  <a:pt x="780" y="495"/>
                  <a:pt x="781" y="493"/>
                  <a:pt x="781" y="491"/>
                </a:cubicBezTo>
                <a:cubicBezTo>
                  <a:pt x="781" y="489"/>
                  <a:pt x="780" y="487"/>
                  <a:pt x="779" y="486"/>
                </a:cubicBezTo>
                <a:cubicBezTo>
                  <a:pt x="779" y="484"/>
                  <a:pt x="781" y="481"/>
                  <a:pt x="781" y="479"/>
                </a:cubicBezTo>
                <a:cubicBezTo>
                  <a:pt x="781" y="475"/>
                  <a:pt x="780" y="472"/>
                  <a:pt x="780" y="469"/>
                </a:cubicBezTo>
                <a:cubicBezTo>
                  <a:pt x="780" y="467"/>
                  <a:pt x="782" y="465"/>
                  <a:pt x="782" y="463"/>
                </a:cubicBezTo>
                <a:cubicBezTo>
                  <a:pt x="782" y="459"/>
                  <a:pt x="780" y="456"/>
                  <a:pt x="779" y="452"/>
                </a:cubicBezTo>
                <a:cubicBezTo>
                  <a:pt x="779" y="449"/>
                  <a:pt x="781" y="445"/>
                  <a:pt x="781" y="441"/>
                </a:cubicBezTo>
                <a:cubicBezTo>
                  <a:pt x="781" y="434"/>
                  <a:pt x="780" y="425"/>
                  <a:pt x="787" y="420"/>
                </a:cubicBezTo>
                <a:cubicBezTo>
                  <a:pt x="790" y="421"/>
                  <a:pt x="791" y="423"/>
                  <a:pt x="794" y="424"/>
                </a:cubicBezTo>
                <a:cubicBezTo>
                  <a:pt x="796" y="422"/>
                  <a:pt x="798" y="421"/>
                  <a:pt x="799" y="419"/>
                </a:cubicBezTo>
                <a:cubicBezTo>
                  <a:pt x="794" y="420"/>
                  <a:pt x="791" y="416"/>
                  <a:pt x="786" y="415"/>
                </a:cubicBezTo>
                <a:cubicBezTo>
                  <a:pt x="784" y="410"/>
                  <a:pt x="783" y="403"/>
                  <a:pt x="786" y="399"/>
                </a:cubicBezTo>
                <a:cubicBezTo>
                  <a:pt x="788" y="398"/>
                  <a:pt x="789" y="400"/>
                  <a:pt x="792" y="399"/>
                </a:cubicBezTo>
                <a:cubicBezTo>
                  <a:pt x="793" y="398"/>
                  <a:pt x="794" y="395"/>
                  <a:pt x="792" y="393"/>
                </a:cubicBezTo>
                <a:cubicBezTo>
                  <a:pt x="789" y="392"/>
                  <a:pt x="788" y="395"/>
                  <a:pt x="785" y="394"/>
                </a:cubicBezTo>
                <a:cubicBezTo>
                  <a:pt x="782" y="389"/>
                  <a:pt x="786" y="384"/>
                  <a:pt x="785" y="379"/>
                </a:cubicBezTo>
                <a:cubicBezTo>
                  <a:pt x="785" y="372"/>
                  <a:pt x="784" y="362"/>
                  <a:pt x="785" y="354"/>
                </a:cubicBezTo>
                <a:cubicBezTo>
                  <a:pt x="785" y="353"/>
                  <a:pt x="786" y="351"/>
                  <a:pt x="786" y="350"/>
                </a:cubicBezTo>
                <a:cubicBezTo>
                  <a:pt x="786" y="348"/>
                  <a:pt x="785" y="346"/>
                  <a:pt x="785" y="344"/>
                </a:cubicBezTo>
                <a:cubicBezTo>
                  <a:pt x="785" y="341"/>
                  <a:pt x="786" y="339"/>
                  <a:pt x="786" y="338"/>
                </a:cubicBezTo>
                <a:cubicBezTo>
                  <a:pt x="785" y="333"/>
                  <a:pt x="782" y="329"/>
                  <a:pt x="783" y="325"/>
                </a:cubicBezTo>
                <a:cubicBezTo>
                  <a:pt x="783" y="323"/>
                  <a:pt x="785" y="321"/>
                  <a:pt x="785" y="318"/>
                </a:cubicBezTo>
                <a:cubicBezTo>
                  <a:pt x="785" y="316"/>
                  <a:pt x="783" y="315"/>
                  <a:pt x="783" y="313"/>
                </a:cubicBezTo>
                <a:cubicBezTo>
                  <a:pt x="783" y="311"/>
                  <a:pt x="785" y="310"/>
                  <a:pt x="785" y="308"/>
                </a:cubicBezTo>
                <a:cubicBezTo>
                  <a:pt x="785" y="304"/>
                  <a:pt x="784" y="300"/>
                  <a:pt x="785" y="297"/>
                </a:cubicBezTo>
                <a:cubicBezTo>
                  <a:pt x="785" y="296"/>
                  <a:pt x="786" y="294"/>
                  <a:pt x="786" y="293"/>
                </a:cubicBezTo>
                <a:cubicBezTo>
                  <a:pt x="786" y="290"/>
                  <a:pt x="784" y="286"/>
                  <a:pt x="785" y="282"/>
                </a:cubicBezTo>
                <a:cubicBezTo>
                  <a:pt x="785" y="280"/>
                  <a:pt x="786" y="279"/>
                  <a:pt x="786" y="277"/>
                </a:cubicBezTo>
                <a:cubicBezTo>
                  <a:pt x="786" y="276"/>
                  <a:pt x="785" y="274"/>
                  <a:pt x="785" y="273"/>
                </a:cubicBezTo>
                <a:cubicBezTo>
                  <a:pt x="784" y="269"/>
                  <a:pt x="786" y="265"/>
                  <a:pt x="786" y="261"/>
                </a:cubicBezTo>
                <a:cubicBezTo>
                  <a:pt x="786" y="256"/>
                  <a:pt x="784" y="252"/>
                  <a:pt x="785" y="247"/>
                </a:cubicBezTo>
                <a:cubicBezTo>
                  <a:pt x="786" y="241"/>
                  <a:pt x="789" y="236"/>
                  <a:pt x="788" y="231"/>
                </a:cubicBezTo>
                <a:cubicBezTo>
                  <a:pt x="788" y="228"/>
                  <a:pt x="785" y="226"/>
                  <a:pt x="785" y="224"/>
                </a:cubicBezTo>
                <a:cubicBezTo>
                  <a:pt x="785" y="222"/>
                  <a:pt x="785" y="220"/>
                  <a:pt x="786" y="218"/>
                </a:cubicBezTo>
                <a:cubicBezTo>
                  <a:pt x="786" y="215"/>
                  <a:pt x="786" y="212"/>
                  <a:pt x="786" y="210"/>
                </a:cubicBezTo>
                <a:cubicBezTo>
                  <a:pt x="786" y="208"/>
                  <a:pt x="788" y="207"/>
                  <a:pt x="788" y="206"/>
                </a:cubicBezTo>
                <a:cubicBezTo>
                  <a:pt x="790" y="197"/>
                  <a:pt x="787" y="180"/>
                  <a:pt x="798" y="184"/>
                </a:cubicBezTo>
                <a:moveTo>
                  <a:pt x="13" y="91"/>
                </a:moveTo>
                <a:cubicBezTo>
                  <a:pt x="15" y="91"/>
                  <a:pt x="17" y="93"/>
                  <a:pt x="20" y="94"/>
                </a:cubicBezTo>
                <a:cubicBezTo>
                  <a:pt x="21" y="102"/>
                  <a:pt x="17" y="105"/>
                  <a:pt x="15" y="111"/>
                </a:cubicBezTo>
                <a:cubicBezTo>
                  <a:pt x="16" y="112"/>
                  <a:pt x="18" y="112"/>
                  <a:pt x="19" y="112"/>
                </a:cubicBezTo>
                <a:cubicBezTo>
                  <a:pt x="18" y="115"/>
                  <a:pt x="23" y="118"/>
                  <a:pt x="24" y="121"/>
                </a:cubicBezTo>
                <a:cubicBezTo>
                  <a:pt x="25" y="125"/>
                  <a:pt x="22" y="126"/>
                  <a:pt x="21" y="130"/>
                </a:cubicBezTo>
                <a:cubicBezTo>
                  <a:pt x="20" y="134"/>
                  <a:pt x="22" y="137"/>
                  <a:pt x="22" y="141"/>
                </a:cubicBezTo>
                <a:cubicBezTo>
                  <a:pt x="22" y="145"/>
                  <a:pt x="21" y="149"/>
                  <a:pt x="20" y="153"/>
                </a:cubicBezTo>
                <a:cubicBezTo>
                  <a:pt x="20" y="158"/>
                  <a:pt x="22" y="163"/>
                  <a:pt x="22" y="168"/>
                </a:cubicBezTo>
                <a:cubicBezTo>
                  <a:pt x="22" y="172"/>
                  <a:pt x="20" y="176"/>
                  <a:pt x="20" y="180"/>
                </a:cubicBezTo>
                <a:cubicBezTo>
                  <a:pt x="20" y="183"/>
                  <a:pt x="20" y="186"/>
                  <a:pt x="20" y="189"/>
                </a:cubicBezTo>
                <a:cubicBezTo>
                  <a:pt x="20" y="192"/>
                  <a:pt x="18" y="195"/>
                  <a:pt x="18" y="199"/>
                </a:cubicBezTo>
                <a:cubicBezTo>
                  <a:pt x="18" y="202"/>
                  <a:pt x="19" y="205"/>
                  <a:pt x="19" y="208"/>
                </a:cubicBezTo>
                <a:cubicBezTo>
                  <a:pt x="19" y="210"/>
                  <a:pt x="18" y="211"/>
                  <a:pt x="17" y="212"/>
                </a:cubicBezTo>
                <a:cubicBezTo>
                  <a:pt x="17" y="218"/>
                  <a:pt x="18" y="223"/>
                  <a:pt x="18" y="229"/>
                </a:cubicBezTo>
                <a:cubicBezTo>
                  <a:pt x="18" y="232"/>
                  <a:pt x="17" y="235"/>
                  <a:pt x="16" y="239"/>
                </a:cubicBezTo>
                <a:cubicBezTo>
                  <a:pt x="16" y="247"/>
                  <a:pt x="19" y="253"/>
                  <a:pt x="16" y="257"/>
                </a:cubicBezTo>
                <a:cubicBezTo>
                  <a:pt x="12" y="258"/>
                  <a:pt x="8" y="258"/>
                  <a:pt x="7" y="261"/>
                </a:cubicBezTo>
                <a:cubicBezTo>
                  <a:pt x="8" y="264"/>
                  <a:pt x="13" y="264"/>
                  <a:pt x="16" y="265"/>
                </a:cubicBezTo>
                <a:cubicBezTo>
                  <a:pt x="17" y="269"/>
                  <a:pt x="16" y="274"/>
                  <a:pt x="15" y="277"/>
                </a:cubicBezTo>
                <a:cubicBezTo>
                  <a:pt x="20" y="290"/>
                  <a:pt x="16" y="304"/>
                  <a:pt x="18" y="317"/>
                </a:cubicBezTo>
                <a:cubicBezTo>
                  <a:pt x="18" y="319"/>
                  <a:pt x="19" y="320"/>
                  <a:pt x="20" y="322"/>
                </a:cubicBezTo>
                <a:cubicBezTo>
                  <a:pt x="20" y="325"/>
                  <a:pt x="18" y="329"/>
                  <a:pt x="19" y="333"/>
                </a:cubicBezTo>
                <a:cubicBezTo>
                  <a:pt x="19" y="338"/>
                  <a:pt x="21" y="342"/>
                  <a:pt x="20" y="345"/>
                </a:cubicBezTo>
                <a:cubicBezTo>
                  <a:pt x="19" y="347"/>
                  <a:pt x="16" y="350"/>
                  <a:pt x="16" y="353"/>
                </a:cubicBezTo>
                <a:cubicBezTo>
                  <a:pt x="16" y="355"/>
                  <a:pt x="19" y="356"/>
                  <a:pt x="20" y="359"/>
                </a:cubicBezTo>
                <a:cubicBezTo>
                  <a:pt x="22" y="365"/>
                  <a:pt x="16" y="371"/>
                  <a:pt x="16" y="376"/>
                </a:cubicBezTo>
                <a:cubicBezTo>
                  <a:pt x="17" y="378"/>
                  <a:pt x="19" y="379"/>
                  <a:pt x="19" y="381"/>
                </a:cubicBezTo>
                <a:cubicBezTo>
                  <a:pt x="19" y="383"/>
                  <a:pt x="18" y="385"/>
                  <a:pt x="18" y="387"/>
                </a:cubicBezTo>
                <a:cubicBezTo>
                  <a:pt x="18" y="393"/>
                  <a:pt x="21" y="399"/>
                  <a:pt x="20" y="405"/>
                </a:cubicBezTo>
                <a:cubicBezTo>
                  <a:pt x="1" y="400"/>
                  <a:pt x="6" y="378"/>
                  <a:pt x="5" y="360"/>
                </a:cubicBezTo>
                <a:cubicBezTo>
                  <a:pt x="5" y="358"/>
                  <a:pt x="3" y="355"/>
                  <a:pt x="3" y="352"/>
                </a:cubicBezTo>
                <a:cubicBezTo>
                  <a:pt x="3" y="348"/>
                  <a:pt x="5" y="344"/>
                  <a:pt x="6" y="340"/>
                </a:cubicBezTo>
                <a:cubicBezTo>
                  <a:pt x="6" y="336"/>
                  <a:pt x="5" y="333"/>
                  <a:pt x="6" y="330"/>
                </a:cubicBezTo>
                <a:cubicBezTo>
                  <a:pt x="6" y="327"/>
                  <a:pt x="8" y="325"/>
                  <a:pt x="8" y="322"/>
                </a:cubicBezTo>
                <a:cubicBezTo>
                  <a:pt x="8" y="321"/>
                  <a:pt x="7" y="320"/>
                  <a:pt x="7" y="318"/>
                </a:cubicBezTo>
                <a:cubicBezTo>
                  <a:pt x="6" y="317"/>
                  <a:pt x="7" y="316"/>
                  <a:pt x="7" y="314"/>
                </a:cubicBezTo>
                <a:cubicBezTo>
                  <a:pt x="6" y="309"/>
                  <a:pt x="3" y="303"/>
                  <a:pt x="3" y="298"/>
                </a:cubicBezTo>
                <a:cubicBezTo>
                  <a:pt x="3" y="296"/>
                  <a:pt x="3" y="292"/>
                  <a:pt x="4" y="290"/>
                </a:cubicBezTo>
                <a:cubicBezTo>
                  <a:pt x="5" y="286"/>
                  <a:pt x="10" y="285"/>
                  <a:pt x="9" y="279"/>
                </a:cubicBezTo>
                <a:cubicBezTo>
                  <a:pt x="10" y="278"/>
                  <a:pt x="13" y="279"/>
                  <a:pt x="14" y="278"/>
                </a:cubicBezTo>
                <a:cubicBezTo>
                  <a:pt x="11" y="275"/>
                  <a:pt x="8" y="274"/>
                  <a:pt x="4" y="273"/>
                </a:cubicBezTo>
                <a:cubicBezTo>
                  <a:pt x="0" y="270"/>
                  <a:pt x="3" y="265"/>
                  <a:pt x="2" y="261"/>
                </a:cubicBezTo>
                <a:cubicBezTo>
                  <a:pt x="2" y="258"/>
                  <a:pt x="0" y="256"/>
                  <a:pt x="0" y="253"/>
                </a:cubicBezTo>
                <a:cubicBezTo>
                  <a:pt x="0" y="249"/>
                  <a:pt x="6" y="244"/>
                  <a:pt x="0" y="241"/>
                </a:cubicBezTo>
                <a:cubicBezTo>
                  <a:pt x="0" y="236"/>
                  <a:pt x="1" y="233"/>
                  <a:pt x="2" y="228"/>
                </a:cubicBezTo>
                <a:cubicBezTo>
                  <a:pt x="2" y="225"/>
                  <a:pt x="4" y="223"/>
                  <a:pt x="4" y="220"/>
                </a:cubicBezTo>
                <a:cubicBezTo>
                  <a:pt x="4" y="218"/>
                  <a:pt x="2" y="217"/>
                  <a:pt x="1" y="215"/>
                </a:cubicBezTo>
                <a:cubicBezTo>
                  <a:pt x="0" y="213"/>
                  <a:pt x="0" y="208"/>
                  <a:pt x="0" y="206"/>
                </a:cubicBezTo>
                <a:cubicBezTo>
                  <a:pt x="0" y="204"/>
                  <a:pt x="4" y="201"/>
                  <a:pt x="4" y="198"/>
                </a:cubicBezTo>
                <a:cubicBezTo>
                  <a:pt x="4" y="196"/>
                  <a:pt x="1" y="193"/>
                  <a:pt x="0" y="190"/>
                </a:cubicBezTo>
                <a:cubicBezTo>
                  <a:pt x="0" y="186"/>
                  <a:pt x="2" y="182"/>
                  <a:pt x="2" y="178"/>
                </a:cubicBezTo>
                <a:cubicBezTo>
                  <a:pt x="1" y="176"/>
                  <a:pt x="1" y="175"/>
                  <a:pt x="1" y="174"/>
                </a:cubicBezTo>
                <a:cubicBezTo>
                  <a:pt x="1" y="171"/>
                  <a:pt x="3" y="169"/>
                  <a:pt x="4" y="167"/>
                </a:cubicBezTo>
                <a:cubicBezTo>
                  <a:pt x="4" y="165"/>
                  <a:pt x="4" y="164"/>
                  <a:pt x="4" y="163"/>
                </a:cubicBezTo>
                <a:cubicBezTo>
                  <a:pt x="6" y="159"/>
                  <a:pt x="7" y="159"/>
                  <a:pt x="8" y="153"/>
                </a:cubicBezTo>
                <a:cubicBezTo>
                  <a:pt x="9" y="149"/>
                  <a:pt x="9" y="144"/>
                  <a:pt x="6" y="140"/>
                </a:cubicBezTo>
                <a:cubicBezTo>
                  <a:pt x="7" y="136"/>
                  <a:pt x="9" y="132"/>
                  <a:pt x="9" y="128"/>
                </a:cubicBezTo>
                <a:cubicBezTo>
                  <a:pt x="9" y="127"/>
                  <a:pt x="11" y="128"/>
                  <a:pt x="12" y="127"/>
                </a:cubicBezTo>
                <a:cubicBezTo>
                  <a:pt x="12" y="121"/>
                  <a:pt x="12" y="116"/>
                  <a:pt x="14" y="113"/>
                </a:cubicBezTo>
                <a:cubicBezTo>
                  <a:pt x="13" y="110"/>
                  <a:pt x="11" y="110"/>
                  <a:pt x="11" y="108"/>
                </a:cubicBezTo>
                <a:cubicBezTo>
                  <a:pt x="10" y="104"/>
                  <a:pt x="13" y="102"/>
                  <a:pt x="13" y="98"/>
                </a:cubicBezTo>
                <a:cubicBezTo>
                  <a:pt x="14" y="95"/>
                  <a:pt x="11" y="93"/>
                  <a:pt x="13" y="91"/>
                </a:cubicBezTo>
                <a:moveTo>
                  <a:pt x="526" y="85"/>
                </a:moveTo>
                <a:lnTo>
                  <a:pt x="523" y="84"/>
                </a:lnTo>
                <a:cubicBezTo>
                  <a:pt x="523" y="85"/>
                  <a:pt x="523" y="86"/>
                  <a:pt x="524" y="87"/>
                </a:cubicBezTo>
                <a:cubicBezTo>
                  <a:pt x="525" y="86"/>
                  <a:pt x="525" y="86"/>
                  <a:pt x="526" y="85"/>
                </a:cubicBezTo>
                <a:moveTo>
                  <a:pt x="582" y="79"/>
                </a:moveTo>
                <a:cubicBezTo>
                  <a:pt x="585" y="79"/>
                  <a:pt x="589" y="79"/>
                  <a:pt x="592" y="79"/>
                </a:cubicBezTo>
                <a:lnTo>
                  <a:pt x="592" y="79"/>
                </a:lnTo>
                <a:cubicBezTo>
                  <a:pt x="589" y="77"/>
                  <a:pt x="585" y="77"/>
                  <a:pt x="582" y="79"/>
                </a:cubicBezTo>
                <a:moveTo>
                  <a:pt x="98" y="97"/>
                </a:moveTo>
                <a:cubicBezTo>
                  <a:pt x="102" y="99"/>
                  <a:pt x="106" y="101"/>
                  <a:pt x="110" y="100"/>
                </a:cubicBezTo>
                <a:cubicBezTo>
                  <a:pt x="110" y="99"/>
                  <a:pt x="109" y="97"/>
                  <a:pt x="108" y="95"/>
                </a:cubicBezTo>
                <a:cubicBezTo>
                  <a:pt x="105" y="93"/>
                  <a:pt x="99" y="94"/>
                  <a:pt x="98" y="97"/>
                </a:cubicBezTo>
                <a:moveTo>
                  <a:pt x="698" y="14"/>
                </a:moveTo>
                <a:lnTo>
                  <a:pt x="698" y="15"/>
                </a:lnTo>
                <a:cubicBezTo>
                  <a:pt x="698" y="15"/>
                  <a:pt x="698" y="14"/>
                  <a:pt x="698" y="14"/>
                </a:cubicBezTo>
                <a:lnTo>
                  <a:pt x="698" y="14"/>
                </a:lnTo>
                <a:lnTo>
                  <a:pt x="698" y="14"/>
                </a:lnTo>
                <a:close/>
                <a:moveTo>
                  <a:pt x="698" y="15"/>
                </a:moveTo>
                <a:cubicBezTo>
                  <a:pt x="698" y="15"/>
                  <a:pt x="698" y="15"/>
                  <a:pt x="698" y="15"/>
                </a:cubicBezTo>
                <a:cubicBezTo>
                  <a:pt x="698" y="15"/>
                  <a:pt x="698" y="15"/>
                  <a:pt x="698" y="15"/>
                </a:cubicBezTo>
                <a:moveTo>
                  <a:pt x="697" y="16"/>
                </a:moveTo>
                <a:lnTo>
                  <a:pt x="697" y="16"/>
                </a:lnTo>
                <a:lnTo>
                  <a:pt x="697" y="16"/>
                </a:lnTo>
                <a:lnTo>
                  <a:pt x="697" y="16"/>
                </a:lnTo>
                <a:close/>
                <a:moveTo>
                  <a:pt x="688" y="7"/>
                </a:moveTo>
                <a:cubicBezTo>
                  <a:pt x="692" y="4"/>
                  <a:pt x="700" y="5"/>
                  <a:pt x="702" y="9"/>
                </a:cubicBezTo>
                <a:cubicBezTo>
                  <a:pt x="710" y="10"/>
                  <a:pt x="718" y="9"/>
                  <a:pt x="725" y="12"/>
                </a:cubicBezTo>
                <a:cubicBezTo>
                  <a:pt x="727" y="13"/>
                  <a:pt x="728" y="14"/>
                  <a:pt x="730" y="15"/>
                </a:cubicBezTo>
                <a:cubicBezTo>
                  <a:pt x="731" y="15"/>
                  <a:pt x="732" y="15"/>
                  <a:pt x="733" y="15"/>
                </a:cubicBezTo>
                <a:cubicBezTo>
                  <a:pt x="738" y="16"/>
                  <a:pt x="741" y="20"/>
                  <a:pt x="745" y="20"/>
                </a:cubicBezTo>
                <a:cubicBezTo>
                  <a:pt x="748" y="21"/>
                  <a:pt x="750" y="20"/>
                  <a:pt x="753" y="21"/>
                </a:cubicBezTo>
                <a:cubicBezTo>
                  <a:pt x="754" y="21"/>
                  <a:pt x="756" y="24"/>
                  <a:pt x="757" y="25"/>
                </a:cubicBezTo>
                <a:cubicBezTo>
                  <a:pt x="762" y="29"/>
                  <a:pt x="766" y="35"/>
                  <a:pt x="771" y="39"/>
                </a:cubicBezTo>
                <a:cubicBezTo>
                  <a:pt x="769" y="42"/>
                  <a:pt x="769" y="47"/>
                  <a:pt x="767" y="50"/>
                </a:cubicBezTo>
                <a:cubicBezTo>
                  <a:pt x="763" y="50"/>
                  <a:pt x="761" y="47"/>
                  <a:pt x="757" y="46"/>
                </a:cubicBezTo>
                <a:cubicBezTo>
                  <a:pt x="754" y="45"/>
                  <a:pt x="750" y="47"/>
                  <a:pt x="746" y="47"/>
                </a:cubicBezTo>
                <a:cubicBezTo>
                  <a:pt x="743" y="47"/>
                  <a:pt x="740" y="44"/>
                  <a:pt x="736" y="42"/>
                </a:cubicBezTo>
                <a:cubicBezTo>
                  <a:pt x="733" y="41"/>
                  <a:pt x="728" y="39"/>
                  <a:pt x="726" y="38"/>
                </a:cubicBezTo>
                <a:cubicBezTo>
                  <a:pt x="723" y="36"/>
                  <a:pt x="722" y="33"/>
                  <a:pt x="718" y="33"/>
                </a:cubicBezTo>
                <a:cubicBezTo>
                  <a:pt x="716" y="32"/>
                  <a:pt x="713" y="33"/>
                  <a:pt x="711" y="34"/>
                </a:cubicBezTo>
                <a:cubicBezTo>
                  <a:pt x="705" y="34"/>
                  <a:pt x="699" y="33"/>
                  <a:pt x="693" y="33"/>
                </a:cubicBezTo>
                <a:cubicBezTo>
                  <a:pt x="685" y="32"/>
                  <a:pt x="677" y="32"/>
                  <a:pt x="669" y="31"/>
                </a:cubicBezTo>
                <a:cubicBezTo>
                  <a:pt x="667" y="31"/>
                  <a:pt x="664" y="29"/>
                  <a:pt x="662" y="29"/>
                </a:cubicBezTo>
                <a:cubicBezTo>
                  <a:pt x="655" y="29"/>
                  <a:pt x="644" y="31"/>
                  <a:pt x="633" y="31"/>
                </a:cubicBezTo>
                <a:cubicBezTo>
                  <a:pt x="628" y="30"/>
                  <a:pt x="622" y="29"/>
                  <a:pt x="618" y="30"/>
                </a:cubicBezTo>
                <a:cubicBezTo>
                  <a:pt x="616" y="31"/>
                  <a:pt x="614" y="32"/>
                  <a:pt x="612" y="32"/>
                </a:cubicBezTo>
                <a:cubicBezTo>
                  <a:pt x="604" y="34"/>
                  <a:pt x="594" y="33"/>
                  <a:pt x="585" y="34"/>
                </a:cubicBezTo>
                <a:cubicBezTo>
                  <a:pt x="582" y="34"/>
                  <a:pt x="578" y="36"/>
                  <a:pt x="575" y="36"/>
                </a:cubicBezTo>
                <a:cubicBezTo>
                  <a:pt x="569" y="37"/>
                  <a:pt x="565" y="35"/>
                  <a:pt x="561" y="36"/>
                </a:cubicBezTo>
                <a:cubicBezTo>
                  <a:pt x="559" y="37"/>
                  <a:pt x="557" y="40"/>
                  <a:pt x="554" y="40"/>
                </a:cubicBezTo>
                <a:cubicBezTo>
                  <a:pt x="553" y="40"/>
                  <a:pt x="550" y="39"/>
                  <a:pt x="548" y="39"/>
                </a:cubicBezTo>
                <a:cubicBezTo>
                  <a:pt x="543" y="39"/>
                  <a:pt x="537" y="40"/>
                  <a:pt x="534" y="39"/>
                </a:cubicBezTo>
                <a:cubicBezTo>
                  <a:pt x="530" y="39"/>
                  <a:pt x="528" y="36"/>
                  <a:pt x="524" y="36"/>
                </a:cubicBezTo>
                <a:cubicBezTo>
                  <a:pt x="522" y="37"/>
                  <a:pt x="521" y="40"/>
                  <a:pt x="519" y="40"/>
                </a:cubicBezTo>
                <a:cubicBezTo>
                  <a:pt x="517" y="40"/>
                  <a:pt x="515" y="38"/>
                  <a:pt x="513" y="38"/>
                </a:cubicBezTo>
                <a:cubicBezTo>
                  <a:pt x="509" y="37"/>
                  <a:pt x="503" y="40"/>
                  <a:pt x="500" y="40"/>
                </a:cubicBezTo>
                <a:cubicBezTo>
                  <a:pt x="494" y="39"/>
                  <a:pt x="490" y="35"/>
                  <a:pt x="484" y="34"/>
                </a:cubicBezTo>
                <a:cubicBezTo>
                  <a:pt x="482" y="34"/>
                  <a:pt x="480" y="35"/>
                  <a:pt x="479" y="34"/>
                </a:cubicBezTo>
                <a:cubicBezTo>
                  <a:pt x="474" y="34"/>
                  <a:pt x="470" y="31"/>
                  <a:pt x="465" y="31"/>
                </a:cubicBezTo>
                <a:cubicBezTo>
                  <a:pt x="459" y="31"/>
                  <a:pt x="455" y="35"/>
                  <a:pt x="448" y="36"/>
                </a:cubicBezTo>
                <a:cubicBezTo>
                  <a:pt x="445" y="36"/>
                  <a:pt x="441" y="34"/>
                  <a:pt x="437" y="34"/>
                </a:cubicBezTo>
                <a:cubicBezTo>
                  <a:pt x="435" y="34"/>
                  <a:pt x="433" y="35"/>
                  <a:pt x="431" y="35"/>
                </a:cubicBezTo>
                <a:cubicBezTo>
                  <a:pt x="425" y="34"/>
                  <a:pt x="419" y="31"/>
                  <a:pt x="413" y="30"/>
                </a:cubicBezTo>
                <a:cubicBezTo>
                  <a:pt x="410" y="30"/>
                  <a:pt x="408" y="30"/>
                  <a:pt x="406" y="30"/>
                </a:cubicBezTo>
                <a:cubicBezTo>
                  <a:pt x="403" y="30"/>
                  <a:pt x="402" y="29"/>
                  <a:pt x="399" y="29"/>
                </a:cubicBezTo>
                <a:cubicBezTo>
                  <a:pt x="393" y="28"/>
                  <a:pt x="383" y="30"/>
                  <a:pt x="383" y="24"/>
                </a:cubicBezTo>
                <a:cubicBezTo>
                  <a:pt x="387" y="22"/>
                  <a:pt x="399" y="23"/>
                  <a:pt x="404" y="24"/>
                </a:cubicBezTo>
                <a:cubicBezTo>
                  <a:pt x="406" y="22"/>
                  <a:pt x="409" y="21"/>
                  <a:pt x="413" y="20"/>
                </a:cubicBezTo>
                <a:cubicBezTo>
                  <a:pt x="417" y="18"/>
                  <a:pt x="419" y="15"/>
                  <a:pt x="423" y="15"/>
                </a:cubicBezTo>
                <a:cubicBezTo>
                  <a:pt x="429" y="16"/>
                  <a:pt x="427" y="24"/>
                  <a:pt x="433" y="26"/>
                </a:cubicBezTo>
                <a:cubicBezTo>
                  <a:pt x="438" y="25"/>
                  <a:pt x="445" y="28"/>
                  <a:pt x="449" y="26"/>
                </a:cubicBezTo>
                <a:cubicBezTo>
                  <a:pt x="452" y="25"/>
                  <a:pt x="451" y="22"/>
                  <a:pt x="453" y="20"/>
                </a:cubicBezTo>
                <a:cubicBezTo>
                  <a:pt x="455" y="19"/>
                  <a:pt x="456" y="21"/>
                  <a:pt x="458" y="22"/>
                </a:cubicBezTo>
                <a:cubicBezTo>
                  <a:pt x="461" y="20"/>
                  <a:pt x="460" y="18"/>
                  <a:pt x="462" y="17"/>
                </a:cubicBezTo>
                <a:cubicBezTo>
                  <a:pt x="468" y="13"/>
                  <a:pt x="480" y="16"/>
                  <a:pt x="486" y="11"/>
                </a:cubicBezTo>
                <a:cubicBezTo>
                  <a:pt x="489" y="13"/>
                  <a:pt x="491" y="16"/>
                  <a:pt x="496" y="15"/>
                </a:cubicBezTo>
                <a:cubicBezTo>
                  <a:pt x="502" y="14"/>
                  <a:pt x="501" y="5"/>
                  <a:pt x="506" y="5"/>
                </a:cubicBezTo>
                <a:cubicBezTo>
                  <a:pt x="510" y="4"/>
                  <a:pt x="513" y="6"/>
                  <a:pt x="517" y="6"/>
                </a:cubicBezTo>
                <a:cubicBezTo>
                  <a:pt x="522" y="5"/>
                  <a:pt x="529" y="1"/>
                  <a:pt x="537" y="1"/>
                </a:cubicBezTo>
                <a:cubicBezTo>
                  <a:pt x="540" y="1"/>
                  <a:pt x="542" y="3"/>
                  <a:pt x="545" y="3"/>
                </a:cubicBezTo>
                <a:cubicBezTo>
                  <a:pt x="546" y="3"/>
                  <a:pt x="548" y="2"/>
                  <a:pt x="551" y="1"/>
                </a:cubicBezTo>
                <a:cubicBezTo>
                  <a:pt x="556" y="1"/>
                  <a:pt x="562" y="3"/>
                  <a:pt x="565" y="0"/>
                </a:cubicBezTo>
                <a:cubicBezTo>
                  <a:pt x="568" y="0"/>
                  <a:pt x="572" y="2"/>
                  <a:pt x="575" y="2"/>
                </a:cubicBezTo>
                <a:cubicBezTo>
                  <a:pt x="581" y="2"/>
                  <a:pt x="586" y="1"/>
                  <a:pt x="591" y="1"/>
                </a:cubicBezTo>
                <a:cubicBezTo>
                  <a:pt x="596" y="2"/>
                  <a:pt x="604" y="4"/>
                  <a:pt x="611" y="3"/>
                </a:cubicBezTo>
                <a:cubicBezTo>
                  <a:pt x="614" y="3"/>
                  <a:pt x="617" y="1"/>
                  <a:pt x="620" y="1"/>
                </a:cubicBezTo>
                <a:cubicBezTo>
                  <a:pt x="623" y="1"/>
                  <a:pt x="626" y="2"/>
                  <a:pt x="629" y="2"/>
                </a:cubicBezTo>
                <a:cubicBezTo>
                  <a:pt x="631" y="2"/>
                  <a:pt x="634" y="2"/>
                  <a:pt x="636" y="2"/>
                </a:cubicBezTo>
                <a:cubicBezTo>
                  <a:pt x="642" y="3"/>
                  <a:pt x="645" y="6"/>
                  <a:pt x="650" y="5"/>
                </a:cubicBezTo>
                <a:cubicBezTo>
                  <a:pt x="652" y="5"/>
                  <a:pt x="654" y="3"/>
                  <a:pt x="657" y="3"/>
                </a:cubicBezTo>
                <a:cubicBezTo>
                  <a:pt x="661" y="3"/>
                  <a:pt x="667" y="6"/>
                  <a:pt x="672" y="6"/>
                </a:cubicBezTo>
                <a:cubicBezTo>
                  <a:pt x="675" y="6"/>
                  <a:pt x="678" y="4"/>
                  <a:pt x="680" y="4"/>
                </a:cubicBezTo>
                <a:cubicBezTo>
                  <a:pt x="684" y="4"/>
                  <a:pt x="685" y="6"/>
                  <a:pt x="688" y="7"/>
                </a:cubicBezTo>
                <a:moveTo>
                  <a:pt x="738" y="184"/>
                </a:moveTo>
                <a:cubicBezTo>
                  <a:pt x="739" y="186"/>
                  <a:pt x="741" y="187"/>
                  <a:pt x="743" y="186"/>
                </a:cubicBezTo>
                <a:lnTo>
                  <a:pt x="743" y="183"/>
                </a:lnTo>
                <a:cubicBezTo>
                  <a:pt x="741" y="182"/>
                  <a:pt x="738" y="182"/>
                  <a:pt x="738" y="184"/>
                </a:cubicBezTo>
                <a:moveTo>
                  <a:pt x="732" y="123"/>
                </a:moveTo>
                <a:cubicBezTo>
                  <a:pt x="732" y="122"/>
                  <a:pt x="733" y="121"/>
                  <a:pt x="731" y="121"/>
                </a:cubicBezTo>
                <a:cubicBezTo>
                  <a:pt x="731" y="121"/>
                  <a:pt x="731" y="123"/>
                  <a:pt x="732" y="123"/>
                </a:cubicBezTo>
                <a:moveTo>
                  <a:pt x="708" y="85"/>
                </a:moveTo>
                <a:cubicBezTo>
                  <a:pt x="709" y="86"/>
                  <a:pt x="714" y="87"/>
                  <a:pt x="714" y="84"/>
                </a:cubicBezTo>
                <a:cubicBezTo>
                  <a:pt x="713" y="83"/>
                  <a:pt x="708" y="82"/>
                  <a:pt x="708" y="85"/>
                </a:cubicBezTo>
                <a:moveTo>
                  <a:pt x="637" y="79"/>
                </a:moveTo>
                <a:cubicBezTo>
                  <a:pt x="636" y="79"/>
                  <a:pt x="637" y="81"/>
                  <a:pt x="636" y="82"/>
                </a:cubicBezTo>
                <a:cubicBezTo>
                  <a:pt x="641" y="81"/>
                  <a:pt x="646" y="84"/>
                  <a:pt x="650" y="83"/>
                </a:cubicBezTo>
                <a:cubicBezTo>
                  <a:pt x="645" y="83"/>
                  <a:pt x="643" y="77"/>
                  <a:pt x="637" y="79"/>
                </a:cubicBezTo>
                <a:moveTo>
                  <a:pt x="742" y="309"/>
                </a:moveTo>
                <a:cubicBezTo>
                  <a:pt x="742" y="310"/>
                  <a:pt x="742" y="310"/>
                  <a:pt x="743" y="311"/>
                </a:cubicBezTo>
                <a:lnTo>
                  <a:pt x="743" y="310"/>
                </a:lnTo>
                <a:cubicBezTo>
                  <a:pt x="742" y="309"/>
                  <a:pt x="742" y="309"/>
                  <a:pt x="742" y="309"/>
                </a:cubicBezTo>
                <a:moveTo>
                  <a:pt x="162" y="106"/>
                </a:moveTo>
                <a:cubicBezTo>
                  <a:pt x="161" y="108"/>
                  <a:pt x="165" y="109"/>
                  <a:pt x="167" y="108"/>
                </a:cubicBezTo>
                <a:cubicBezTo>
                  <a:pt x="168" y="105"/>
                  <a:pt x="164" y="104"/>
                  <a:pt x="162" y="106"/>
                </a:cubicBezTo>
              </a:path>
            </a:pathLst>
          </a:custGeom>
          <a:solidFill>
            <a:srgbClr val="EE1D23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9" name="textbox 16"/>
          <p:cNvSpPr/>
          <p:nvPr/>
        </p:nvSpPr>
        <p:spPr>
          <a:xfrm>
            <a:off x="13741499" y="1243481"/>
            <a:ext cx="941705" cy="109981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9000"/>
              </a:lnSpc>
            </a:pPr>
            <a:r>
              <a:rPr lang="zh-CN" sz="7900" spc="-690" dirty="0">
                <a:solidFill>
                  <a:srgbClr val="FFF1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7900" spc="-690" dirty="0">
              <a:solidFill>
                <a:srgbClr val="FFF101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textbox 18"/>
          <p:cNvSpPr/>
          <p:nvPr/>
        </p:nvSpPr>
        <p:spPr>
          <a:xfrm>
            <a:off x="727585" y="9140873"/>
            <a:ext cx="1576705" cy="3505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l" rtl="0" eaLnBrk="0">
              <a:lnSpc>
                <a:spcPct val="124000"/>
              </a:lnSpc>
            </a:pPr>
            <a:r>
              <a:rPr lang="zh-CN" sz="900" spc="4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宋体" panose="02010600030101010101" pitchFamily="2" charset="-122"/>
                <a:cs typeface="微软雅黑" panose="020B0503020204020204" charset="-122"/>
              </a:rPr>
              <a:t>联系人：赵超雄</a:t>
            </a:r>
            <a:endParaRPr lang="en-US" altLang="en-US" sz="200" dirty="0"/>
          </a:p>
          <a:p>
            <a:pPr marL="12700" algn="l" rtl="0" eaLnBrk="0">
              <a:lnSpc>
                <a:spcPts val="1140"/>
              </a:lnSpc>
            </a:pPr>
            <a:r>
              <a:rPr sz="900" spc="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招商</a:t>
            </a:r>
            <a:r>
              <a:rPr lang="zh-CN" sz="900" spc="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电话</a:t>
            </a:r>
            <a:r>
              <a:rPr sz="900" spc="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:  </a:t>
            </a:r>
            <a:r>
              <a:rPr sz="90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13427392202</a:t>
            </a:r>
            <a:endParaRPr sz="90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textbox 20"/>
          <p:cNvSpPr/>
          <p:nvPr/>
        </p:nvSpPr>
        <p:spPr>
          <a:xfrm rot="5400000">
            <a:off x="3496388" y="5222341"/>
            <a:ext cx="1301114" cy="2406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2000"/>
              </a:lnSpc>
            </a:pPr>
            <a:endParaRPr lang="en-US" altLang="en-US" sz="1400" dirty="0"/>
          </a:p>
        </p:txBody>
      </p:sp>
      <p:grpSp>
        <p:nvGrpSpPr>
          <p:cNvPr id="24" name="group 6"/>
          <p:cNvGrpSpPr/>
          <p:nvPr/>
        </p:nvGrpSpPr>
        <p:grpSpPr>
          <a:xfrm rot="21600000">
            <a:off x="740228" y="9568297"/>
            <a:ext cx="5815454" cy="38585"/>
            <a:chOff x="0" y="0"/>
            <a:chExt cx="5815454" cy="38585"/>
          </a:xfrm>
        </p:grpSpPr>
        <p:sp>
          <p:nvSpPr>
            <p:cNvPr id="25" name="path"/>
            <p:cNvSpPr/>
            <p:nvPr/>
          </p:nvSpPr>
          <p:spPr>
            <a:xfrm>
              <a:off x="1453863" y="0"/>
              <a:ext cx="1453864" cy="38585"/>
            </a:xfrm>
            <a:custGeom>
              <a:avLst/>
              <a:gdLst/>
              <a:ahLst/>
              <a:cxnLst/>
              <a:rect l="0" t="0" r="0" b="0"/>
              <a:pathLst>
                <a:path w="2289" h="60">
                  <a:moveTo>
                    <a:pt x="0" y="0"/>
                  </a:moveTo>
                  <a:lnTo>
                    <a:pt x="2289" y="0"/>
                  </a:lnTo>
                  <a:lnTo>
                    <a:pt x="2289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A38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" name="path"/>
            <p:cNvSpPr/>
            <p:nvPr/>
          </p:nvSpPr>
          <p:spPr>
            <a:xfrm>
              <a:off x="2907727" y="0"/>
              <a:ext cx="1453862" cy="38585"/>
            </a:xfrm>
            <a:custGeom>
              <a:avLst/>
              <a:gdLst/>
              <a:ahLst/>
              <a:cxnLst/>
              <a:rect l="0" t="0" r="0" b="0"/>
              <a:pathLst>
                <a:path w="2289" h="60">
                  <a:moveTo>
                    <a:pt x="2289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2289" y="60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F5822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" name="path"/>
            <p:cNvSpPr/>
            <p:nvPr/>
          </p:nvSpPr>
          <p:spPr>
            <a:xfrm>
              <a:off x="4361590" y="0"/>
              <a:ext cx="1453863" cy="38585"/>
            </a:xfrm>
            <a:custGeom>
              <a:avLst/>
              <a:gdLst/>
              <a:ahLst/>
              <a:cxnLst/>
              <a:rect l="0" t="0" r="0" b="0"/>
              <a:pathLst>
                <a:path w="2289" h="60">
                  <a:moveTo>
                    <a:pt x="0" y="0"/>
                  </a:moveTo>
                  <a:lnTo>
                    <a:pt x="2289" y="0"/>
                  </a:lnTo>
                  <a:lnTo>
                    <a:pt x="2289" y="60"/>
                  </a:lnTo>
                  <a:lnTo>
                    <a:pt x="0" y="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CBDC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" name="path"/>
            <p:cNvSpPr/>
            <p:nvPr/>
          </p:nvSpPr>
          <p:spPr>
            <a:xfrm>
              <a:off x="0" y="0"/>
              <a:ext cx="1453863" cy="38585"/>
            </a:xfrm>
            <a:custGeom>
              <a:avLst/>
              <a:gdLst/>
              <a:ahLst/>
              <a:cxnLst/>
              <a:rect l="0" t="0" r="0" b="0"/>
              <a:pathLst>
                <a:path w="2289" h="60">
                  <a:moveTo>
                    <a:pt x="2289" y="0"/>
                  </a:moveTo>
                  <a:lnTo>
                    <a:pt x="0" y="0"/>
                  </a:lnTo>
                  <a:lnTo>
                    <a:pt x="0" y="60"/>
                  </a:lnTo>
                  <a:lnTo>
                    <a:pt x="2289" y="60"/>
                  </a:lnTo>
                  <a:lnTo>
                    <a:pt x="2289" y="0"/>
                  </a:lnTo>
                  <a:close/>
                </a:path>
              </a:pathLst>
            </a:custGeom>
            <a:solidFill>
              <a:srgbClr val="00AEE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textbox 25"/>
          <p:cNvSpPr/>
          <p:nvPr/>
        </p:nvSpPr>
        <p:spPr>
          <a:xfrm>
            <a:off x="11025413" y="9181348"/>
            <a:ext cx="1186180" cy="2171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510"/>
              </a:lnSpc>
            </a:pPr>
            <a:r>
              <a:rPr lang="zh-CN" sz="12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霞路村民委员会</a:t>
            </a:r>
            <a:endParaRPr lang="zh-CN" sz="1200" dirty="0"/>
          </a:p>
        </p:txBody>
      </p:sp>
      <p:sp>
        <p:nvSpPr>
          <p:cNvPr id="31" name="textbox 27"/>
          <p:cNvSpPr/>
          <p:nvPr/>
        </p:nvSpPr>
        <p:spPr>
          <a:xfrm>
            <a:off x="5604510" y="9363075"/>
            <a:ext cx="429895" cy="12065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745"/>
              </a:lnSpc>
            </a:pPr>
            <a:r>
              <a:rPr lang="zh-CN" sz="600" spc="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霞路村简介</a:t>
            </a:r>
            <a:endParaRPr lang="zh-CN" sz="600" dirty="0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8620" y="8625205"/>
            <a:ext cx="737235" cy="726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2" name="picture 35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041085"/>
            <a:ext cx="15336001" cy="7878006"/>
          </a:xfrm>
          <a:prstGeom prst="rect">
            <a:avLst/>
          </a:prstGeom>
        </p:spPr>
      </p:pic>
      <p:pic>
        <p:nvPicPr>
          <p:cNvPr id="353" name="picture 3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5336012" cy="8145054"/>
          </a:xfrm>
          <a:prstGeom prst="rect">
            <a:avLst/>
          </a:prstGeom>
        </p:spPr>
      </p:pic>
      <p:sp>
        <p:nvSpPr>
          <p:cNvPr id="354" name="rect"/>
          <p:cNvSpPr/>
          <p:nvPr/>
        </p:nvSpPr>
        <p:spPr>
          <a:xfrm>
            <a:off x="-254713" y="4932207"/>
            <a:ext cx="16554451" cy="7199"/>
          </a:xfrm>
          <a:prstGeom prst="rect">
            <a:avLst/>
          </a:prstGeom>
          <a:solidFill>
            <a:srgbClr val="231F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6" name="group 36"/>
          <p:cNvGrpSpPr/>
          <p:nvPr/>
        </p:nvGrpSpPr>
        <p:grpSpPr>
          <a:xfrm rot="21600000">
            <a:off x="11314750" y="4771279"/>
            <a:ext cx="3375011" cy="5147492"/>
            <a:chOff x="0" y="0"/>
            <a:chExt cx="3375011" cy="5147492"/>
          </a:xfrm>
        </p:grpSpPr>
        <p:grpSp>
          <p:nvGrpSpPr>
            <p:cNvPr id="38" name="group 38"/>
            <p:cNvGrpSpPr/>
            <p:nvPr/>
          </p:nvGrpSpPr>
          <p:grpSpPr>
            <a:xfrm rot="21600000">
              <a:off x="0" y="0"/>
              <a:ext cx="3375011" cy="5147492"/>
              <a:chOff x="0" y="0"/>
              <a:chExt cx="3375011" cy="5147492"/>
            </a:xfrm>
          </p:grpSpPr>
          <p:sp>
            <p:nvSpPr>
              <p:cNvPr id="355" name="path"/>
              <p:cNvSpPr/>
              <p:nvPr/>
            </p:nvSpPr>
            <p:spPr>
              <a:xfrm>
                <a:off x="0" y="2951096"/>
                <a:ext cx="3375011" cy="2196396"/>
              </a:xfrm>
              <a:custGeom>
                <a:avLst/>
                <a:gdLst/>
                <a:ahLst/>
                <a:cxnLst/>
                <a:rect l="0" t="0" r="0" b="0"/>
                <a:pathLst>
                  <a:path w="5314" h="3458">
                    <a:moveTo>
                      <a:pt x="0" y="0"/>
                    </a:moveTo>
                    <a:lnTo>
                      <a:pt x="0" y="3458"/>
                    </a:lnTo>
                    <a:lnTo>
                      <a:pt x="5314" y="3458"/>
                    </a:lnTo>
                    <a:lnTo>
                      <a:pt x="531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4A5AE">
                  <a:alpha val="100000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path"/>
              <p:cNvSpPr/>
              <p:nvPr/>
            </p:nvSpPr>
            <p:spPr>
              <a:xfrm>
                <a:off x="0" y="0"/>
                <a:ext cx="3375011" cy="2951096"/>
              </a:xfrm>
              <a:custGeom>
                <a:avLst/>
                <a:gdLst/>
                <a:ahLst/>
                <a:cxnLst/>
                <a:rect l="0" t="0" r="0" b="0"/>
                <a:pathLst>
                  <a:path w="5314" h="4647">
                    <a:moveTo>
                      <a:pt x="5314" y="0"/>
                    </a:moveTo>
                    <a:lnTo>
                      <a:pt x="777" y="0"/>
                    </a:lnTo>
                    <a:lnTo>
                      <a:pt x="0" y="681"/>
                    </a:lnTo>
                    <a:lnTo>
                      <a:pt x="0" y="4647"/>
                    </a:lnTo>
                    <a:lnTo>
                      <a:pt x="5314" y="4647"/>
                    </a:lnTo>
                    <a:lnTo>
                      <a:pt x="5314" y="0"/>
                    </a:lnTo>
                    <a:close/>
                  </a:path>
                </a:pathLst>
              </a:custGeom>
              <a:solidFill>
                <a:srgbClr val="8DD7F7">
                  <a:alpha val="50196"/>
                </a:srgbClr>
              </a:solidFill>
              <a:ln cap="flat">
                <a:noFill/>
                <a:prstDash val="solid"/>
                <a:miter lim="0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7" name="path"/>
            <p:cNvSpPr/>
            <p:nvPr/>
          </p:nvSpPr>
          <p:spPr>
            <a:xfrm>
              <a:off x="626758" y="1198601"/>
              <a:ext cx="2121499" cy="1324844"/>
            </a:xfrm>
            <a:custGeom>
              <a:avLst/>
              <a:gdLst/>
              <a:ahLst/>
              <a:cxnLst/>
              <a:rect l="0" t="0" r="0" b="0"/>
              <a:pathLst>
                <a:path w="3340" h="2086">
                  <a:moveTo>
                    <a:pt x="1108" y="1758"/>
                  </a:moveTo>
                  <a:lnTo>
                    <a:pt x="1108" y="894"/>
                  </a:lnTo>
                  <a:cubicBezTo>
                    <a:pt x="1108" y="609"/>
                    <a:pt x="1088" y="407"/>
                    <a:pt x="1047" y="286"/>
                  </a:cubicBezTo>
                  <a:cubicBezTo>
                    <a:pt x="1007" y="165"/>
                    <a:pt x="941" y="105"/>
                    <a:pt x="848" y="105"/>
                  </a:cubicBezTo>
                  <a:cubicBezTo>
                    <a:pt x="717" y="105"/>
                    <a:pt x="638" y="238"/>
                    <a:pt x="610" y="505"/>
                  </a:cubicBezTo>
                  <a:cubicBezTo>
                    <a:pt x="600" y="603"/>
                    <a:pt x="595" y="733"/>
                    <a:pt x="595" y="894"/>
                  </a:cubicBezTo>
                  <a:lnTo>
                    <a:pt x="595" y="1758"/>
                  </a:lnTo>
                  <a:cubicBezTo>
                    <a:pt x="595" y="1883"/>
                    <a:pt x="599" y="1992"/>
                    <a:pt x="607" y="2086"/>
                  </a:cubicBezTo>
                  <a:lnTo>
                    <a:pt x="138" y="2086"/>
                  </a:lnTo>
                  <a:cubicBezTo>
                    <a:pt x="46" y="1876"/>
                    <a:pt x="0" y="1629"/>
                    <a:pt x="0" y="1343"/>
                  </a:cubicBezTo>
                  <a:cubicBezTo>
                    <a:pt x="0" y="905"/>
                    <a:pt x="94" y="563"/>
                    <a:pt x="282" y="317"/>
                  </a:cubicBezTo>
                  <a:cubicBezTo>
                    <a:pt x="446" y="105"/>
                    <a:pt x="637" y="0"/>
                    <a:pt x="855" y="0"/>
                  </a:cubicBezTo>
                  <a:cubicBezTo>
                    <a:pt x="1076" y="0"/>
                    <a:pt x="1267" y="110"/>
                    <a:pt x="1428" y="332"/>
                  </a:cubicBezTo>
                  <a:cubicBezTo>
                    <a:pt x="1611" y="583"/>
                    <a:pt x="1703" y="920"/>
                    <a:pt x="1703" y="1343"/>
                  </a:cubicBezTo>
                  <a:cubicBezTo>
                    <a:pt x="1703" y="1625"/>
                    <a:pt x="1656" y="1873"/>
                    <a:pt x="1562" y="2086"/>
                  </a:cubicBezTo>
                  <a:lnTo>
                    <a:pt x="1091" y="2086"/>
                  </a:lnTo>
                  <a:cubicBezTo>
                    <a:pt x="1102" y="1982"/>
                    <a:pt x="1108" y="1873"/>
                    <a:pt x="1108" y="1758"/>
                  </a:cubicBezTo>
                  <a:moveTo>
                    <a:pt x="1795" y="621"/>
                  </a:moveTo>
                  <a:lnTo>
                    <a:pt x="1716" y="576"/>
                  </a:lnTo>
                  <a:cubicBezTo>
                    <a:pt x="1784" y="428"/>
                    <a:pt x="1882" y="302"/>
                    <a:pt x="2010" y="199"/>
                  </a:cubicBezTo>
                  <a:cubicBezTo>
                    <a:pt x="2173" y="66"/>
                    <a:pt x="2357" y="0"/>
                    <a:pt x="2560" y="0"/>
                  </a:cubicBezTo>
                  <a:cubicBezTo>
                    <a:pt x="2751" y="0"/>
                    <a:pt x="2904" y="42"/>
                    <a:pt x="3020" y="126"/>
                  </a:cubicBezTo>
                  <a:cubicBezTo>
                    <a:pt x="3136" y="210"/>
                    <a:pt x="3193" y="337"/>
                    <a:pt x="3193" y="508"/>
                  </a:cubicBezTo>
                  <a:cubicBezTo>
                    <a:pt x="3193" y="637"/>
                    <a:pt x="3162" y="741"/>
                    <a:pt x="3099" y="821"/>
                  </a:cubicBezTo>
                  <a:cubicBezTo>
                    <a:pt x="3059" y="871"/>
                    <a:pt x="2986" y="929"/>
                    <a:pt x="2881" y="995"/>
                  </a:cubicBezTo>
                  <a:cubicBezTo>
                    <a:pt x="3029" y="1050"/>
                    <a:pt x="3143" y="1137"/>
                    <a:pt x="3222" y="1257"/>
                  </a:cubicBezTo>
                  <a:cubicBezTo>
                    <a:pt x="3301" y="1376"/>
                    <a:pt x="3340" y="1510"/>
                    <a:pt x="3340" y="1658"/>
                  </a:cubicBezTo>
                  <a:cubicBezTo>
                    <a:pt x="3340" y="1813"/>
                    <a:pt x="3305" y="1956"/>
                    <a:pt x="3234" y="2086"/>
                  </a:cubicBezTo>
                  <a:lnTo>
                    <a:pt x="2907" y="2086"/>
                  </a:lnTo>
                  <a:cubicBezTo>
                    <a:pt x="2910" y="2061"/>
                    <a:pt x="2911" y="2035"/>
                    <a:pt x="2911" y="2009"/>
                  </a:cubicBezTo>
                  <a:cubicBezTo>
                    <a:pt x="2911" y="1747"/>
                    <a:pt x="2781" y="1545"/>
                    <a:pt x="2523" y="1402"/>
                  </a:cubicBezTo>
                  <a:cubicBezTo>
                    <a:pt x="2445" y="1359"/>
                    <a:pt x="2321" y="1309"/>
                    <a:pt x="2153" y="1251"/>
                  </a:cubicBezTo>
                  <a:lnTo>
                    <a:pt x="2153" y="1187"/>
                  </a:lnTo>
                  <a:cubicBezTo>
                    <a:pt x="2296" y="1142"/>
                    <a:pt x="2401" y="1095"/>
                    <a:pt x="2466" y="1047"/>
                  </a:cubicBezTo>
                  <a:cubicBezTo>
                    <a:pt x="2584" y="959"/>
                    <a:pt x="2643" y="841"/>
                    <a:pt x="2643" y="693"/>
                  </a:cubicBezTo>
                  <a:cubicBezTo>
                    <a:pt x="2643" y="575"/>
                    <a:pt x="2610" y="481"/>
                    <a:pt x="2545" y="410"/>
                  </a:cubicBezTo>
                  <a:cubicBezTo>
                    <a:pt x="2480" y="340"/>
                    <a:pt x="2379" y="305"/>
                    <a:pt x="2244" y="305"/>
                  </a:cubicBezTo>
                  <a:cubicBezTo>
                    <a:pt x="2131" y="305"/>
                    <a:pt x="2030" y="346"/>
                    <a:pt x="1942" y="429"/>
                  </a:cubicBezTo>
                  <a:cubicBezTo>
                    <a:pt x="1899" y="469"/>
                    <a:pt x="1850" y="533"/>
                    <a:pt x="1795" y="621"/>
                  </a:cubicBezTo>
                </a:path>
              </a:pathLst>
            </a:custGeom>
            <a:solidFill>
              <a:srgbClr val="FFFFFF">
                <a:alpha val="7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58" name="textbox 358"/>
            <p:cNvSpPr/>
            <p:nvPr/>
          </p:nvSpPr>
          <p:spPr>
            <a:xfrm>
              <a:off x="606978" y="3375010"/>
              <a:ext cx="2105025" cy="117475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3000"/>
                </a:lnSpc>
              </a:pPr>
              <a:endParaRPr lang="en-US" altLang="en-US" sz="100" dirty="0"/>
            </a:p>
            <a:p>
              <a:pPr marL="80645" algn="l" rtl="0" eaLnBrk="0">
                <a:lnSpc>
                  <a:spcPts val="7135"/>
                </a:lnSpc>
              </a:pPr>
              <a:r>
                <a:rPr lang="zh-CN" sz="3000" spc="-5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特色</a:t>
              </a:r>
              <a:r>
                <a:rPr lang="zh-CN" sz="7700" spc="-50" baseline="23000" dirty="0">
                  <a:solidFill>
                    <a:srgbClr val="9AD2AE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</a:t>
              </a:r>
              <a:r>
                <a:rPr lang="zh-CN" sz="7700" spc="-20" baseline="-11000" dirty="0">
                  <a:solidFill>
                    <a:srgbClr val="9AD2AE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势</a:t>
              </a:r>
              <a:endParaRPr lang="en-US" altLang="en-US" sz="5005" dirty="0"/>
            </a:p>
            <a:p>
              <a:pPr algn="l" rtl="0" eaLnBrk="0">
                <a:lnSpc>
                  <a:spcPct val="126000"/>
                </a:lnSpc>
              </a:pPr>
              <a:endParaRPr lang="en-US" altLang="en-US" sz="300" dirty="0"/>
            </a:p>
            <a:p>
              <a:pPr marL="12700" algn="l" rtl="0" eaLnBrk="0">
                <a:lnSpc>
                  <a:spcPct val="81000"/>
                </a:lnSpc>
                <a:spcBef>
                  <a:spcPts val="0"/>
                </a:spcBef>
              </a:pPr>
              <a:r>
                <a:rPr sz="1500" spc="0" dirty="0">
                  <a:solidFill>
                    <a:srgbClr val="FFFFFF">
                      <a:alpha val="30196"/>
                    </a:srgbClr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</a:rPr>
                <a:t>S</a:t>
              </a:r>
              <a:r>
                <a:rPr lang="en-US" sz="1500" spc="0" dirty="0">
                  <a:solidFill>
                    <a:srgbClr val="FFFFFF">
                      <a:alpha val="30196"/>
                    </a:srgbClr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</a:rPr>
                <a:t>PECIAL</a:t>
              </a:r>
              <a:r>
                <a:rPr sz="1500" spc="0" dirty="0">
                  <a:solidFill>
                    <a:srgbClr val="FFFFFF">
                      <a:alpha val="30196"/>
                    </a:srgbClr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</a:rPr>
                <a:t> </a:t>
              </a:r>
              <a:r>
                <a:rPr lang="en-US" sz="1500" spc="0" dirty="0">
                  <a:solidFill>
                    <a:srgbClr val="FFFFFF">
                      <a:alpha val="30196"/>
                    </a:srgbClr>
                  </a:solidFill>
                  <a:latin typeface="Times New Roman" panose="02020603050405020304"/>
                  <a:ea typeface="Times New Roman" panose="02020603050405020304"/>
                  <a:cs typeface="Times New Roman" panose="02020603050405020304"/>
                </a:rPr>
                <a:t>ADVANTAGES</a:t>
              </a:r>
              <a:endParaRPr lang="en-US" sz="1500" spc="0" dirty="0">
                <a:solidFill>
                  <a:srgbClr val="FFFFFF">
                    <a:alpha val="3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endParaRPr>
            </a:p>
          </p:txBody>
        </p:sp>
        <p:pic>
          <p:nvPicPr>
            <p:cNvPr id="359" name="picture 35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600000">
              <a:off x="854491" y="2633943"/>
              <a:ext cx="1011932" cy="124815"/>
            </a:xfrm>
            <a:prstGeom prst="rect">
              <a:avLst/>
            </a:prstGeom>
          </p:spPr>
        </p:pic>
        <p:pic>
          <p:nvPicPr>
            <p:cNvPr id="360" name="picture 3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1600000">
              <a:off x="2127318" y="2634714"/>
              <a:ext cx="393205" cy="124044"/>
            </a:xfrm>
            <a:prstGeom prst="rect">
              <a:avLst/>
            </a:prstGeom>
          </p:spPr>
        </p:pic>
        <p:pic>
          <p:nvPicPr>
            <p:cNvPr id="361" name="picture 361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1600000">
              <a:off x="1883695" y="2637698"/>
              <a:ext cx="222536" cy="161668"/>
            </a:xfrm>
            <a:prstGeom prst="rect">
              <a:avLst/>
            </a:prstGeom>
          </p:spPr>
        </p:pic>
        <p:sp>
          <p:nvSpPr>
            <p:cNvPr id="362" name="path"/>
            <p:cNvSpPr/>
            <p:nvPr/>
          </p:nvSpPr>
          <p:spPr>
            <a:xfrm>
              <a:off x="2568178" y="4627969"/>
              <a:ext cx="207819" cy="128920"/>
            </a:xfrm>
            <a:custGeom>
              <a:avLst/>
              <a:gdLst/>
              <a:ahLst/>
              <a:cxnLst/>
              <a:rect l="0" t="0" r="0" b="0"/>
              <a:pathLst>
                <a:path w="327" h="203">
                  <a:moveTo>
                    <a:pt x="186" y="0"/>
                  </a:moveTo>
                  <a:lnTo>
                    <a:pt x="301" y="101"/>
                  </a:lnTo>
                  <a:lnTo>
                    <a:pt x="186" y="203"/>
                  </a:lnTo>
                  <a:lnTo>
                    <a:pt x="212" y="203"/>
                  </a:lnTo>
                  <a:lnTo>
                    <a:pt x="327" y="101"/>
                  </a:lnTo>
                  <a:lnTo>
                    <a:pt x="212" y="0"/>
                  </a:lnTo>
                  <a:lnTo>
                    <a:pt x="186" y="0"/>
                  </a:lnTo>
                  <a:close/>
                </a:path>
                <a:path w="327" h="203">
                  <a:moveTo>
                    <a:pt x="93" y="0"/>
                  </a:moveTo>
                  <a:lnTo>
                    <a:pt x="208" y="101"/>
                  </a:lnTo>
                  <a:lnTo>
                    <a:pt x="93" y="203"/>
                  </a:lnTo>
                  <a:lnTo>
                    <a:pt x="118" y="203"/>
                  </a:lnTo>
                  <a:lnTo>
                    <a:pt x="234" y="101"/>
                  </a:lnTo>
                  <a:lnTo>
                    <a:pt x="118" y="0"/>
                  </a:lnTo>
                  <a:lnTo>
                    <a:pt x="93" y="0"/>
                  </a:lnTo>
                  <a:close/>
                </a:path>
                <a:path w="327" h="203">
                  <a:moveTo>
                    <a:pt x="0" y="0"/>
                  </a:moveTo>
                  <a:lnTo>
                    <a:pt x="115" y="101"/>
                  </a:lnTo>
                  <a:lnTo>
                    <a:pt x="0" y="203"/>
                  </a:lnTo>
                  <a:lnTo>
                    <a:pt x="25" y="203"/>
                  </a:lnTo>
                  <a:lnTo>
                    <a:pt x="140" y="101"/>
                  </a:lnTo>
                  <a:lnTo>
                    <a:pt x="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363" name="picture 36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947434" y="1"/>
            <a:ext cx="720567" cy="10476000"/>
          </a:xfrm>
          <a:prstGeom prst="rect">
            <a:avLst/>
          </a:prstGeom>
        </p:spPr>
      </p:pic>
      <p:sp>
        <p:nvSpPr>
          <p:cNvPr id="364" name="textbox 364"/>
          <p:cNvSpPr/>
          <p:nvPr/>
        </p:nvSpPr>
        <p:spPr>
          <a:xfrm>
            <a:off x="726308" y="589947"/>
            <a:ext cx="1714500" cy="151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3025" algn="l" rtl="0" eaLnBrk="0">
              <a:lnSpc>
                <a:spcPts val="995"/>
              </a:lnSpc>
              <a:tabLst>
                <a:tab pos="100330" algn="l"/>
              </a:tabLst>
            </a:pPr>
            <a:r>
              <a:rPr sz="80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5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江门市南洋船舶工程有限公</a:t>
            </a:r>
            <a:r>
              <a:rPr sz="80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司航拍</a:t>
            </a:r>
            <a:endParaRPr lang="en-US" altLang="en-US" sz="800" dirty="0"/>
          </a:p>
        </p:txBody>
      </p:sp>
      <p:grpSp>
        <p:nvGrpSpPr>
          <p:cNvPr id="40" name="group 40"/>
          <p:cNvGrpSpPr/>
          <p:nvPr/>
        </p:nvGrpSpPr>
        <p:grpSpPr>
          <a:xfrm rot="21600000">
            <a:off x="739008" y="629768"/>
            <a:ext cx="60469" cy="60466"/>
            <a:chOff x="0" y="0"/>
            <a:chExt cx="60469" cy="60466"/>
          </a:xfrm>
        </p:grpSpPr>
        <p:sp>
          <p:nvSpPr>
            <p:cNvPr id="365" name="path"/>
            <p:cNvSpPr/>
            <p:nvPr/>
          </p:nvSpPr>
          <p:spPr>
            <a:xfrm>
              <a:off x="0" y="0"/>
              <a:ext cx="60469" cy="60466"/>
            </a:xfrm>
            <a:custGeom>
              <a:avLst/>
              <a:gdLst/>
              <a:ahLst/>
              <a:cxnLst/>
              <a:rect l="0" t="0" r="0" b="0"/>
              <a:pathLst>
                <a:path w="95" h="95">
                  <a:moveTo>
                    <a:pt x="47" y="1"/>
                  </a:moveTo>
                  <a:cubicBezTo>
                    <a:pt x="72" y="1"/>
                    <a:pt x="93" y="22"/>
                    <a:pt x="93" y="47"/>
                  </a:cubicBezTo>
                  <a:cubicBezTo>
                    <a:pt x="93" y="72"/>
                    <a:pt x="72" y="93"/>
                    <a:pt x="47" y="93"/>
                  </a:cubicBezTo>
                  <a:cubicBezTo>
                    <a:pt x="22" y="93"/>
                    <a:pt x="1" y="72"/>
                    <a:pt x="1" y="47"/>
                  </a:cubicBezTo>
                  <a:cubicBezTo>
                    <a:pt x="1" y="22"/>
                    <a:pt x="22" y="1"/>
                    <a:pt x="47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66" name="path"/>
            <p:cNvSpPr/>
            <p:nvPr/>
          </p:nvSpPr>
          <p:spPr>
            <a:xfrm>
              <a:off x="12257" y="12171"/>
              <a:ext cx="35968" cy="35969"/>
            </a:xfrm>
            <a:custGeom>
              <a:avLst/>
              <a:gdLst/>
              <a:ahLst/>
              <a:cxnLst/>
              <a:rect l="0" t="0" r="0" b="0"/>
              <a:pathLst>
                <a:path w="56" h="56">
                  <a:moveTo>
                    <a:pt x="28" y="1"/>
                  </a:moveTo>
                  <a:cubicBezTo>
                    <a:pt x="42" y="1"/>
                    <a:pt x="54" y="13"/>
                    <a:pt x="54" y="28"/>
                  </a:cubicBezTo>
                  <a:cubicBezTo>
                    <a:pt x="54" y="42"/>
                    <a:pt x="42" y="54"/>
                    <a:pt x="28" y="54"/>
                  </a:cubicBezTo>
                  <a:cubicBezTo>
                    <a:pt x="13" y="54"/>
                    <a:pt x="1" y="42"/>
                    <a:pt x="1" y="28"/>
                  </a:cubicBezTo>
                  <a:cubicBezTo>
                    <a:pt x="1" y="13"/>
                    <a:pt x="13" y="1"/>
                    <a:pt x="28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367" name="textbox 367"/>
          <p:cNvSpPr/>
          <p:nvPr/>
        </p:nvSpPr>
        <p:spPr>
          <a:xfrm>
            <a:off x="511810" y="9819640"/>
            <a:ext cx="766445" cy="207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900" spc="-10" dirty="0">
                <a:solidFill>
                  <a:srgbClr val="44A5AE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9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900" spc="-1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-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15</a:t>
            </a:r>
            <a:r>
              <a:rPr sz="700" spc="-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/16</a:t>
            </a:r>
            <a:endParaRPr lang="en-US" altLang="en-US" sz="7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path"/>
          <p:cNvSpPr/>
          <p:nvPr/>
        </p:nvSpPr>
        <p:spPr>
          <a:xfrm>
            <a:off x="10404285" y="7196182"/>
            <a:ext cx="140723" cy="141029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2" y="0"/>
                  <a:pt x="221" y="49"/>
                  <a:pt x="221" y="111"/>
                </a:cubicBezTo>
                <a:cubicBezTo>
                  <a:pt x="221" y="172"/>
                  <a:pt x="172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99" name="picture 5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614" name="textbox 614"/>
          <p:cNvSpPr/>
          <p:nvPr/>
        </p:nvSpPr>
        <p:spPr>
          <a:xfrm>
            <a:off x="1153160" y="1953895"/>
            <a:ext cx="5803265" cy="1530985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algn="l" rtl="0" eaLnBrk="0">
              <a:lnSpc>
                <a:spcPct val="101000"/>
              </a:lnSpc>
            </a:pPr>
            <a:r>
              <a:rPr lang="en-US" altLang="zh-CN" sz="2000" b="1" spc="1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2000" b="1" spc="1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古井烧鹅</a:t>
            </a:r>
            <a:endParaRPr lang="en-US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45745" indent="304800" algn="l" rtl="0" eaLnBrk="0" fontAlgn="auto">
              <a:lnSpc>
                <a:spcPct val="198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1077528236"/>
                </a:ext>
              </a:extLst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古井烧鹅制作技艺入选广东省非物质文化遗产名录。古井镇霞路村有条著名的烧鹅美食一条街——天成街，街内聚集多间以“古井烧鹅”为主打的饭店。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676507" y="1084977"/>
            <a:ext cx="3072129" cy="7321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7000"/>
              </a:lnSpc>
            </a:pP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CULTURAL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OF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GUJI</a:t>
            </a:r>
            <a:r>
              <a:rPr sz="2300" u="sng" spc="-4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300" u="sng" spc="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</a:t>
            </a:r>
            <a:endParaRPr lang="en-US" altLang="en-US" sz="2300" dirty="0"/>
          </a:p>
          <a:p>
            <a:pPr marL="130810" algn="l" rtl="0" eaLnBrk="0">
              <a:lnSpc>
                <a:spcPts val="3455"/>
              </a:lnSpc>
              <a:tabLst>
                <a:tab pos="234950" algn="l"/>
              </a:tabLst>
            </a:pPr>
            <a:r>
              <a:rPr sz="19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altLang="en-US" sz="19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宫廷美食 驰名中外</a:t>
            </a:r>
            <a:endParaRPr lang="zh-CN" altLang="en-US" sz="190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0810" algn="l" rtl="0" eaLnBrk="0">
              <a:lnSpc>
                <a:spcPts val="3455"/>
              </a:lnSpc>
              <a:tabLst>
                <a:tab pos="234950" algn="l"/>
              </a:tabLst>
            </a:pPr>
            <a:endParaRPr lang="zh-CN" altLang="en-US" sz="190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35" name="path"/>
          <p:cNvSpPr/>
          <p:nvPr/>
        </p:nvSpPr>
        <p:spPr>
          <a:xfrm>
            <a:off x="693935" y="15333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7" name="textbox 637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638" name="textbox 638"/>
          <p:cNvSpPr/>
          <p:nvPr/>
        </p:nvSpPr>
        <p:spPr>
          <a:xfrm>
            <a:off x="511505" y="9819757"/>
            <a:ext cx="641350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2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 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17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18</a:t>
            </a:r>
            <a:endParaRPr lang="en-US" sz="700" spc="-2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646" name="path"/>
          <p:cNvSpPr/>
          <p:nvPr/>
        </p:nvSpPr>
        <p:spPr>
          <a:xfrm rot="5400000">
            <a:off x="3980959" y="3602306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</p:blipFill>
        <p:spPr>
          <a:xfrm>
            <a:off x="5265420" y="3952875"/>
            <a:ext cx="2235200" cy="216789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0225" y="7552055"/>
            <a:ext cx="2744470" cy="22752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2570" y="3917315"/>
            <a:ext cx="2332355" cy="216789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5"/>
          <a:srcRect l="9915" t="849" r="12586" b="-732"/>
        </p:blipFill>
        <p:spPr>
          <a:xfrm>
            <a:off x="443865" y="3904615"/>
            <a:ext cx="2188210" cy="216535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6"/>
          <a:srcRect b="7839"/>
        </p:blipFill>
        <p:spPr>
          <a:xfrm>
            <a:off x="8004810" y="7552055"/>
            <a:ext cx="1953260" cy="226758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7"/>
        </p:blipFill>
        <p:spPr>
          <a:xfrm>
            <a:off x="7996555" y="1918335"/>
            <a:ext cx="3371850" cy="188912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8"/>
        </p:blipFill>
        <p:spPr>
          <a:xfrm>
            <a:off x="11368405" y="5556250"/>
            <a:ext cx="3324225" cy="19958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/>
          <a:srcRect b="9191"/>
          <a:stretch>
            <a:fillRect/>
          </a:stretch>
        </p:blipFill>
        <p:spPr>
          <a:xfrm>
            <a:off x="9958070" y="7552055"/>
            <a:ext cx="1989455" cy="2275205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10"/>
        </p:blipFill>
        <p:spPr>
          <a:xfrm>
            <a:off x="8004810" y="5548630"/>
            <a:ext cx="3372485" cy="2003425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11"/>
        </p:blipFill>
        <p:spPr>
          <a:xfrm>
            <a:off x="7996555" y="3825240"/>
            <a:ext cx="3371850" cy="170561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12"/>
        </p:blipFill>
        <p:spPr>
          <a:xfrm>
            <a:off x="11355070" y="1924050"/>
            <a:ext cx="3337560" cy="1913255"/>
          </a:xfrm>
          <a:prstGeom prst="rect">
            <a:avLst/>
          </a:prstGeom>
        </p:spPr>
      </p:pic>
      <p:pic>
        <p:nvPicPr>
          <p:cNvPr id="7" name="图片 6"/>
          <p:cNvPicPr/>
          <p:nvPr/>
        </p:nvPicPr>
        <p:blipFill>
          <a:blip r:embed="rId13"/>
        </p:blipFill>
        <p:spPr>
          <a:xfrm>
            <a:off x="11380470" y="3837305"/>
            <a:ext cx="3299460" cy="1718945"/>
          </a:xfrm>
          <a:prstGeom prst="rect">
            <a:avLst/>
          </a:prstGeom>
        </p:spPr>
      </p:pic>
      <p:sp>
        <p:nvSpPr>
          <p:cNvPr id="17" name="textbox 614"/>
          <p:cNvSpPr/>
          <p:nvPr/>
        </p:nvSpPr>
        <p:spPr>
          <a:xfrm>
            <a:off x="9629775" y="742950"/>
            <a:ext cx="3538220" cy="588645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p>
            <a:pPr algn="ctr" rtl="0" eaLnBrk="0">
              <a:lnSpc>
                <a:spcPct val="106000"/>
              </a:lnSpc>
            </a:pPr>
            <a:endParaRPr lang="en-US" altLang="en-US" sz="1000" dirty="0"/>
          </a:p>
          <a:p>
            <a:pPr algn="ctr" rtl="0" eaLnBrk="0">
              <a:lnSpc>
                <a:spcPct val="101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烧鹅美食一条街——天成街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path"/>
          <p:cNvSpPr/>
          <p:nvPr/>
        </p:nvSpPr>
        <p:spPr>
          <a:xfrm rot="5400000">
            <a:off x="11305684" y="1519506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9" name="textbox 614"/>
          <p:cNvSpPr/>
          <p:nvPr/>
        </p:nvSpPr>
        <p:spPr>
          <a:xfrm>
            <a:off x="1638300" y="6305550"/>
            <a:ext cx="5053330" cy="880745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p>
            <a:pPr algn="ctr" rtl="0" eaLnBrk="0">
              <a:lnSpc>
                <a:spcPct val="106000"/>
              </a:lnSpc>
            </a:pPr>
            <a:endParaRPr lang="en-US" altLang="en-US" sz="1000" dirty="0"/>
          </a:p>
          <a:p>
            <a:pPr algn="ctr" rtl="0" eaLnBrk="0">
              <a:lnSpc>
                <a:spcPct val="101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点燃红色引擎——古井烧鹅协会＆古井烧鹅产业党支部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path"/>
          <p:cNvSpPr/>
          <p:nvPr/>
        </p:nvSpPr>
        <p:spPr>
          <a:xfrm rot="5400000">
            <a:off x="4133359" y="7268161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37715" y="7519670"/>
            <a:ext cx="4254500" cy="2536825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511548" y="34944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ath"/>
          <p:cNvSpPr/>
          <p:nvPr/>
        </p:nvSpPr>
        <p:spPr>
          <a:xfrm>
            <a:off x="10404285" y="4607421"/>
            <a:ext cx="140723" cy="141027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2" y="0"/>
                  <a:pt x="221" y="49"/>
                  <a:pt x="221" y="111"/>
                </a:cubicBezTo>
                <a:cubicBezTo>
                  <a:pt x="221" y="172"/>
                  <a:pt x="172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1" name="path"/>
          <p:cNvSpPr/>
          <p:nvPr/>
        </p:nvSpPr>
        <p:spPr>
          <a:xfrm>
            <a:off x="10404285" y="7196182"/>
            <a:ext cx="140723" cy="141029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2" y="0"/>
                  <a:pt x="221" y="49"/>
                  <a:pt x="221" y="111"/>
                </a:cubicBezTo>
                <a:cubicBezTo>
                  <a:pt x="221" y="172"/>
                  <a:pt x="172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3" name="path"/>
          <p:cNvSpPr/>
          <p:nvPr/>
        </p:nvSpPr>
        <p:spPr>
          <a:xfrm>
            <a:off x="12673700" y="4607421"/>
            <a:ext cx="140722" cy="141027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1" y="0"/>
                  <a:pt x="221" y="49"/>
                  <a:pt x="221" y="111"/>
                </a:cubicBezTo>
                <a:cubicBezTo>
                  <a:pt x="221" y="172"/>
                  <a:pt x="171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99" name="picture 5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614" name="textbox 614"/>
          <p:cNvSpPr/>
          <p:nvPr/>
        </p:nvSpPr>
        <p:spPr>
          <a:xfrm>
            <a:off x="228699" y="4417985"/>
            <a:ext cx="1633220" cy="2388235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algn="l" rtl="0" eaLnBrk="0">
              <a:lnSpc>
                <a:spcPct val="107000"/>
              </a:lnSpc>
            </a:pPr>
            <a:endParaRPr lang="en-US" altLang="en-US" sz="1000" dirty="0"/>
          </a:p>
          <a:p>
            <a:pPr algn="ctr" rtl="0" eaLnBrk="0">
              <a:lnSpc>
                <a:spcPct val="101000"/>
              </a:lnSpc>
            </a:pPr>
            <a:r>
              <a:rPr lang="zh-CN" sz="2000" b="1" spc="1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和气农场</a:t>
            </a:r>
            <a:endParaRPr lang="en-US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45110" indent="0" algn="l" rtl="0" eaLnBrk="0" fontAlgn="auto">
              <a:lnSpc>
                <a:spcPct val="198000"/>
              </a:lnSpc>
              <a:spcBef>
                <a:spcPts val="0"/>
              </a:spcBef>
            </a:pP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涵盖田园风光</a:t>
            </a:r>
            <a:r>
              <a:rPr lang="zh-CN"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果蔬采摘</a:t>
            </a:r>
            <a:r>
              <a:rPr lang="zh-CN"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动物喂养</a:t>
            </a:r>
            <a:r>
              <a:rPr lang="zh-CN"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儿童休闲</a:t>
            </a:r>
            <a:r>
              <a:rPr lang="zh-CN"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游乐设施</a:t>
            </a:r>
            <a:r>
              <a:rPr lang="zh-CN"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sz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美食餐饮等多元素为一体的田园综合体</a:t>
            </a:r>
            <a:endParaRPr sz="1000" dirty="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676507" y="1084977"/>
            <a:ext cx="3072129" cy="7321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7000"/>
              </a:lnSpc>
            </a:pP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CULTURAL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OF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GUJI</a:t>
            </a:r>
            <a:r>
              <a:rPr sz="2300" u="sng" spc="-4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300" u="sng" spc="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</a:t>
            </a:r>
            <a:endParaRPr lang="en-US" altLang="en-US" sz="2300" dirty="0"/>
          </a:p>
          <a:p>
            <a:pPr marL="130810" algn="l" rtl="0" eaLnBrk="0">
              <a:lnSpc>
                <a:spcPts val="3455"/>
              </a:lnSpc>
              <a:tabLst>
                <a:tab pos="234950" algn="l"/>
              </a:tabLst>
            </a:pPr>
            <a:r>
              <a:rPr sz="19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altLang="en-US" sz="1900" b="1" spc="7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农文旅融合</a:t>
            </a:r>
            <a:endParaRPr lang="zh-CN" altLang="en-US" sz="1900" b="1" spc="7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35" name="path"/>
          <p:cNvSpPr/>
          <p:nvPr/>
        </p:nvSpPr>
        <p:spPr>
          <a:xfrm>
            <a:off x="693935" y="15333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7" name="textbox 637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638" name="textbox 638"/>
          <p:cNvSpPr/>
          <p:nvPr/>
        </p:nvSpPr>
        <p:spPr>
          <a:xfrm>
            <a:off x="511505" y="9819757"/>
            <a:ext cx="641350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2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 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19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20</a:t>
            </a:r>
            <a:endParaRPr lang="en-US" sz="700" spc="-2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643" name="path"/>
          <p:cNvSpPr/>
          <p:nvPr/>
        </p:nvSpPr>
        <p:spPr>
          <a:xfrm>
            <a:off x="10380459" y="7172314"/>
            <a:ext cx="188373" cy="188765"/>
          </a:xfrm>
          <a:custGeom>
            <a:avLst/>
            <a:gdLst/>
            <a:ahLst/>
            <a:cxnLst/>
            <a:rect l="0" t="0" r="0" b="0"/>
            <a:pathLst>
              <a:path w="296" h="297">
                <a:moveTo>
                  <a:pt x="148" y="5"/>
                </a:moveTo>
                <a:cubicBezTo>
                  <a:pt x="227" y="5"/>
                  <a:pt x="290" y="69"/>
                  <a:pt x="290" y="148"/>
                </a:cubicBezTo>
                <a:cubicBezTo>
                  <a:pt x="290" y="227"/>
                  <a:pt x="227" y="291"/>
                  <a:pt x="148" y="291"/>
                </a:cubicBezTo>
                <a:cubicBezTo>
                  <a:pt x="69" y="291"/>
                  <a:pt x="5" y="227"/>
                  <a:pt x="5" y="148"/>
                </a:cubicBezTo>
                <a:cubicBezTo>
                  <a:pt x="5" y="69"/>
                  <a:pt x="69" y="5"/>
                  <a:pt x="148" y="5"/>
                </a:cubicBezTo>
              </a:path>
            </a:pathLst>
          </a:custGeom>
          <a:noFill/>
          <a:ln w="7199" cap="flat">
            <a:solidFill>
              <a:srgbClr val="FFFFFF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5" name="path"/>
          <p:cNvSpPr/>
          <p:nvPr/>
        </p:nvSpPr>
        <p:spPr>
          <a:xfrm>
            <a:off x="12649875" y="4583554"/>
            <a:ext cx="188372" cy="188762"/>
          </a:xfrm>
          <a:custGeom>
            <a:avLst/>
            <a:gdLst/>
            <a:ahLst/>
            <a:cxnLst/>
            <a:rect l="0" t="0" r="0" b="0"/>
            <a:pathLst>
              <a:path w="296" h="297">
                <a:moveTo>
                  <a:pt x="148" y="5"/>
                </a:moveTo>
                <a:cubicBezTo>
                  <a:pt x="227" y="5"/>
                  <a:pt x="290" y="69"/>
                  <a:pt x="290" y="148"/>
                </a:cubicBezTo>
                <a:cubicBezTo>
                  <a:pt x="290" y="227"/>
                  <a:pt x="227" y="291"/>
                  <a:pt x="148" y="291"/>
                </a:cubicBezTo>
                <a:cubicBezTo>
                  <a:pt x="69" y="291"/>
                  <a:pt x="5" y="227"/>
                  <a:pt x="5" y="148"/>
                </a:cubicBezTo>
                <a:cubicBezTo>
                  <a:pt x="5" y="69"/>
                  <a:pt x="69" y="5"/>
                  <a:pt x="148" y="5"/>
                </a:cubicBezTo>
              </a:path>
            </a:pathLst>
          </a:custGeom>
          <a:noFill/>
          <a:ln w="7199" cap="flat">
            <a:solidFill>
              <a:srgbClr val="FFFFFF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6" name="path"/>
          <p:cNvSpPr/>
          <p:nvPr/>
        </p:nvSpPr>
        <p:spPr>
          <a:xfrm>
            <a:off x="2470294" y="3089226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7" name="path"/>
          <p:cNvSpPr/>
          <p:nvPr/>
        </p:nvSpPr>
        <p:spPr>
          <a:xfrm>
            <a:off x="2470294" y="5634739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8" name="path"/>
          <p:cNvSpPr/>
          <p:nvPr/>
        </p:nvSpPr>
        <p:spPr>
          <a:xfrm>
            <a:off x="2470294" y="8165648"/>
            <a:ext cx="161315" cy="214465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/>
          <p:nvPr/>
        </p:nvPicPr>
        <p:blipFill>
          <a:blip r:embed="rId2"/>
        </p:blipFill>
        <p:spPr>
          <a:xfrm>
            <a:off x="2413635" y="2186305"/>
            <a:ext cx="2567940" cy="2159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3635" y="4575810"/>
            <a:ext cx="2575560" cy="2037080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4"/>
        </p:blipFill>
        <p:spPr>
          <a:xfrm>
            <a:off x="4994275" y="2174875"/>
            <a:ext cx="2531745" cy="216662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5"/>
        </p:blipFill>
        <p:spPr>
          <a:xfrm>
            <a:off x="4982210" y="4575810"/>
            <a:ext cx="2543810" cy="2047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3635" y="6906260"/>
            <a:ext cx="2580640" cy="1981835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7"/>
        </p:blipFill>
        <p:spPr>
          <a:xfrm>
            <a:off x="4994275" y="6908800"/>
            <a:ext cx="2513330" cy="1984375"/>
          </a:xfrm>
          <a:prstGeom prst="rect">
            <a:avLst/>
          </a:prstGeom>
        </p:spPr>
      </p:pic>
      <p:sp>
        <p:nvSpPr>
          <p:cNvPr id="10" name="path"/>
          <p:cNvSpPr/>
          <p:nvPr/>
        </p:nvSpPr>
        <p:spPr>
          <a:xfrm>
            <a:off x="2063259" y="5541596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10775" y="3731895"/>
            <a:ext cx="2380615" cy="1765935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9"/>
          <a:srcRect b="14089"/>
        </p:blipFill>
        <p:spPr>
          <a:xfrm>
            <a:off x="12372975" y="3736975"/>
            <a:ext cx="2436495" cy="176085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0"/>
          <a:srcRect b="14553"/>
        </p:blipFill>
        <p:spPr>
          <a:xfrm>
            <a:off x="10010775" y="5484495"/>
            <a:ext cx="2342515" cy="200850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11"/>
          <a:srcRect b="13273"/>
        </p:blipFill>
        <p:spPr>
          <a:xfrm>
            <a:off x="10030460" y="7487920"/>
            <a:ext cx="2342515" cy="20637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2"/>
          <a:srcRect b="13656"/>
          <a:stretch>
            <a:fillRect/>
          </a:stretch>
        </p:blipFill>
        <p:spPr>
          <a:xfrm>
            <a:off x="12353290" y="7487920"/>
            <a:ext cx="2453005" cy="207010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13"/>
          <a:srcRect b="5593"/>
        </p:blipFill>
        <p:spPr>
          <a:xfrm>
            <a:off x="12353290" y="5484495"/>
            <a:ext cx="2456180" cy="2003425"/>
          </a:xfrm>
          <a:prstGeom prst="rect">
            <a:avLst/>
          </a:prstGeom>
        </p:spPr>
      </p:pic>
      <p:pic>
        <p:nvPicPr>
          <p:cNvPr id="17" name="图片 16"/>
          <p:cNvPicPr/>
          <p:nvPr/>
        </p:nvPicPr>
        <p:blipFill>
          <a:blip r:embed="rId14"/>
        </p:blipFill>
        <p:spPr>
          <a:xfrm>
            <a:off x="12372975" y="1750695"/>
            <a:ext cx="2435860" cy="1981835"/>
          </a:xfrm>
          <a:prstGeom prst="rect">
            <a:avLst/>
          </a:prstGeom>
        </p:spPr>
      </p:pic>
      <p:pic>
        <p:nvPicPr>
          <p:cNvPr id="18" name="图片 17"/>
          <p:cNvPicPr/>
          <p:nvPr/>
        </p:nvPicPr>
        <p:blipFill>
          <a:blip r:embed="rId15"/>
          <a:srcRect b="12455"/>
        </p:blipFill>
        <p:spPr>
          <a:xfrm>
            <a:off x="10010140" y="1750695"/>
            <a:ext cx="2362835" cy="1981200"/>
          </a:xfrm>
          <a:prstGeom prst="rect">
            <a:avLst/>
          </a:prstGeom>
        </p:spPr>
      </p:pic>
      <p:sp>
        <p:nvSpPr>
          <p:cNvPr id="19" name="textbox 614"/>
          <p:cNvSpPr/>
          <p:nvPr/>
        </p:nvSpPr>
        <p:spPr>
          <a:xfrm>
            <a:off x="7807325" y="4406265"/>
            <a:ext cx="1712595" cy="2477135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lang="en-US" altLang="en-US" sz="1000" dirty="0"/>
          </a:p>
          <a:p>
            <a:pPr algn="l" rtl="0" eaLnBrk="0">
              <a:lnSpc>
                <a:spcPct val="107000"/>
              </a:lnSpc>
            </a:pPr>
            <a:endParaRPr lang="en-US" altLang="en-US" sz="1000" dirty="0"/>
          </a:p>
          <a:p>
            <a:pPr algn="ctr" rtl="0" eaLnBrk="0">
              <a:lnSpc>
                <a:spcPct val="101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皇族村文化旅游区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45110" indent="0" algn="l" rtl="0" eaLnBrk="0" fontAlgn="auto">
              <a:lnSpc>
                <a:spcPct val="198000"/>
              </a:lnSpc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辖区面积约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9.8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平方公里，这里的村民全部都姓赵，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90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％以上都是宋朝太宗皇帝的后裔，因此被称为“皇族村”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path"/>
          <p:cNvSpPr/>
          <p:nvPr/>
        </p:nvSpPr>
        <p:spPr>
          <a:xfrm>
            <a:off x="9699134" y="5476191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50" name="textbox 150"/>
          <p:cNvSpPr/>
          <p:nvPr/>
        </p:nvSpPr>
        <p:spPr>
          <a:xfrm>
            <a:off x="486783" y="40786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path"/>
          <p:cNvSpPr/>
          <p:nvPr/>
        </p:nvSpPr>
        <p:spPr>
          <a:xfrm>
            <a:off x="10404285" y="4607421"/>
            <a:ext cx="140723" cy="141027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2" y="0"/>
                  <a:pt x="221" y="49"/>
                  <a:pt x="221" y="111"/>
                </a:cubicBezTo>
                <a:cubicBezTo>
                  <a:pt x="221" y="172"/>
                  <a:pt x="172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1" name="path"/>
          <p:cNvSpPr/>
          <p:nvPr/>
        </p:nvSpPr>
        <p:spPr>
          <a:xfrm>
            <a:off x="10404285" y="7196182"/>
            <a:ext cx="140723" cy="141029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2" y="0"/>
                  <a:pt x="221" y="49"/>
                  <a:pt x="221" y="111"/>
                </a:cubicBezTo>
                <a:cubicBezTo>
                  <a:pt x="221" y="172"/>
                  <a:pt x="172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93" name="path"/>
          <p:cNvSpPr/>
          <p:nvPr/>
        </p:nvSpPr>
        <p:spPr>
          <a:xfrm>
            <a:off x="12673700" y="4607421"/>
            <a:ext cx="140722" cy="141027"/>
          </a:xfrm>
          <a:custGeom>
            <a:avLst/>
            <a:gdLst/>
            <a:ahLst/>
            <a:cxnLst/>
            <a:rect l="0" t="0" r="0" b="0"/>
            <a:pathLst>
              <a:path w="221" h="222">
                <a:moveTo>
                  <a:pt x="110" y="0"/>
                </a:moveTo>
                <a:cubicBezTo>
                  <a:pt x="171" y="0"/>
                  <a:pt x="221" y="49"/>
                  <a:pt x="221" y="111"/>
                </a:cubicBezTo>
                <a:cubicBezTo>
                  <a:pt x="221" y="172"/>
                  <a:pt x="171" y="222"/>
                  <a:pt x="110" y="222"/>
                </a:cubicBezTo>
                <a:cubicBezTo>
                  <a:pt x="49" y="222"/>
                  <a:pt x="0" y="172"/>
                  <a:pt x="0" y="111"/>
                </a:cubicBezTo>
                <a:cubicBezTo>
                  <a:pt x="0" y="49"/>
                  <a:pt x="49" y="0"/>
                  <a:pt x="110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99" name="picture 5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614" name="textbox 614"/>
          <p:cNvSpPr/>
          <p:nvPr/>
        </p:nvSpPr>
        <p:spPr>
          <a:xfrm>
            <a:off x="1389380" y="1952625"/>
            <a:ext cx="4658360" cy="1452880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lstStyle/>
          <a:p>
            <a:pPr algn="ctr" rtl="0" eaLnBrk="0">
              <a:lnSpc>
                <a:spcPct val="106000"/>
              </a:lnSpc>
            </a:pPr>
            <a:endParaRPr lang="zh-CN" sz="1000" b="1" spc="100" dirty="0">
              <a:solidFill>
                <a:srgbClr val="FFFFFF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 rtl="0" eaLnBrk="0">
              <a:lnSpc>
                <a:spcPct val="106000"/>
              </a:lnSpc>
            </a:pPr>
            <a:r>
              <a:rPr lang="zh-CN" sz="2000" b="1" spc="1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侨胞平台</a:t>
            </a:r>
            <a:endParaRPr lang="en-US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245110" indent="0" algn="l" rtl="0" eaLnBrk="0" fontAlgn="auto">
              <a:lnSpc>
                <a:spcPct val="198000"/>
              </a:lnSpc>
              <a:spcBef>
                <a:spcPts val="0"/>
              </a:spcBef>
            </a:pP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霞路村成立了霞路公益联谊会、霞路侨讯社、霞路侨胞之家</a:t>
            </a:r>
            <a:r>
              <a:rPr lang="en-US" altLang="zh-CN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altLang="en-US"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个平台，组建“千里霞路情”等多个微信群，建立和加强与海外侨胞定期联系和服务机制，宣传侨法，保护侨胞合法权益。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" name="textbox 634"/>
          <p:cNvSpPr/>
          <p:nvPr/>
        </p:nvSpPr>
        <p:spPr>
          <a:xfrm>
            <a:off x="676507" y="1084977"/>
            <a:ext cx="3072129" cy="7321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7000"/>
              </a:lnSpc>
            </a:pP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CULTURAL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OF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8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GUJI</a:t>
            </a:r>
            <a:r>
              <a:rPr sz="2300" u="sng" spc="-4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r>
              <a:rPr sz="2300" u="sng" spc="0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</a:t>
            </a:r>
            <a:endParaRPr lang="en-US" altLang="en-US" sz="2300" dirty="0"/>
          </a:p>
          <a:p>
            <a:pPr marL="130810" algn="l" rtl="0" eaLnBrk="0">
              <a:lnSpc>
                <a:spcPts val="3455"/>
              </a:lnSpc>
              <a:tabLst>
                <a:tab pos="234950" algn="l"/>
              </a:tabLst>
            </a:pPr>
            <a:r>
              <a:rPr sz="19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altLang="en-US" sz="1900" b="1">
                <a:solidFill>
                  <a:schemeClr val="accent2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华侨资源丰富</a:t>
            </a:r>
            <a:endParaRPr lang="zh-CN" altLang="en-US" sz="1900" b="1" spc="70" dirty="0">
              <a:solidFill>
                <a:schemeClr val="accent2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5" name="path"/>
          <p:cNvSpPr/>
          <p:nvPr/>
        </p:nvSpPr>
        <p:spPr>
          <a:xfrm>
            <a:off x="693935" y="15333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37" name="textbox 637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638" name="textbox 638"/>
          <p:cNvSpPr/>
          <p:nvPr/>
        </p:nvSpPr>
        <p:spPr>
          <a:xfrm>
            <a:off x="511505" y="9819757"/>
            <a:ext cx="641350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2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 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/2</a:t>
            </a:r>
            <a:r>
              <a:rPr lang="en-US"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</a:t>
            </a:r>
            <a:endParaRPr lang="en-US" sz="700" spc="-2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sp>
        <p:nvSpPr>
          <p:cNvPr id="643" name="path"/>
          <p:cNvSpPr/>
          <p:nvPr/>
        </p:nvSpPr>
        <p:spPr>
          <a:xfrm>
            <a:off x="10380459" y="7172314"/>
            <a:ext cx="188373" cy="188765"/>
          </a:xfrm>
          <a:custGeom>
            <a:avLst/>
            <a:gdLst/>
            <a:ahLst/>
            <a:cxnLst/>
            <a:rect l="0" t="0" r="0" b="0"/>
            <a:pathLst>
              <a:path w="296" h="297">
                <a:moveTo>
                  <a:pt x="148" y="5"/>
                </a:moveTo>
                <a:cubicBezTo>
                  <a:pt x="227" y="5"/>
                  <a:pt x="290" y="69"/>
                  <a:pt x="290" y="148"/>
                </a:cubicBezTo>
                <a:cubicBezTo>
                  <a:pt x="290" y="227"/>
                  <a:pt x="227" y="291"/>
                  <a:pt x="148" y="291"/>
                </a:cubicBezTo>
                <a:cubicBezTo>
                  <a:pt x="69" y="291"/>
                  <a:pt x="5" y="227"/>
                  <a:pt x="5" y="148"/>
                </a:cubicBezTo>
                <a:cubicBezTo>
                  <a:pt x="5" y="69"/>
                  <a:pt x="69" y="5"/>
                  <a:pt x="148" y="5"/>
                </a:cubicBezTo>
              </a:path>
            </a:pathLst>
          </a:custGeom>
          <a:noFill/>
          <a:ln w="7199" cap="flat">
            <a:solidFill>
              <a:srgbClr val="FFFFFF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45" name="path"/>
          <p:cNvSpPr/>
          <p:nvPr/>
        </p:nvSpPr>
        <p:spPr>
          <a:xfrm>
            <a:off x="12649875" y="4583554"/>
            <a:ext cx="188372" cy="188762"/>
          </a:xfrm>
          <a:custGeom>
            <a:avLst/>
            <a:gdLst/>
            <a:ahLst/>
            <a:cxnLst/>
            <a:rect l="0" t="0" r="0" b="0"/>
            <a:pathLst>
              <a:path w="296" h="297">
                <a:moveTo>
                  <a:pt x="148" y="5"/>
                </a:moveTo>
                <a:cubicBezTo>
                  <a:pt x="227" y="5"/>
                  <a:pt x="290" y="69"/>
                  <a:pt x="290" y="148"/>
                </a:cubicBezTo>
                <a:cubicBezTo>
                  <a:pt x="290" y="227"/>
                  <a:pt x="227" y="291"/>
                  <a:pt x="148" y="291"/>
                </a:cubicBezTo>
                <a:cubicBezTo>
                  <a:pt x="69" y="291"/>
                  <a:pt x="5" y="227"/>
                  <a:pt x="5" y="148"/>
                </a:cubicBezTo>
                <a:cubicBezTo>
                  <a:pt x="5" y="69"/>
                  <a:pt x="69" y="5"/>
                  <a:pt x="148" y="5"/>
                </a:cubicBezTo>
              </a:path>
            </a:pathLst>
          </a:custGeom>
          <a:noFill/>
          <a:ln w="7199" cap="flat">
            <a:solidFill>
              <a:srgbClr val="FFFFFF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0" name="path"/>
          <p:cNvSpPr/>
          <p:nvPr/>
        </p:nvSpPr>
        <p:spPr>
          <a:xfrm rot="5400000">
            <a:off x="3670444" y="3448001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9" name="textbox 614"/>
          <p:cNvSpPr/>
          <p:nvPr/>
        </p:nvSpPr>
        <p:spPr>
          <a:xfrm>
            <a:off x="7807325" y="4001135"/>
            <a:ext cx="1712595" cy="2772410"/>
          </a:xfrm>
          <a:prstGeom prst="rect">
            <a:avLst/>
          </a:prstGeom>
          <a:solidFill>
            <a:srgbClr val="F58345"/>
          </a:solidFill>
        </p:spPr>
        <p:txBody>
          <a:bodyPr vert="horz" wrap="square" lIns="0" tIns="0" rIns="0" bIns="0"/>
          <a:p>
            <a:pPr algn="l" rtl="0" eaLnBrk="0">
              <a:lnSpc>
                <a:spcPct val="106000"/>
              </a:lnSpc>
            </a:pPr>
            <a:endParaRPr lang="zh-CN" altLang="en-US" sz="1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ctr" rtl="0" eaLnBrk="0">
              <a:lnSpc>
                <a:spcPct val="107000"/>
              </a:lnSpc>
            </a:pPr>
            <a:r>
              <a:rPr lang="zh-CN" altLang="en-US" sz="20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侨胞之家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45110" indent="0" algn="l" rtl="0" eaLnBrk="0" fontAlgn="auto">
              <a:lnSpc>
                <a:spcPct val="198000"/>
              </a:lnSpc>
            </a:pPr>
            <a:r>
              <a:rPr sz="10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对乡村建设积极建言献策，如修建华侨公墓、修缮耿光堂、建立霞路奖教奖学及校舍建设、创建烧鹅街助力乡村游等9条建议全部被采纳，并得到落实和实施。</a:t>
            </a:r>
            <a:endParaRPr sz="10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path"/>
          <p:cNvSpPr/>
          <p:nvPr/>
        </p:nvSpPr>
        <p:spPr>
          <a:xfrm>
            <a:off x="9699134" y="5294581"/>
            <a:ext cx="161315" cy="214466"/>
          </a:xfrm>
          <a:custGeom>
            <a:avLst/>
            <a:gdLst/>
            <a:ahLst/>
            <a:cxnLst/>
            <a:rect l="0" t="0" r="0" b="0"/>
            <a:pathLst>
              <a:path w="254" h="337">
                <a:moveTo>
                  <a:pt x="0" y="81"/>
                </a:moveTo>
                <a:lnTo>
                  <a:pt x="73" y="81"/>
                </a:lnTo>
                <a:lnTo>
                  <a:pt x="73" y="0"/>
                </a:lnTo>
                <a:lnTo>
                  <a:pt x="163" y="84"/>
                </a:lnTo>
                <a:lnTo>
                  <a:pt x="254" y="168"/>
                </a:lnTo>
                <a:lnTo>
                  <a:pt x="163" y="253"/>
                </a:lnTo>
                <a:lnTo>
                  <a:pt x="73" y="337"/>
                </a:lnTo>
                <a:lnTo>
                  <a:pt x="73" y="256"/>
                </a:lnTo>
                <a:lnTo>
                  <a:pt x="0" y="256"/>
                </a:lnTo>
                <a:lnTo>
                  <a:pt x="0" y="81"/>
                </a:lnTo>
                <a:close/>
              </a:path>
            </a:pathLst>
          </a:custGeom>
          <a:solidFill>
            <a:srgbClr val="CD8C5D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925" y="6797675"/>
            <a:ext cx="2571115" cy="310261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7770" y="6822440"/>
            <a:ext cx="2482850" cy="3068320"/>
          </a:xfrm>
          <a:prstGeom prst="rect">
            <a:avLst/>
          </a:prstGeom>
        </p:spPr>
      </p:pic>
      <p:pic>
        <p:nvPicPr>
          <p:cNvPr id="23" name="图片 22"/>
          <p:cNvPicPr/>
          <p:nvPr/>
        </p:nvPicPr>
        <p:blipFill>
          <a:blip r:embed="rId4"/>
        </p:blipFill>
        <p:spPr>
          <a:xfrm>
            <a:off x="12307570" y="6997700"/>
            <a:ext cx="2599055" cy="2003425"/>
          </a:xfrm>
          <a:prstGeom prst="rect">
            <a:avLst/>
          </a:prstGeom>
        </p:spPr>
      </p:pic>
      <p:pic>
        <p:nvPicPr>
          <p:cNvPr id="24" name="图片 23"/>
          <p:cNvPicPr/>
          <p:nvPr/>
        </p:nvPicPr>
        <p:blipFill>
          <a:blip r:embed="rId5"/>
        </p:blipFill>
        <p:spPr>
          <a:xfrm>
            <a:off x="9519920" y="6997700"/>
            <a:ext cx="2787015" cy="1991995"/>
          </a:xfrm>
          <a:prstGeom prst="rect">
            <a:avLst/>
          </a:prstGeom>
        </p:spPr>
      </p:pic>
      <p:pic>
        <p:nvPicPr>
          <p:cNvPr id="25" name="图片 24"/>
          <p:cNvPicPr/>
          <p:nvPr/>
        </p:nvPicPr>
        <p:blipFill>
          <a:blip r:embed="rId6"/>
        </p:blipFill>
        <p:spPr>
          <a:xfrm>
            <a:off x="9685655" y="1762760"/>
            <a:ext cx="2562225" cy="2020570"/>
          </a:xfrm>
          <a:prstGeom prst="rect">
            <a:avLst/>
          </a:prstGeom>
        </p:spPr>
      </p:pic>
      <p:pic>
        <p:nvPicPr>
          <p:cNvPr id="26" name="图片 25"/>
          <p:cNvPicPr/>
          <p:nvPr/>
        </p:nvPicPr>
        <p:blipFill>
          <a:blip r:embed="rId7"/>
        </p:blipFill>
        <p:spPr>
          <a:xfrm>
            <a:off x="12247880" y="1765300"/>
            <a:ext cx="2658745" cy="201803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2690" y="3649345"/>
            <a:ext cx="2545715" cy="314833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748405" y="3646805"/>
            <a:ext cx="2494915" cy="3164840"/>
          </a:xfrm>
          <a:prstGeom prst="rect">
            <a:avLst/>
          </a:prstGeom>
        </p:spPr>
      </p:pic>
      <p:pic>
        <p:nvPicPr>
          <p:cNvPr id="30" name="图片 29" descr="6703ea361724845fc9a2f42c3a0b47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952990" y="3783330"/>
            <a:ext cx="4591685" cy="3214370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515358" y="33166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2" name="picture 4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"/>
            <a:ext cx="15336001" cy="10476000"/>
          </a:xfrm>
          <a:prstGeom prst="rect">
            <a:avLst/>
          </a:prstGeom>
        </p:spPr>
      </p:pic>
      <p:sp>
        <p:nvSpPr>
          <p:cNvPr id="413" name="rect"/>
          <p:cNvSpPr/>
          <p:nvPr/>
        </p:nvSpPr>
        <p:spPr>
          <a:xfrm>
            <a:off x="-16296" y="-550658"/>
            <a:ext cx="15343165" cy="4641996"/>
          </a:xfrm>
          <a:prstGeom prst="rect">
            <a:avLst/>
          </a:prstGeom>
          <a:solidFill>
            <a:srgbClr val="00000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4" name="textbox 414"/>
          <p:cNvSpPr/>
          <p:nvPr/>
        </p:nvSpPr>
        <p:spPr>
          <a:xfrm>
            <a:off x="11991445" y="8191641"/>
            <a:ext cx="1955800" cy="10293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7900"/>
              </a:lnSpc>
            </a:pPr>
            <a:r>
              <a:rPr sz="4300" spc="-110" baseline="27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投资</a:t>
            </a:r>
            <a:r>
              <a:rPr sz="2700" spc="-11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7200" spc="-110" baseline="29000" dirty="0">
                <a:solidFill>
                  <a:srgbClr val="FFF1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</a:t>
            </a:r>
            <a:r>
              <a:rPr lang="zh-CN" sz="7200" spc="-110" baseline="-4000" dirty="0">
                <a:solidFill>
                  <a:srgbClr val="FFF101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求</a:t>
            </a:r>
            <a:endParaRPr lang="zh-CN" sz="7200" spc="-110" baseline="-4000" dirty="0">
              <a:solidFill>
                <a:srgbClr val="FFF101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15" name="textbox 415"/>
          <p:cNvSpPr/>
          <p:nvPr/>
        </p:nvSpPr>
        <p:spPr>
          <a:xfrm>
            <a:off x="511505" y="9167254"/>
            <a:ext cx="13705839" cy="8597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ct val="81000"/>
              </a:lnSpc>
            </a:pPr>
            <a:r>
              <a:rPr sz="1500" spc="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INVESTMENT</a:t>
            </a:r>
            <a:r>
              <a:rPr sz="1500" spc="135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lang="en-US" sz="1500" spc="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DEMAND</a:t>
            </a:r>
            <a:endParaRPr sz="1500" spc="0" dirty="0">
              <a:solidFill>
                <a:srgbClr val="FFFFFF">
                  <a:alpha val="50196"/>
                </a:srgbClr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  <a:p>
            <a:pPr algn="l" rtl="0" eaLnBrk="0">
              <a:lnSpc>
                <a:spcPct val="140000"/>
              </a:lnSpc>
            </a:pPr>
            <a:endParaRPr lang="en-US" altLang="en-US" sz="1000" dirty="0"/>
          </a:p>
          <a:p>
            <a:pPr algn="l" rtl="0" eaLnBrk="0">
              <a:lnSpc>
                <a:spcPct val="141000"/>
              </a:lnSpc>
            </a:pPr>
            <a:endParaRPr lang="en-US" altLang="en-US" sz="1000" dirty="0"/>
          </a:p>
          <a:p>
            <a:pPr algn="l" rtl="0" eaLnBrk="0">
              <a:lnSpc>
                <a:spcPct val="128000"/>
              </a:lnSpc>
            </a:pPr>
            <a:endParaRPr lang="en-US" altLang="en-US" sz="200" dirty="0"/>
          </a:p>
          <a:p>
            <a:pPr marL="12700" algn="l" rtl="0" eaLnBrk="0">
              <a:lnSpc>
                <a:spcPts val="1430"/>
              </a:lnSpc>
              <a:spcBef>
                <a:spcPts val="0"/>
              </a:spcBef>
            </a:pPr>
            <a:r>
              <a:rPr sz="1000" spc="-3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PE</a:t>
            </a:r>
            <a:r>
              <a:rPr sz="1000" spc="-3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23</a:t>
            </a:r>
            <a:r>
              <a:rPr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/2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4</a:t>
            </a:r>
            <a:endParaRPr lang="en-US" sz="700" spc="-3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pic>
        <p:nvPicPr>
          <p:cNvPr id="416" name="picture 4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314750" y="4771279"/>
            <a:ext cx="3375011" cy="2951096"/>
          </a:xfrm>
          <a:prstGeom prst="rect">
            <a:avLst/>
          </a:prstGeom>
        </p:spPr>
      </p:pic>
      <p:sp>
        <p:nvSpPr>
          <p:cNvPr id="417" name="rect"/>
          <p:cNvSpPr/>
          <p:nvPr/>
        </p:nvSpPr>
        <p:spPr>
          <a:xfrm>
            <a:off x="-12696" y="4058737"/>
            <a:ext cx="15336000" cy="7199"/>
          </a:xfrm>
          <a:prstGeom prst="rect">
            <a:avLst/>
          </a:prstGeom>
          <a:solidFill>
            <a:srgbClr val="231F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18" name="textbox 418"/>
          <p:cNvSpPr/>
          <p:nvPr/>
        </p:nvSpPr>
        <p:spPr>
          <a:xfrm>
            <a:off x="726308" y="590206"/>
            <a:ext cx="862964" cy="151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3025" algn="l" rtl="0" eaLnBrk="0">
              <a:lnSpc>
                <a:spcPts val="995"/>
              </a:lnSpc>
              <a:tabLst>
                <a:tab pos="107950" algn="l"/>
              </a:tabLst>
            </a:pPr>
            <a:r>
              <a:rPr sz="80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4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古井烧鹅美食</a:t>
            </a:r>
            <a:r>
              <a:rPr sz="80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街</a:t>
            </a:r>
            <a:endParaRPr lang="en-US" altLang="en-US" sz="800" dirty="0"/>
          </a:p>
        </p:txBody>
      </p:sp>
      <p:grpSp>
        <p:nvGrpSpPr>
          <p:cNvPr id="48" name="group 48"/>
          <p:cNvGrpSpPr/>
          <p:nvPr/>
        </p:nvGrpSpPr>
        <p:grpSpPr>
          <a:xfrm rot="21600000">
            <a:off x="739008" y="629801"/>
            <a:ext cx="60469" cy="60466"/>
            <a:chOff x="0" y="0"/>
            <a:chExt cx="60469" cy="60466"/>
          </a:xfrm>
        </p:grpSpPr>
        <p:sp>
          <p:nvSpPr>
            <p:cNvPr id="419" name="path"/>
            <p:cNvSpPr/>
            <p:nvPr/>
          </p:nvSpPr>
          <p:spPr>
            <a:xfrm>
              <a:off x="0" y="0"/>
              <a:ext cx="60469" cy="60466"/>
            </a:xfrm>
            <a:custGeom>
              <a:avLst/>
              <a:gdLst/>
              <a:ahLst/>
              <a:cxnLst/>
              <a:rect l="0" t="0" r="0" b="0"/>
              <a:pathLst>
                <a:path w="95" h="95">
                  <a:moveTo>
                    <a:pt x="47" y="1"/>
                  </a:moveTo>
                  <a:cubicBezTo>
                    <a:pt x="72" y="1"/>
                    <a:pt x="93" y="22"/>
                    <a:pt x="93" y="47"/>
                  </a:cubicBezTo>
                  <a:cubicBezTo>
                    <a:pt x="93" y="72"/>
                    <a:pt x="72" y="93"/>
                    <a:pt x="47" y="93"/>
                  </a:cubicBezTo>
                  <a:cubicBezTo>
                    <a:pt x="22" y="93"/>
                    <a:pt x="1" y="72"/>
                    <a:pt x="1" y="47"/>
                  </a:cubicBezTo>
                  <a:cubicBezTo>
                    <a:pt x="1" y="22"/>
                    <a:pt x="22" y="1"/>
                    <a:pt x="47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420" name="path"/>
            <p:cNvSpPr/>
            <p:nvPr/>
          </p:nvSpPr>
          <p:spPr>
            <a:xfrm>
              <a:off x="12257" y="12172"/>
              <a:ext cx="35968" cy="35969"/>
            </a:xfrm>
            <a:custGeom>
              <a:avLst/>
              <a:gdLst/>
              <a:ahLst/>
              <a:cxnLst/>
              <a:rect l="0" t="0" r="0" b="0"/>
              <a:pathLst>
                <a:path w="56" h="56">
                  <a:moveTo>
                    <a:pt x="28" y="1"/>
                  </a:moveTo>
                  <a:cubicBezTo>
                    <a:pt x="42" y="1"/>
                    <a:pt x="54" y="13"/>
                    <a:pt x="54" y="28"/>
                  </a:cubicBezTo>
                  <a:cubicBezTo>
                    <a:pt x="54" y="42"/>
                    <a:pt x="42" y="54"/>
                    <a:pt x="28" y="54"/>
                  </a:cubicBezTo>
                  <a:cubicBezTo>
                    <a:pt x="13" y="54"/>
                    <a:pt x="1" y="42"/>
                    <a:pt x="1" y="28"/>
                  </a:cubicBezTo>
                  <a:cubicBezTo>
                    <a:pt x="1" y="13"/>
                    <a:pt x="13" y="1"/>
                    <a:pt x="28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421" name="rect"/>
          <p:cNvSpPr/>
          <p:nvPr/>
        </p:nvSpPr>
        <p:spPr>
          <a:xfrm>
            <a:off x="15319703" y="-572460"/>
            <a:ext cx="7165" cy="4634798"/>
          </a:xfrm>
          <a:prstGeom prst="rect">
            <a:avLst/>
          </a:prstGeom>
          <a:solidFill>
            <a:srgbClr val="231F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22" name="path"/>
          <p:cNvSpPr/>
          <p:nvPr/>
        </p:nvSpPr>
        <p:spPr>
          <a:xfrm>
            <a:off x="13882929" y="9399248"/>
            <a:ext cx="207819" cy="128920"/>
          </a:xfrm>
          <a:custGeom>
            <a:avLst/>
            <a:gdLst/>
            <a:ahLst/>
            <a:cxnLst/>
            <a:rect l="0" t="0" r="0" b="0"/>
            <a:pathLst>
              <a:path w="327" h="203">
                <a:moveTo>
                  <a:pt x="186" y="0"/>
                </a:moveTo>
                <a:lnTo>
                  <a:pt x="301" y="101"/>
                </a:lnTo>
                <a:lnTo>
                  <a:pt x="186" y="203"/>
                </a:lnTo>
                <a:lnTo>
                  <a:pt x="212" y="203"/>
                </a:lnTo>
                <a:lnTo>
                  <a:pt x="327" y="101"/>
                </a:lnTo>
                <a:lnTo>
                  <a:pt x="212" y="0"/>
                </a:lnTo>
                <a:lnTo>
                  <a:pt x="186" y="0"/>
                </a:lnTo>
                <a:close/>
              </a:path>
              <a:path w="327" h="203">
                <a:moveTo>
                  <a:pt x="93" y="0"/>
                </a:moveTo>
                <a:lnTo>
                  <a:pt x="208" y="101"/>
                </a:lnTo>
                <a:lnTo>
                  <a:pt x="93" y="203"/>
                </a:lnTo>
                <a:lnTo>
                  <a:pt x="118" y="203"/>
                </a:lnTo>
                <a:lnTo>
                  <a:pt x="234" y="101"/>
                </a:lnTo>
                <a:lnTo>
                  <a:pt x="118" y="0"/>
                </a:lnTo>
                <a:lnTo>
                  <a:pt x="93" y="0"/>
                </a:lnTo>
                <a:close/>
              </a:path>
              <a:path w="327" h="203">
                <a:moveTo>
                  <a:pt x="0" y="0"/>
                </a:moveTo>
                <a:lnTo>
                  <a:pt x="115" y="101"/>
                </a:lnTo>
                <a:lnTo>
                  <a:pt x="0" y="203"/>
                </a:lnTo>
                <a:lnTo>
                  <a:pt x="25" y="203"/>
                </a:lnTo>
                <a:lnTo>
                  <a:pt x="140" y="101"/>
                </a:lnTo>
                <a:lnTo>
                  <a:pt x="2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2" name="picture 4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447" name="textbox 447"/>
          <p:cNvSpPr/>
          <p:nvPr/>
        </p:nvSpPr>
        <p:spPr>
          <a:xfrm>
            <a:off x="8709025" y="1528445"/>
            <a:ext cx="1889125" cy="2806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r>
              <a:rPr sz="16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天成圩文旅市集</a:t>
            </a:r>
            <a:endParaRPr sz="160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48" name="path"/>
          <p:cNvSpPr/>
          <p:nvPr/>
        </p:nvSpPr>
        <p:spPr>
          <a:xfrm>
            <a:off x="8495314" y="15333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49" name="textbox 449"/>
          <p:cNvSpPr/>
          <p:nvPr/>
        </p:nvSpPr>
        <p:spPr>
          <a:xfrm>
            <a:off x="8476615" y="2223135"/>
            <a:ext cx="2800985" cy="770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7000"/>
              </a:lnSpc>
            </a:pPr>
            <a:endParaRPr lang="en-US" altLang="en-US" sz="100" dirty="0"/>
          </a:p>
          <a:p>
            <a:pPr marL="184150" indent="-171450" algn="l" rtl="0" eaLnBrk="0" fontAlgn="auto">
              <a:lnSpc>
                <a:spcPct val="155000"/>
              </a:lnSpc>
              <a:buFont typeface="Wingdings" panose="05000000000000000000" charset="0"/>
              <a:buChar char="l"/>
            </a:pPr>
            <a:r>
              <a:rPr sz="90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天成圩历史底蕴、宋代遗风文化、现有市集活动经验（镇政府负责谋划和出资8.9万）、周边古建筑群</a:t>
            </a:r>
            <a:endParaRPr lang="zh-CN" sz="90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0" indent="-171450" algn="l" rtl="0" eaLnBrk="0" fontAlgn="auto">
              <a:lnSpc>
                <a:spcPct val="155000"/>
              </a:lnSpc>
              <a:buFont typeface="Wingdings" panose="05000000000000000000" charset="0"/>
              <a:buChar char="l"/>
            </a:pPr>
            <a:r>
              <a:rPr lang="zh-CN" sz="90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社会资本合作运营，需打造商铺及整合公共空间</a:t>
            </a:r>
            <a:endParaRPr lang="zh-CN" sz="90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0" indent="-171450" algn="l" rtl="0" eaLnBrk="0" fontAlgn="auto">
              <a:lnSpc>
                <a:spcPct val="155000"/>
              </a:lnSpc>
              <a:buFont typeface="Wingdings" panose="05000000000000000000" charset="0"/>
              <a:buChar char="l"/>
            </a:pPr>
            <a:r>
              <a:rPr lang="zh-CN" sz="90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带动霞路村旅游发展及村民就业</a:t>
            </a:r>
            <a:endParaRPr lang="zh-CN" sz="90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51" name="path"/>
          <p:cNvSpPr/>
          <p:nvPr/>
        </p:nvSpPr>
        <p:spPr>
          <a:xfrm>
            <a:off x="4735457" y="8347991"/>
            <a:ext cx="316227" cy="94173"/>
          </a:xfrm>
          <a:custGeom>
            <a:avLst/>
            <a:gdLst/>
            <a:ahLst/>
            <a:cxnLst/>
            <a:rect l="0" t="0" r="0" b="0"/>
            <a:pathLst>
              <a:path w="497" h="148">
                <a:moveTo>
                  <a:pt x="74" y="0"/>
                </a:moveTo>
                <a:lnTo>
                  <a:pt x="423" y="0"/>
                </a:lnTo>
                <a:cubicBezTo>
                  <a:pt x="464" y="0"/>
                  <a:pt x="497" y="33"/>
                  <a:pt x="497" y="74"/>
                </a:cubicBezTo>
                <a:lnTo>
                  <a:pt x="497" y="74"/>
                </a:lnTo>
                <a:cubicBezTo>
                  <a:pt x="497" y="114"/>
                  <a:pt x="464" y="148"/>
                  <a:pt x="423" y="148"/>
                </a:cubicBezTo>
                <a:lnTo>
                  <a:pt x="74" y="148"/>
                </a:lnTo>
                <a:cubicBezTo>
                  <a:pt x="33" y="148"/>
                  <a:pt x="0" y="114"/>
                  <a:pt x="0" y="74"/>
                </a:cubicBezTo>
                <a:lnTo>
                  <a:pt x="0" y="74"/>
                </a:lnTo>
                <a:cubicBezTo>
                  <a:pt x="0" y="33"/>
                  <a:pt x="33" y="0"/>
                  <a:pt x="74" y="0"/>
                </a:cubicBezTo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58" name="textbox 458"/>
          <p:cNvSpPr/>
          <p:nvPr/>
        </p:nvSpPr>
        <p:spPr>
          <a:xfrm>
            <a:off x="682625" y="1103630"/>
            <a:ext cx="4970780" cy="7353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7780" algn="l" rtl="0" eaLnBrk="0">
              <a:lnSpc>
                <a:spcPct val="70000"/>
              </a:lnSpc>
            </a:pPr>
            <a:r>
              <a:rPr sz="2500" b="1" u="sng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农文旅融合</a:t>
            </a:r>
            <a:r>
              <a:rPr sz="19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endParaRPr sz="1900" spc="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780" algn="l" rtl="0" eaLnBrk="0">
              <a:lnSpc>
                <a:spcPct val="70000"/>
              </a:lnSpc>
            </a:pPr>
            <a:endParaRPr lang="zh-CN" sz="1900" spc="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7780" algn="l" rtl="0" eaLnBrk="0">
              <a:lnSpc>
                <a:spcPct val="70000"/>
              </a:lnSpc>
            </a:pPr>
            <a:r>
              <a:rPr sz="16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1600" spc="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1600" spc="7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烧鹅体验馆</a:t>
            </a:r>
            <a:endParaRPr lang="zh-CN" sz="1600" dirty="0"/>
          </a:p>
        </p:txBody>
      </p:sp>
      <p:sp>
        <p:nvSpPr>
          <p:cNvPr id="459" name="path"/>
          <p:cNvSpPr/>
          <p:nvPr/>
        </p:nvSpPr>
        <p:spPr>
          <a:xfrm>
            <a:off x="695016" y="1533325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88" name="textbox 488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2" name="textbox 449"/>
          <p:cNvSpPr/>
          <p:nvPr/>
        </p:nvSpPr>
        <p:spPr>
          <a:xfrm>
            <a:off x="682625" y="2065655"/>
            <a:ext cx="3105150" cy="1056640"/>
          </a:xfrm>
          <a:prstGeom prst="rect">
            <a:avLst/>
          </a:prstGeom>
        </p:spPr>
        <p:txBody>
          <a:bodyPr vert="horz" wrap="square" lIns="0" tIns="0" rIns="0" bIns="0"/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古村落建筑群、中国传统村</a:t>
            </a:r>
            <a:r>
              <a:rPr lang="zh-CN"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落</a:t>
            </a: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、“烧鹅街”</a:t>
            </a:r>
            <a:endParaRPr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计划通过“村企合作”的方式打造烧鹅体验馆，展示古井烧鹅的历史来源</a:t>
            </a:r>
            <a:r>
              <a:rPr lang="zh-CN"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，28亩项目用地已取得用地指标</a:t>
            </a:r>
            <a:endParaRPr lang="zh-CN"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霞路村及周边村农文旅发展，增加村集体经济及村民收入</a:t>
            </a:r>
            <a:endParaRPr lang="en-US" altLang="zh-CN"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9943" y="3425825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l" defTabSz="266700">
              <a:spcAft>
                <a:spcPct val="0"/>
              </a:spcAft>
            </a:pPr>
            <a:r>
              <a:rPr lang="zh-CN" sz="1600" spc="7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和气农场</a:t>
            </a:r>
            <a:endParaRPr lang="zh-CN" sz="1600" spc="7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path"/>
          <p:cNvSpPr/>
          <p:nvPr/>
        </p:nvSpPr>
        <p:spPr>
          <a:xfrm>
            <a:off x="682316" y="3474520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82625" y="3801745"/>
            <a:ext cx="6824345" cy="733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果园采摘基地、农事体验区、研学游设施、港澳乡贤资源</a:t>
            </a:r>
            <a:endParaRPr lang="zh-CN"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需社会资本参股合作，总投资500万元，流转土地80亩，目前已对接</a:t>
            </a:r>
            <a:endParaRPr lang="zh-CN"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84150" indent="-171450" algn="l" rtl="0" eaLnBrk="0" fontAlgn="auto">
              <a:lnSpc>
                <a:spcPct val="155000"/>
              </a:lnSpc>
              <a:buClrTx/>
              <a:buSzTx/>
              <a:buFont typeface="Wingdings" panose="05000000000000000000" charset="0"/>
              <a:buChar char="l"/>
            </a:pPr>
            <a:r>
              <a:rPr lang="zh-CN"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带动霞路村旅游发展，创新农文旅体验，带动周边村民就业</a:t>
            </a:r>
            <a:endParaRPr lang="zh-CN" sz="900" spc="2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2"/>
        </p:blipFill>
        <p:spPr>
          <a:xfrm>
            <a:off x="11407140" y="1763395"/>
            <a:ext cx="2827020" cy="1690370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3"/>
          <a:srcRect b="8441"/>
        </p:blipFill>
        <p:spPr>
          <a:xfrm>
            <a:off x="487045" y="7313295"/>
            <a:ext cx="2137410" cy="240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 b="12549"/>
          <a:stretch>
            <a:fillRect/>
          </a:stretch>
        </p:blipFill>
        <p:spPr>
          <a:xfrm>
            <a:off x="443865" y="4515485"/>
            <a:ext cx="6976110" cy="27724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b="8628"/>
          <a:stretch>
            <a:fillRect/>
          </a:stretch>
        </p:blipFill>
        <p:spPr>
          <a:xfrm>
            <a:off x="2652395" y="7287895"/>
            <a:ext cx="2319655" cy="2428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rcRect b="9786"/>
          <a:stretch>
            <a:fillRect/>
          </a:stretch>
        </p:blipFill>
        <p:spPr>
          <a:xfrm>
            <a:off x="4999990" y="7287895"/>
            <a:ext cx="2420620" cy="2429510"/>
          </a:xfrm>
          <a:prstGeom prst="rect">
            <a:avLst/>
          </a:prstGeom>
        </p:spPr>
      </p:pic>
      <p:sp>
        <p:nvSpPr>
          <p:cNvPr id="415" name="textbox 415"/>
          <p:cNvSpPr/>
          <p:nvPr/>
        </p:nvSpPr>
        <p:spPr>
          <a:xfrm>
            <a:off x="177800" y="9502140"/>
            <a:ext cx="13705840" cy="859790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algn="r" rtl="0" eaLnBrk="0">
              <a:lnSpc>
                <a:spcPct val="81000"/>
              </a:lnSpc>
            </a:pPr>
            <a:r>
              <a:rPr sz="1500" spc="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INVESTMENT</a:t>
            </a:r>
            <a:r>
              <a:rPr sz="1500" spc="135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lang="en-US" sz="1500" spc="0" dirty="0">
                <a:solidFill>
                  <a:srgbClr val="FFFFFF">
                    <a:alpha val="5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DEMAND</a:t>
            </a:r>
            <a:endParaRPr sz="1500" spc="0" dirty="0">
              <a:solidFill>
                <a:srgbClr val="FFFFFF">
                  <a:alpha val="50196"/>
                </a:srgbClr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  <a:p>
            <a:pPr algn="l" rtl="0" eaLnBrk="0">
              <a:lnSpc>
                <a:spcPct val="140000"/>
              </a:lnSpc>
            </a:pPr>
            <a:endParaRPr lang="en-US" altLang="en-US" sz="1000" dirty="0"/>
          </a:p>
          <a:p>
            <a:pPr algn="l" rtl="0" eaLnBrk="0">
              <a:lnSpc>
                <a:spcPct val="141000"/>
              </a:lnSpc>
            </a:pPr>
            <a:endParaRPr lang="en-US" altLang="en-US" sz="1000" dirty="0"/>
          </a:p>
          <a:p>
            <a:pPr algn="l" rtl="0" eaLnBrk="0">
              <a:lnSpc>
                <a:spcPct val="128000"/>
              </a:lnSpc>
            </a:pPr>
            <a:endParaRPr lang="en-US" altLang="en-US" sz="200" dirty="0"/>
          </a:p>
          <a:p>
            <a:pPr marL="12700" algn="l" rtl="0" eaLnBrk="0">
              <a:lnSpc>
                <a:spcPts val="1430"/>
              </a:lnSpc>
              <a:spcBef>
                <a:spcPts val="0"/>
              </a:spcBef>
            </a:pPr>
            <a:r>
              <a:rPr sz="1000" spc="-3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PE</a:t>
            </a:r>
            <a:r>
              <a:rPr sz="1000" spc="-3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25</a:t>
            </a:r>
            <a:r>
              <a:rPr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/2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6</a:t>
            </a:r>
            <a:endParaRPr lang="en-US" sz="700" spc="-3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pic>
        <p:nvPicPr>
          <p:cNvPr id="12" name="图片 11"/>
          <p:cNvPicPr/>
          <p:nvPr/>
        </p:nvPicPr>
        <p:blipFill>
          <a:blip r:embed="rId7"/>
        </p:blipFill>
        <p:spPr>
          <a:xfrm>
            <a:off x="8477250" y="3474720"/>
            <a:ext cx="2921635" cy="258762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8"/>
        </p:blipFill>
        <p:spPr>
          <a:xfrm>
            <a:off x="11407140" y="3475355"/>
            <a:ext cx="2827020" cy="2537460"/>
          </a:xfrm>
          <a:prstGeom prst="rect">
            <a:avLst/>
          </a:prstGeom>
        </p:spPr>
      </p:pic>
      <p:pic>
        <p:nvPicPr>
          <p:cNvPr id="15" name="图片 14"/>
          <p:cNvPicPr/>
          <p:nvPr/>
        </p:nvPicPr>
        <p:blipFill>
          <a:blip r:embed="rId9"/>
        </p:blipFill>
        <p:spPr>
          <a:xfrm rot="10800000" flipV="1">
            <a:off x="8476615" y="6036945"/>
            <a:ext cx="2922270" cy="240919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10"/>
        </p:blipFill>
        <p:spPr>
          <a:xfrm>
            <a:off x="11407140" y="6015990"/>
            <a:ext cx="2806065" cy="24091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5425" y="1533525"/>
            <a:ext cx="2984500" cy="1988185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486783" y="37992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textbox 520"/>
          <p:cNvSpPr/>
          <p:nvPr/>
        </p:nvSpPr>
        <p:spPr>
          <a:xfrm>
            <a:off x="681235" y="1065427"/>
            <a:ext cx="5916929" cy="15398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13335" algn="l" rtl="0" eaLnBrk="0">
              <a:lnSpc>
                <a:spcPct val="73000"/>
              </a:lnSpc>
            </a:pPr>
            <a:r>
              <a:rPr lang="zh-CN" sz="2400" b="1" u="sng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特色产业</a:t>
            </a:r>
            <a:endParaRPr sz="2400" b="1" u="sng" dirty="0">
              <a:solidFill>
                <a:srgbClr val="F58220">
                  <a:alpha val="100000"/>
                </a:srgbClr>
              </a:solidFill>
              <a:uFill>
                <a:solidFill>
                  <a:srgbClr val="D1D2D4"/>
                </a:solidFill>
              </a:uFill>
              <a:latin typeface="Arial" panose="020B0604020202020204"/>
              <a:ea typeface="Arial" panose="020B0604020202020204"/>
              <a:cs typeface="Arial" panose="020B0604020202020204"/>
            </a:endParaRPr>
          </a:p>
          <a:p>
            <a:pPr marL="13335" algn="l" rtl="0" eaLnBrk="0">
              <a:lnSpc>
                <a:spcPct val="73000"/>
              </a:lnSpc>
            </a:pPr>
            <a:r>
              <a:rPr lang="en-US" sz="19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</a:t>
            </a:r>
            <a:endParaRPr lang="en-US" sz="190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algn="l" rtl="0" eaLnBrk="0">
              <a:lnSpc>
                <a:spcPct val="73000"/>
              </a:lnSpc>
            </a:pPr>
            <a:r>
              <a:rPr lang="en-US" sz="19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16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古井优品品牌运营</a:t>
            </a:r>
            <a:endParaRPr sz="160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l" rtl="0" eaLnBrk="0">
              <a:lnSpc>
                <a:spcPct val="6000"/>
              </a:lnSpc>
            </a:pPr>
            <a:endParaRPr lang="en-US" altLang="en-US" sz="100" dirty="0"/>
          </a:p>
          <a:p>
            <a:pPr marL="127635" indent="269875" algn="l" rtl="0" eaLnBrk="0">
              <a:lnSpc>
                <a:spcPct val="155000"/>
              </a:lnSpc>
            </a:pPr>
            <a:endParaRPr sz="900" dirty="0">
              <a:solidFill>
                <a:srgbClr val="57585A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9085" indent="-171450" algn="l" rtl="0" eaLnBrk="0">
              <a:lnSpc>
                <a:spcPct val="155000"/>
              </a:lnSpc>
              <a:buFont typeface="Wingdings" panose="05000000000000000000" charset="0"/>
              <a:buChar char="l"/>
            </a:pPr>
            <a:r>
              <a:rPr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烧鹅产业链资源、村集体参股、现在烧鹅街有一家优品店</a:t>
            </a:r>
            <a:endParaRPr lang="zh-CN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9085" indent="-171450" algn="l" rtl="0" eaLnBrk="0">
              <a:lnSpc>
                <a:spcPct val="155000"/>
              </a:lnSpc>
              <a:buFont typeface="Wingdings" panose="05000000000000000000" charset="0"/>
              <a:buChar char="l"/>
            </a:pPr>
            <a:r>
              <a:rPr lang="zh-CN"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镇村企联合运营投资，需整合烧鹅街商户资源；村集体资金支持、镇强村公司资源资金支持，目前已对接</a:t>
            </a:r>
            <a:endParaRPr lang="zh-CN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9085" indent="-171450" algn="l" rtl="0" eaLnBrk="0">
              <a:lnSpc>
                <a:spcPct val="155000"/>
              </a:lnSpc>
              <a:buFont typeface="Wingdings" panose="05000000000000000000" charset="0"/>
              <a:buChar char="l"/>
            </a:pPr>
            <a:r>
              <a:rPr lang="zh-CN"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预计提高村集体经济收入，带动烧鹅产值突破2亿元</a:t>
            </a:r>
            <a:endParaRPr lang="zh-CN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1" name="path"/>
          <p:cNvSpPr/>
          <p:nvPr/>
        </p:nvSpPr>
        <p:spPr>
          <a:xfrm>
            <a:off x="693935" y="15333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23" name="rect"/>
          <p:cNvSpPr/>
          <p:nvPr/>
        </p:nvSpPr>
        <p:spPr>
          <a:xfrm>
            <a:off x="990727" y="5278396"/>
            <a:ext cx="632747" cy="101203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528" name="textbox 528"/>
          <p:cNvSpPr/>
          <p:nvPr/>
        </p:nvSpPr>
        <p:spPr>
          <a:xfrm>
            <a:off x="8607425" y="1154430"/>
            <a:ext cx="3599180" cy="21958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9000"/>
              </a:lnSpc>
            </a:pPr>
            <a:endParaRPr lang="en-US" altLang="en-US" sz="100" dirty="0"/>
          </a:p>
          <a:p>
            <a:pPr marL="29845" algn="l" rtl="0" eaLnBrk="0">
              <a:lnSpc>
                <a:spcPct val="73000"/>
              </a:lnSpc>
            </a:pPr>
            <a:r>
              <a:rPr lang="zh-CN" sz="2400" b="1" u="sng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资源利用</a:t>
            </a:r>
            <a:endParaRPr lang="zh-CN" sz="2400" b="1" u="sng" dirty="0">
              <a:solidFill>
                <a:srgbClr val="F58220">
                  <a:alpha val="100000"/>
                </a:srgbClr>
              </a:solidFill>
              <a:uFill>
                <a:solidFill>
                  <a:srgbClr val="D1D2D4"/>
                </a:solidFill>
              </a:u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  <a:p>
            <a:pPr marL="29845" algn="l" rtl="0" eaLnBrk="0">
              <a:lnSpc>
                <a:spcPct val="73000"/>
              </a:lnSpc>
            </a:pPr>
            <a:endParaRPr lang="zh-CN" sz="2400" b="1" u="sng" dirty="0">
              <a:solidFill>
                <a:srgbClr val="F58220">
                  <a:alpha val="100000"/>
                </a:srgbClr>
              </a:solidFill>
              <a:uFill>
                <a:solidFill>
                  <a:srgbClr val="D1D2D4"/>
                </a:solidFill>
              </a:uFill>
              <a:latin typeface="Arial" panose="020B0604020202020204"/>
              <a:ea typeface="宋体" panose="02010600030101010101" pitchFamily="2" charset="-122"/>
              <a:cs typeface="Arial" panose="020B0604020202020204"/>
            </a:endParaRPr>
          </a:p>
          <a:p>
            <a:pPr marL="29845" algn="l" rtl="0" eaLnBrk="0">
              <a:lnSpc>
                <a:spcPct val="73000"/>
              </a:lnSpc>
            </a:pPr>
            <a:r>
              <a:rPr lang="zh-CN" sz="2400" b="1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lang="en-US" altLang="zh-CN" sz="2400" b="1" dirty="0">
                <a:solidFill>
                  <a:srgbClr val="F58220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宋体" panose="02010600030101010101" pitchFamily="2" charset="-122"/>
                <a:cs typeface="Arial" panose="020B0604020202020204"/>
              </a:rPr>
              <a:t> </a:t>
            </a:r>
            <a:r>
              <a:rPr lang="en-US" sz="160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祠堂资源开发</a:t>
            </a:r>
            <a:endParaRPr lang="en-US" sz="160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845" algn="l" rtl="0" eaLnBrk="0">
              <a:lnSpc>
                <a:spcPct val="73000"/>
              </a:lnSpc>
            </a:pPr>
            <a:endParaRPr lang="en-US" sz="1900" dirty="0">
              <a:solidFill>
                <a:srgbClr val="F58220">
                  <a:alpha val="100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290" indent="-171450" algn="l" rtl="0" eaLnBrk="0" fontAlgn="auto">
              <a:lnSpc>
                <a:spcPct val="155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宋宗室赵公祠（耿光堂）等20余间祠堂、宋代皇族文化、古建筑群保护基础</a:t>
            </a:r>
            <a:r>
              <a:rPr lang="en-US"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;社会资本合作开发</a:t>
            </a:r>
            <a:endParaRPr lang="zh-CN" altLang="en-US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290" indent="-171450" algn="l" rtl="0" eaLnBrk="0" fontAlgn="auto">
              <a:lnSpc>
                <a:spcPct val="155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en-US"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需修缮及活化利用祠堂空间，可与图书馆、文艺团体共建书吧或文艺创作基地</a:t>
            </a:r>
            <a:endParaRPr lang="zh-CN" altLang="en-US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8290" indent="-171450" algn="l" rtl="0" eaLnBrk="0" fontAlgn="auto">
              <a:lnSpc>
                <a:spcPct val="155000"/>
              </a:lnSpc>
              <a:spcBef>
                <a:spcPts val="0"/>
              </a:spcBef>
              <a:buFont typeface="Wingdings" panose="05000000000000000000" charset="0"/>
              <a:buChar char="l"/>
            </a:pPr>
            <a:r>
              <a:rPr lang="zh-CN" altLang="en-US" sz="9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霞路公益联谊会自筹资金维修、管护祠堂；带动霞路村旅游发展及村民就业</a:t>
            </a:r>
            <a:endParaRPr lang="zh-CN" altLang="en-US" sz="90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29" name="path"/>
          <p:cNvSpPr/>
          <p:nvPr/>
        </p:nvSpPr>
        <p:spPr>
          <a:xfrm>
            <a:off x="8585646" y="1711125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F582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533" name="picture 5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168174" y="1"/>
            <a:ext cx="647779" cy="10476000"/>
          </a:xfrm>
          <a:prstGeom prst="rect">
            <a:avLst/>
          </a:prstGeom>
        </p:spPr>
      </p:pic>
      <p:sp>
        <p:nvSpPr>
          <p:cNvPr id="548" name="textbox 548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553" name="textbox 553"/>
          <p:cNvSpPr/>
          <p:nvPr/>
        </p:nvSpPr>
        <p:spPr>
          <a:xfrm>
            <a:off x="511505" y="9819757"/>
            <a:ext cx="636905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30" dirty="0">
                <a:solidFill>
                  <a:srgbClr val="F58220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-1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PE</a:t>
            </a:r>
            <a:r>
              <a:rPr sz="1000" spc="-3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7</a:t>
            </a:r>
            <a:r>
              <a:rPr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/2</a:t>
            </a:r>
            <a:r>
              <a:rPr lang="en-US" sz="700" spc="-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8</a:t>
            </a:r>
            <a:endParaRPr lang="en-US" sz="700" spc="-30" dirty="0">
              <a:solidFill>
                <a:srgbClr val="57585A">
                  <a:alpha val="100000"/>
                </a:srgbClr>
              </a:solidFill>
              <a:latin typeface="Arial" panose="020B0604020202020204"/>
              <a:ea typeface="Arial" panose="020B0604020202020204"/>
              <a:cs typeface="Arial" panose="020B0604020202020204"/>
            </a:endParaRPr>
          </a:p>
        </p:txBody>
      </p:sp>
      <p:pic>
        <p:nvPicPr>
          <p:cNvPr id="2" name="图片 1"/>
          <p:cNvPicPr/>
          <p:nvPr/>
        </p:nvPicPr>
        <p:blipFill>
          <a:blip r:embed="rId2"/>
        </p:blipFill>
        <p:spPr>
          <a:xfrm>
            <a:off x="8821420" y="3980180"/>
            <a:ext cx="3486785" cy="2009775"/>
          </a:xfrm>
          <a:prstGeom prst="rect">
            <a:avLst/>
          </a:prstGeom>
        </p:spPr>
      </p:pic>
      <p:pic>
        <p:nvPicPr>
          <p:cNvPr id="3" name="图片 2"/>
          <p:cNvPicPr/>
          <p:nvPr/>
        </p:nvPicPr>
        <p:blipFill>
          <a:blip r:embed="rId3"/>
        </p:blipFill>
        <p:spPr>
          <a:xfrm>
            <a:off x="8801100" y="5990590"/>
            <a:ext cx="1917700" cy="2084705"/>
          </a:xfrm>
          <a:prstGeom prst="rect">
            <a:avLst/>
          </a:prstGeom>
        </p:spPr>
      </p:pic>
      <p:pic>
        <p:nvPicPr>
          <p:cNvPr id="4" name="图片 3"/>
          <p:cNvPicPr/>
          <p:nvPr/>
        </p:nvPicPr>
        <p:blipFill>
          <a:blip r:embed="rId4"/>
        </p:blipFill>
        <p:spPr>
          <a:xfrm>
            <a:off x="10692765" y="6014720"/>
            <a:ext cx="1615440" cy="2060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08205" y="8100060"/>
            <a:ext cx="2901950" cy="1771650"/>
          </a:xfrm>
          <a:prstGeom prst="rect">
            <a:avLst/>
          </a:prstGeom>
        </p:spPr>
      </p:pic>
      <p:pic>
        <p:nvPicPr>
          <p:cNvPr id="6" name="图片 5"/>
          <p:cNvPicPr/>
          <p:nvPr/>
        </p:nvPicPr>
        <p:blipFill>
          <a:blip r:embed="rId6"/>
        </p:blipFill>
        <p:spPr>
          <a:xfrm>
            <a:off x="8821420" y="8100060"/>
            <a:ext cx="3486785" cy="17849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352655" y="3903980"/>
            <a:ext cx="2858135" cy="4069715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8"/>
        </p:blipFill>
        <p:spPr>
          <a:xfrm>
            <a:off x="12352655" y="1762125"/>
            <a:ext cx="2858135" cy="210883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9"/>
        </p:blipFill>
        <p:spPr>
          <a:xfrm>
            <a:off x="4074160" y="6245860"/>
            <a:ext cx="3167380" cy="2107565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10"/>
        </p:blipFill>
        <p:spPr>
          <a:xfrm>
            <a:off x="858520" y="2732405"/>
            <a:ext cx="6383020" cy="3554095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11"/>
        </p:blipFill>
        <p:spPr>
          <a:xfrm>
            <a:off x="869315" y="6286500"/>
            <a:ext cx="3204845" cy="2066925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486783" y="390717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0"/>
            <a:ext cx="15332456" cy="7463722"/>
          </a:xfrm>
          <a:prstGeom prst="rect">
            <a:avLst/>
          </a:prstGeom>
        </p:spPr>
      </p:pic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45" name="textbox 45"/>
          <p:cNvSpPr/>
          <p:nvPr/>
        </p:nvSpPr>
        <p:spPr>
          <a:xfrm>
            <a:off x="766245" y="5394047"/>
            <a:ext cx="2122170" cy="2016125"/>
          </a:xfrm>
          <a:prstGeom prst="rect">
            <a:avLst/>
          </a:prstGeom>
          <a:solidFill>
            <a:srgbClr val="2E3092">
              <a:alpha val="49803"/>
            </a:srgbClr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16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1000" dirty="0"/>
          </a:p>
          <a:p>
            <a:pPr algn="l" rtl="0" eaLnBrk="0">
              <a:lnSpc>
                <a:spcPct val="116000"/>
              </a:lnSpc>
            </a:pPr>
            <a:endParaRPr lang="en-US" altLang="en-US" sz="1000" dirty="0"/>
          </a:p>
          <a:p>
            <a:pPr algn="l" rtl="0" eaLnBrk="0">
              <a:lnSpc>
                <a:spcPct val="117000"/>
              </a:lnSpc>
            </a:pPr>
            <a:endParaRPr lang="en-US" altLang="en-US" sz="1000" dirty="0"/>
          </a:p>
          <a:p>
            <a:pPr marL="264160" indent="0" algn="l" rtl="0" eaLnBrk="0">
              <a:lnSpc>
                <a:spcPct val="107000"/>
              </a:lnSpc>
              <a:spcBef>
                <a:spcPts val="0"/>
              </a:spcBef>
            </a:pPr>
            <a:r>
              <a:rPr sz="2700" spc="-16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CONTENT</a:t>
            </a:r>
            <a:r>
              <a:rPr sz="2700" spc="-14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S</a:t>
            </a:r>
            <a:r>
              <a:rPr sz="2700" spc="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3300" spc="-8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目</a:t>
            </a:r>
            <a:r>
              <a:rPr sz="3300" spc="-8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3300" spc="-60" dirty="0">
                <a:solidFill>
                  <a:srgbClr val="F582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录</a:t>
            </a:r>
            <a:endParaRPr lang="en-US" altLang="en-US" sz="3300" dirty="0"/>
          </a:p>
        </p:txBody>
      </p:sp>
      <p:sp>
        <p:nvSpPr>
          <p:cNvPr id="46" name="textbox 46"/>
          <p:cNvSpPr/>
          <p:nvPr/>
        </p:nvSpPr>
        <p:spPr>
          <a:xfrm>
            <a:off x="10590530" y="8780780"/>
            <a:ext cx="2235835" cy="82359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005"/>
              </a:lnSpc>
            </a:pP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烧鹅体验馆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2</a:t>
            </a:r>
            <a:r>
              <a:rPr lang="en-US"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en-US"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古井优品品牌运营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  <a:spcBef>
                <a:spcPts val="760"/>
              </a:spcBef>
            </a:pP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和气农场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2</a:t>
            </a:r>
            <a:r>
              <a:rPr lang="en-US"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en-US"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祠堂资源开发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  <a:spcBef>
                <a:spcPts val="750"/>
              </a:spcBef>
            </a:pP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en-US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天成圩文旅市集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</a:t>
            </a:r>
            <a:r>
              <a:rPr sz="800" spc="30" dirty="0">
                <a:solidFill>
                  <a:srgbClr val="80828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</a:t>
            </a:r>
            <a:endParaRPr lang="en-US" altLang="en-US" sz="800" dirty="0"/>
          </a:p>
        </p:txBody>
      </p:sp>
      <p:sp>
        <p:nvSpPr>
          <p:cNvPr id="47" name="textbox 47"/>
          <p:cNvSpPr/>
          <p:nvPr/>
        </p:nvSpPr>
        <p:spPr>
          <a:xfrm>
            <a:off x="1590589" y="8780874"/>
            <a:ext cx="1877695" cy="37592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</a:pPr>
            <a:r>
              <a:rPr sz="800" spc="5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en-US" sz="800" spc="5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800" spc="5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古井镇--位置</a:t>
            </a:r>
            <a:r>
              <a:rPr sz="800" spc="1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优</a:t>
            </a:r>
            <a:r>
              <a:rPr sz="8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越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l" rtl="0" eaLnBrk="0">
              <a:lnSpc>
                <a:spcPct val="104000"/>
              </a:lnSpc>
            </a:pPr>
            <a:endParaRPr lang="en-US" altLang="en-US" sz="6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</a:pPr>
            <a:r>
              <a:rPr sz="800" spc="1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04   霞路村基本情况</a:t>
            </a:r>
            <a:endParaRPr sz="800" spc="1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8" name="textbox 48"/>
          <p:cNvSpPr/>
          <p:nvPr/>
        </p:nvSpPr>
        <p:spPr>
          <a:xfrm>
            <a:off x="5309045" y="8781248"/>
            <a:ext cx="1078230" cy="598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005"/>
              </a:lnSpc>
            </a:pPr>
            <a:r>
              <a:rPr sz="1200" spc="20" baseline="-30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sz="7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水路运</a:t>
            </a:r>
            <a:r>
              <a:rPr sz="800" spc="1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  <a:spcBef>
                <a:spcPts val="745"/>
              </a:spcBef>
            </a:pPr>
            <a:r>
              <a:rPr sz="1200" spc="20" baseline="-30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sz="7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位置优</a:t>
            </a:r>
            <a:r>
              <a:rPr sz="800" spc="1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l" rtl="0" eaLnBrk="0">
              <a:lnSpc>
                <a:spcPct val="104000"/>
              </a:lnSpc>
            </a:pPr>
            <a:endParaRPr lang="en-US" altLang="en-US" sz="6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05"/>
              </a:lnSpc>
              <a:spcBef>
                <a:spcPts val="0"/>
              </a:spcBef>
            </a:pPr>
            <a:r>
              <a:rPr sz="1200" spc="30" baseline="-700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14</a:t>
            </a:r>
            <a:r>
              <a:rPr sz="7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lang="zh-CN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总体规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划</a:t>
            </a:r>
            <a:r>
              <a:rPr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endParaRPr lang="en-US" altLang="en-US" sz="800" spc="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0" name="textbox 50"/>
          <p:cNvSpPr/>
          <p:nvPr/>
        </p:nvSpPr>
        <p:spPr>
          <a:xfrm>
            <a:off x="10929620" y="8124825"/>
            <a:ext cx="1454785" cy="389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400" dirty="0"/>
          </a:p>
          <a:p>
            <a:pPr marL="12700" algn="l" rtl="0" eaLnBrk="0">
              <a:lnSpc>
                <a:spcPct val="89000"/>
              </a:lnSpc>
              <a:spcBef>
                <a:spcPts val="0"/>
              </a:spcBef>
            </a:pPr>
            <a:r>
              <a:rPr sz="1400" spc="5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投资</a:t>
            </a:r>
            <a:r>
              <a:rPr lang="zh-CN" sz="1400" spc="5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需求</a:t>
            </a:r>
            <a:endParaRPr lang="zh-CN" sz="1400" dirty="0"/>
          </a:p>
        </p:txBody>
      </p:sp>
      <p:sp>
        <p:nvSpPr>
          <p:cNvPr id="51" name="textbox 51"/>
          <p:cNvSpPr/>
          <p:nvPr/>
        </p:nvSpPr>
        <p:spPr>
          <a:xfrm>
            <a:off x="1599565" y="8162925"/>
            <a:ext cx="1289050" cy="4476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r>
              <a:rPr sz="1400" spc="5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zh-CN" sz="1400" spc="5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</a:t>
            </a:r>
            <a:endParaRPr lang="zh-CN" sz="1400" dirty="0"/>
          </a:p>
        </p:txBody>
      </p:sp>
      <p:sp>
        <p:nvSpPr>
          <p:cNvPr id="52" name="textbox 52"/>
          <p:cNvSpPr/>
          <p:nvPr/>
        </p:nvSpPr>
        <p:spPr>
          <a:xfrm>
            <a:off x="8719510" y="8120756"/>
            <a:ext cx="1233169" cy="390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400" dirty="0"/>
          </a:p>
          <a:p>
            <a:pPr marL="12700" algn="l" rtl="0" eaLnBrk="0">
              <a:lnSpc>
                <a:spcPct val="89000"/>
              </a:lnSpc>
              <a:spcBef>
                <a:spcPts val="0"/>
              </a:spcBef>
            </a:pPr>
            <a:r>
              <a:rPr lang="zh-CN" sz="1400" spc="6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特色优势</a:t>
            </a:r>
            <a:endParaRPr lang="zh-CN" sz="1400" dirty="0"/>
          </a:p>
        </p:txBody>
      </p:sp>
      <p:sp>
        <p:nvSpPr>
          <p:cNvPr id="53" name="textbox 53"/>
          <p:cNvSpPr/>
          <p:nvPr/>
        </p:nvSpPr>
        <p:spPr>
          <a:xfrm>
            <a:off x="8194040" y="8051800"/>
            <a:ext cx="426720" cy="15830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1000"/>
              </a:lnSpc>
            </a:pPr>
            <a:r>
              <a:rPr sz="3400" spc="-13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1</a:t>
            </a:r>
            <a:r>
              <a:rPr sz="3400" spc="-12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5</a:t>
            </a:r>
            <a:endParaRPr lang="en-US" altLang="en-US" sz="3400" dirty="0"/>
          </a:p>
          <a:p>
            <a:pPr algn="l" rtl="0" eaLnBrk="0">
              <a:lnSpc>
                <a:spcPct val="186000"/>
              </a:lnSpc>
            </a:pPr>
            <a:endParaRPr lang="en-US" altLang="en-US" sz="1000" dirty="0"/>
          </a:p>
          <a:p>
            <a:pPr marL="255905" indent="0" algn="l" rtl="0" eaLnBrk="0" fontAlgn="auto">
              <a:lnSpc>
                <a:spcPts val="1000"/>
              </a:lnSpc>
              <a:spcBef>
                <a:spcPts val="245"/>
              </a:spcBef>
            </a:pPr>
            <a:r>
              <a:rPr sz="800" spc="-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80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indent="0" algn="l" rtl="0" eaLnBrk="0" fontAlgn="auto">
              <a:lnSpc>
                <a:spcPts val="1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255905" indent="0" algn="l" rtl="0" eaLnBrk="0" fontAlgn="auto">
              <a:lnSpc>
                <a:spcPts val="1000"/>
              </a:lnSpc>
            </a:pPr>
            <a:r>
              <a:rPr sz="800" spc="-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800" spc="-1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endParaRPr sz="800" spc="-1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55905" indent="0" algn="l" rtl="0" eaLnBrk="0" fontAlgn="auto">
              <a:lnSpc>
                <a:spcPts val="1000"/>
              </a:lnSpc>
            </a:pP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255905" indent="0" algn="l" rtl="0" eaLnBrk="0" fontAlgn="auto">
              <a:lnSpc>
                <a:spcPts val="1000"/>
              </a:lnSpc>
            </a:pPr>
            <a:r>
              <a:rPr lang="en-US" altLang="en-US" sz="800" dirty="0">
                <a:solidFill>
                  <a:schemeClr val="bg1">
                    <a:lumMod val="50000"/>
                  </a:schemeClr>
                </a:solidFill>
              </a:rPr>
              <a:t>21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255905" indent="0" algn="l" rtl="0" eaLnBrk="0" fontAlgn="auto">
              <a:lnSpc>
                <a:spcPts val="1000"/>
              </a:lnSpc>
            </a:pP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54" name="textbox 54"/>
          <p:cNvSpPr/>
          <p:nvPr/>
        </p:nvSpPr>
        <p:spPr>
          <a:xfrm>
            <a:off x="4810724" y="8086991"/>
            <a:ext cx="1157605" cy="38989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algn="l" rtl="0" eaLnBrk="0">
              <a:lnSpc>
                <a:spcPct val="113000"/>
              </a:lnSpc>
            </a:pPr>
            <a:endParaRPr lang="en-US" altLang="en-US" sz="400" dirty="0"/>
          </a:p>
          <a:p>
            <a:pPr marL="12700" algn="l" rtl="0" eaLnBrk="0">
              <a:lnSpc>
                <a:spcPct val="89000"/>
              </a:lnSpc>
              <a:spcBef>
                <a:spcPts val="0"/>
              </a:spcBef>
            </a:pPr>
            <a:r>
              <a:rPr sz="1400" spc="3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区位交</a:t>
            </a:r>
            <a:r>
              <a:rPr sz="1400" spc="0" dirty="0">
                <a:solidFill>
                  <a:srgbClr val="3E3E3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</a:t>
            </a:r>
            <a:endParaRPr lang="en-US" altLang="en-US" sz="1400" dirty="0"/>
          </a:p>
        </p:txBody>
      </p:sp>
      <p:sp>
        <p:nvSpPr>
          <p:cNvPr id="55" name="textbox 55"/>
          <p:cNvSpPr/>
          <p:nvPr/>
        </p:nvSpPr>
        <p:spPr>
          <a:xfrm>
            <a:off x="8649970" y="8780780"/>
            <a:ext cx="1090295" cy="94996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 algn="l" rtl="0" eaLnBrk="0" fontAlgn="auto">
              <a:lnSpc>
                <a:spcPts val="1000"/>
              </a:lnSpc>
              <a:spcBef>
                <a:spcPts val="0"/>
              </a:spcBef>
            </a:pPr>
            <a:r>
              <a:rPr lang="zh-CN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宫廷美食</a:t>
            </a:r>
            <a:r>
              <a:rPr lang="en-US" altLang="zh-CN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驰名中外</a:t>
            </a:r>
            <a:endParaRPr lang="en-US" altLang="en-US" sz="6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0" algn="l" rtl="0" eaLnBrk="0" fontAlgn="auto">
              <a:lnSpc>
                <a:spcPts val="1000"/>
              </a:lnSpc>
              <a:spcBef>
                <a:spcPts val="0"/>
              </a:spcBef>
            </a:pPr>
            <a:endParaRPr lang="zh-CN" sz="800" spc="4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0" algn="l" rtl="0" eaLnBrk="0" fontAlgn="auto">
              <a:lnSpc>
                <a:spcPts val="1000"/>
              </a:lnSpc>
              <a:spcBef>
                <a:spcPts val="0"/>
              </a:spcBef>
            </a:pPr>
            <a:r>
              <a:rPr lang="zh-CN" sz="800" spc="4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农文旅融合</a:t>
            </a:r>
            <a:endParaRPr 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0" algn="l" rtl="0" eaLnBrk="0" fontAlgn="auto">
              <a:lnSpc>
                <a:spcPts val="1000"/>
              </a:lnSpc>
              <a:spcBef>
                <a:spcPts val="0"/>
              </a:spcBef>
            </a:pPr>
            <a:endParaRPr 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3335" indent="0" algn="l" rtl="0" eaLnBrk="0" fontAlgn="auto">
              <a:lnSpc>
                <a:spcPts val="1000"/>
              </a:lnSpc>
              <a:spcBef>
                <a:spcPts val="0"/>
              </a:spcBef>
            </a:pPr>
            <a:r>
              <a:rPr lang="zh-CN" sz="80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侨胞资源丰富</a:t>
            </a:r>
            <a:endParaRPr lang="zh-CN" sz="80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6" name="textbox 56"/>
          <p:cNvSpPr/>
          <p:nvPr/>
        </p:nvSpPr>
        <p:spPr>
          <a:xfrm>
            <a:off x="4469045" y="8780874"/>
            <a:ext cx="446405" cy="59880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3335" algn="l" rtl="0" eaLnBrk="0">
              <a:lnSpc>
                <a:spcPct val="96000"/>
              </a:lnSpc>
            </a:pP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高速路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12700" indent="0" algn="l" rtl="0" eaLnBrk="0">
              <a:lnSpc>
                <a:spcPct val="186000"/>
              </a:lnSpc>
              <a:spcBef>
                <a:spcPts val="20"/>
              </a:spcBef>
            </a:pP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铁路运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</a:t>
            </a:r>
            <a:r>
              <a:rPr sz="8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5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  </a:t>
            </a:r>
            <a:r>
              <a:rPr sz="800" spc="4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  <a:endParaRPr lang="en-US" altLang="en-US" sz="800" spc="4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8" name="textbox 58"/>
          <p:cNvSpPr/>
          <p:nvPr/>
        </p:nvSpPr>
        <p:spPr>
          <a:xfrm>
            <a:off x="4268552" y="8071462"/>
            <a:ext cx="474980" cy="44386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1000"/>
              </a:lnSpc>
            </a:pPr>
            <a:r>
              <a:rPr sz="3400" spc="7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0</a:t>
            </a:r>
            <a:r>
              <a:rPr sz="3400" spc="6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5</a:t>
            </a:r>
            <a:endParaRPr lang="en-US" altLang="en-US" sz="3400" dirty="0"/>
          </a:p>
        </p:txBody>
      </p:sp>
      <p:sp>
        <p:nvSpPr>
          <p:cNvPr id="60" name="textbox 60"/>
          <p:cNvSpPr/>
          <p:nvPr/>
        </p:nvSpPr>
        <p:spPr>
          <a:xfrm>
            <a:off x="1116155" y="8078091"/>
            <a:ext cx="449580" cy="43688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7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9000"/>
              </a:lnSpc>
            </a:pPr>
            <a:r>
              <a:rPr sz="3400" spc="-4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0</a:t>
            </a:r>
            <a:r>
              <a:rPr sz="3400" spc="-30" dirty="0">
                <a:solidFill>
                  <a:srgbClr val="44A5AE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1</a:t>
            </a:r>
            <a:endParaRPr lang="en-US" altLang="en-US" sz="3400" dirty="0"/>
          </a:p>
        </p:txBody>
      </p:sp>
      <p:sp>
        <p:nvSpPr>
          <p:cNvPr id="61" name="textbox 61"/>
          <p:cNvSpPr/>
          <p:nvPr/>
        </p:nvSpPr>
        <p:spPr>
          <a:xfrm>
            <a:off x="10427445" y="8072787"/>
            <a:ext cx="413384" cy="43878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8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2000"/>
              </a:lnSpc>
            </a:pPr>
            <a:r>
              <a:rPr sz="3300" spc="-130" dirty="0">
                <a:ln w="2743" cap="flat" cmpd="sng">
                  <a:solidFill>
                    <a:srgbClr val="8FAAB4">
                      <a:alpha val="80000"/>
                    </a:srgbClr>
                  </a:solidFill>
                  <a:prstDash val="solid"/>
                  <a:miter lim="22"/>
                </a:ln>
                <a:solidFill>
                  <a:srgbClr val="44A5AE">
                    <a:alpha val="8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1</a:t>
            </a:r>
            <a:r>
              <a:rPr sz="3300" spc="-120" dirty="0">
                <a:ln w="2743" cap="flat" cmpd="sng">
                  <a:solidFill>
                    <a:srgbClr val="8FAAB4">
                      <a:alpha val="80000"/>
                    </a:srgbClr>
                  </a:solidFill>
                  <a:prstDash val="solid"/>
                  <a:miter lim="22"/>
                </a:ln>
                <a:solidFill>
                  <a:srgbClr val="44A5AE">
                    <a:alpha val="8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9</a:t>
            </a:r>
            <a:endParaRPr lang="en-US" altLang="en-US" sz="3300" dirty="0"/>
          </a:p>
        </p:txBody>
      </p:sp>
      <p:sp>
        <p:nvSpPr>
          <p:cNvPr id="62" name="textbox 62"/>
          <p:cNvSpPr/>
          <p:nvPr/>
        </p:nvSpPr>
        <p:spPr>
          <a:xfrm>
            <a:off x="726308" y="590175"/>
            <a:ext cx="648969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3025" algn="l" rtl="0" eaLnBrk="0">
              <a:lnSpc>
                <a:spcPts val="995"/>
              </a:lnSpc>
              <a:tabLst>
                <a:tab pos="107950" algn="l"/>
              </a:tabLst>
            </a:pP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古井夜</a:t>
            </a:r>
            <a:r>
              <a:rPr sz="8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endParaRPr lang="en-US" altLang="en-US" sz="800" dirty="0"/>
          </a:p>
        </p:txBody>
      </p:sp>
      <p:grpSp>
        <p:nvGrpSpPr>
          <p:cNvPr id="10" name="group 10"/>
          <p:cNvGrpSpPr/>
          <p:nvPr/>
        </p:nvGrpSpPr>
        <p:grpSpPr>
          <a:xfrm rot="21600000">
            <a:off x="739008" y="629768"/>
            <a:ext cx="60469" cy="60466"/>
            <a:chOff x="0" y="0"/>
            <a:chExt cx="60469" cy="60466"/>
          </a:xfrm>
        </p:grpSpPr>
        <p:sp>
          <p:nvSpPr>
            <p:cNvPr id="63" name="path"/>
            <p:cNvSpPr/>
            <p:nvPr/>
          </p:nvSpPr>
          <p:spPr>
            <a:xfrm>
              <a:off x="0" y="0"/>
              <a:ext cx="60469" cy="60466"/>
            </a:xfrm>
            <a:custGeom>
              <a:avLst/>
              <a:gdLst/>
              <a:ahLst/>
              <a:cxnLst/>
              <a:rect l="0" t="0" r="0" b="0"/>
              <a:pathLst>
                <a:path w="95" h="95">
                  <a:moveTo>
                    <a:pt x="47" y="1"/>
                  </a:moveTo>
                  <a:cubicBezTo>
                    <a:pt x="72" y="1"/>
                    <a:pt x="93" y="22"/>
                    <a:pt x="93" y="47"/>
                  </a:cubicBezTo>
                  <a:cubicBezTo>
                    <a:pt x="93" y="72"/>
                    <a:pt x="72" y="93"/>
                    <a:pt x="47" y="93"/>
                  </a:cubicBezTo>
                  <a:cubicBezTo>
                    <a:pt x="22" y="93"/>
                    <a:pt x="1" y="72"/>
                    <a:pt x="1" y="47"/>
                  </a:cubicBezTo>
                  <a:cubicBezTo>
                    <a:pt x="1" y="22"/>
                    <a:pt x="22" y="1"/>
                    <a:pt x="47" y="1"/>
                  </a:cubicBezTo>
                </a:path>
              </a:pathLst>
            </a:custGeom>
            <a:noFill/>
            <a:ln w="2437" cap="flat">
              <a:solidFill>
                <a:srgbClr val="57585A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64" name="path"/>
            <p:cNvSpPr/>
            <p:nvPr/>
          </p:nvSpPr>
          <p:spPr>
            <a:xfrm>
              <a:off x="12257" y="12171"/>
              <a:ext cx="35968" cy="35969"/>
            </a:xfrm>
            <a:custGeom>
              <a:avLst/>
              <a:gdLst/>
              <a:ahLst/>
              <a:cxnLst/>
              <a:rect l="0" t="0" r="0" b="0"/>
              <a:pathLst>
                <a:path w="56" h="56">
                  <a:moveTo>
                    <a:pt x="28" y="1"/>
                  </a:moveTo>
                  <a:cubicBezTo>
                    <a:pt x="42" y="1"/>
                    <a:pt x="54" y="13"/>
                    <a:pt x="54" y="28"/>
                  </a:cubicBezTo>
                  <a:cubicBezTo>
                    <a:pt x="54" y="42"/>
                    <a:pt x="42" y="54"/>
                    <a:pt x="28" y="54"/>
                  </a:cubicBezTo>
                  <a:cubicBezTo>
                    <a:pt x="13" y="54"/>
                    <a:pt x="1" y="42"/>
                    <a:pt x="1" y="28"/>
                  </a:cubicBezTo>
                  <a:cubicBezTo>
                    <a:pt x="1" y="13"/>
                    <a:pt x="13" y="1"/>
                    <a:pt x="28" y="1"/>
                  </a:cubicBezTo>
                </a:path>
              </a:pathLst>
            </a:custGeom>
            <a:noFill/>
            <a:ln w="2437" cap="flat">
              <a:solidFill>
                <a:srgbClr val="57585A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66" name="textbox 66"/>
          <p:cNvSpPr/>
          <p:nvPr/>
        </p:nvSpPr>
        <p:spPr>
          <a:xfrm>
            <a:off x="4244204" y="8803464"/>
            <a:ext cx="153670" cy="58293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5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ct val="87000"/>
              </a:lnSpc>
            </a:pP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800" spc="2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ct val="87000"/>
              </a:lnSpc>
              <a:spcBef>
                <a:spcPts val="940"/>
              </a:spcBef>
            </a:pPr>
            <a:r>
              <a:rPr sz="800" spc="4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endParaRPr lang="en-US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l" rtl="0" eaLnBrk="0">
              <a:lnSpc>
                <a:spcPct val="112000"/>
              </a:lnSpc>
            </a:pPr>
            <a:endParaRPr lang="en-US" altLang="en-US" sz="7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ct val="87000"/>
              </a:lnSpc>
            </a:pPr>
            <a:r>
              <a:rPr sz="800" spc="4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800" spc="3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endParaRPr lang="en-US" altLang="en-US" sz="800" spc="3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7" name="rect"/>
          <p:cNvSpPr/>
          <p:nvPr/>
        </p:nvSpPr>
        <p:spPr>
          <a:xfrm>
            <a:off x="3751242" y="8534222"/>
            <a:ext cx="7199" cy="861656"/>
          </a:xfrm>
          <a:prstGeom prst="rect">
            <a:avLst/>
          </a:prstGeom>
          <a:solidFill>
            <a:srgbClr val="44A5AE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8" name="rect"/>
          <p:cNvSpPr/>
          <p:nvPr/>
        </p:nvSpPr>
        <p:spPr>
          <a:xfrm>
            <a:off x="6807013" y="8534222"/>
            <a:ext cx="7199" cy="861656"/>
          </a:xfrm>
          <a:prstGeom prst="rect">
            <a:avLst/>
          </a:prstGeom>
          <a:solidFill>
            <a:srgbClr val="44A5AE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69" name="rect"/>
          <p:cNvSpPr/>
          <p:nvPr/>
        </p:nvSpPr>
        <p:spPr>
          <a:xfrm>
            <a:off x="10173697" y="8534222"/>
            <a:ext cx="7199" cy="861656"/>
          </a:xfrm>
          <a:prstGeom prst="rect">
            <a:avLst/>
          </a:prstGeom>
          <a:solidFill>
            <a:srgbClr val="44A5AE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0" name="rect"/>
          <p:cNvSpPr/>
          <p:nvPr/>
        </p:nvSpPr>
        <p:spPr>
          <a:xfrm>
            <a:off x="12723135" y="8534222"/>
            <a:ext cx="7199" cy="861656"/>
          </a:xfrm>
          <a:prstGeom prst="rect">
            <a:avLst/>
          </a:prstGeom>
          <a:solidFill>
            <a:srgbClr val="44A5AE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033779"/>
            <a:ext cx="15336012" cy="7957706"/>
          </a:xfrm>
          <a:prstGeom prst="rect">
            <a:avLst/>
          </a:prstGeom>
        </p:spPr>
      </p:pic>
      <p:sp>
        <p:nvSpPr>
          <p:cNvPr id="72" name="rect"/>
          <p:cNvSpPr/>
          <p:nvPr/>
        </p:nvSpPr>
        <p:spPr>
          <a:xfrm>
            <a:off x="-502368" y="4894107"/>
            <a:ext cx="16554453" cy="7199"/>
          </a:xfrm>
          <a:prstGeom prst="rect">
            <a:avLst/>
          </a:prstGeom>
          <a:solidFill>
            <a:srgbClr val="231F2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73" name="picture 7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15336012" cy="7922096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1314750" y="4771279"/>
            <a:ext cx="3375011" cy="5147492"/>
          </a:xfrm>
          <a:prstGeom prst="rect">
            <a:avLst/>
          </a:prstGeom>
        </p:spPr>
      </p:pic>
      <p:pic>
        <p:nvPicPr>
          <p:cNvPr id="75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11941485" y="8151469"/>
            <a:ext cx="2254250" cy="116903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07950" algn="l" rtl="0" eaLnBrk="0">
              <a:lnSpc>
                <a:spcPts val="6765"/>
              </a:lnSpc>
            </a:pPr>
            <a:r>
              <a:rPr sz="3000" spc="17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认识</a:t>
            </a:r>
            <a:r>
              <a:rPr lang="zh-CN" sz="7700" spc="170" baseline="19000" dirty="0">
                <a:solidFill>
                  <a:srgbClr val="CBE6D3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</a:t>
            </a:r>
            <a:endParaRPr lang="en-US" altLang="en-US" sz="5005" dirty="0"/>
          </a:p>
          <a:p>
            <a:pPr algn="l" rtl="0" eaLnBrk="0">
              <a:lnSpc>
                <a:spcPct val="106000"/>
              </a:lnSpc>
            </a:pPr>
            <a:endParaRPr lang="en-US" altLang="en-US" sz="400" dirty="0"/>
          </a:p>
          <a:p>
            <a:pPr marL="12700" algn="l" rtl="0" eaLnBrk="0">
              <a:lnSpc>
                <a:spcPct val="96000"/>
              </a:lnSpc>
              <a:spcBef>
                <a:spcPts val="0"/>
              </a:spcBef>
            </a:pPr>
            <a:r>
              <a:rPr sz="1500" spc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KNOW</a:t>
            </a:r>
            <a:r>
              <a:rPr sz="1500" spc="78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sz="1500" spc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ABOUT</a:t>
            </a:r>
            <a:r>
              <a:rPr sz="1500" spc="77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lang="en-US" sz="1500" spc="0" dirty="0">
                <a:solidFill>
                  <a:srgbClr val="FFFFFF">
                    <a:alpha val="100000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XIALU</a:t>
            </a:r>
            <a:endParaRPr lang="en-US" sz="1500" spc="0" dirty="0">
              <a:solidFill>
                <a:srgbClr val="FFFFFF">
                  <a:alpha val="100000"/>
                </a:srgbClr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</a:endParaRPr>
          </a:p>
        </p:txBody>
      </p:sp>
      <p:sp>
        <p:nvSpPr>
          <p:cNvPr id="77" name="textbox 77"/>
          <p:cNvSpPr/>
          <p:nvPr/>
        </p:nvSpPr>
        <p:spPr>
          <a:xfrm>
            <a:off x="511505" y="9819757"/>
            <a:ext cx="617855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900" spc="0" dirty="0">
                <a:solidFill>
                  <a:srgbClr val="0095D9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9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900" spc="3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600" spc="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01</a:t>
            </a:r>
            <a:r>
              <a:rPr sz="600" spc="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600" spc="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/0</a:t>
            </a:r>
            <a:r>
              <a:rPr sz="6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2</a:t>
            </a:r>
            <a:endParaRPr lang="en-US" altLang="en-US" sz="600" dirty="0"/>
          </a:p>
        </p:txBody>
      </p:sp>
      <p:sp>
        <p:nvSpPr>
          <p:cNvPr id="78" name="textbox 78"/>
          <p:cNvSpPr/>
          <p:nvPr/>
        </p:nvSpPr>
        <p:spPr>
          <a:xfrm>
            <a:off x="726308" y="590175"/>
            <a:ext cx="541655" cy="15240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3025" algn="l" rtl="0" eaLnBrk="0">
              <a:lnSpc>
                <a:spcPts val="995"/>
              </a:lnSpc>
              <a:tabLst>
                <a:tab pos="107950" algn="l"/>
              </a:tabLst>
            </a:pPr>
            <a:r>
              <a:rPr sz="800" spc="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古井日</a:t>
            </a:r>
            <a:r>
              <a:rPr sz="800" spc="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景</a:t>
            </a:r>
            <a:endParaRPr lang="en-US" altLang="en-US" sz="800" dirty="0"/>
          </a:p>
        </p:txBody>
      </p:sp>
      <p:grpSp>
        <p:nvGrpSpPr>
          <p:cNvPr id="12" name="group 12"/>
          <p:cNvGrpSpPr/>
          <p:nvPr/>
        </p:nvGrpSpPr>
        <p:grpSpPr>
          <a:xfrm rot="21600000">
            <a:off x="739008" y="629768"/>
            <a:ext cx="60469" cy="60466"/>
            <a:chOff x="0" y="0"/>
            <a:chExt cx="60469" cy="60466"/>
          </a:xfrm>
        </p:grpSpPr>
        <p:sp>
          <p:nvSpPr>
            <p:cNvPr id="79" name="path"/>
            <p:cNvSpPr/>
            <p:nvPr/>
          </p:nvSpPr>
          <p:spPr>
            <a:xfrm>
              <a:off x="0" y="0"/>
              <a:ext cx="60469" cy="60466"/>
            </a:xfrm>
            <a:custGeom>
              <a:avLst/>
              <a:gdLst/>
              <a:ahLst/>
              <a:cxnLst/>
              <a:rect l="0" t="0" r="0" b="0"/>
              <a:pathLst>
                <a:path w="95" h="95">
                  <a:moveTo>
                    <a:pt x="47" y="1"/>
                  </a:moveTo>
                  <a:cubicBezTo>
                    <a:pt x="72" y="1"/>
                    <a:pt x="93" y="22"/>
                    <a:pt x="93" y="47"/>
                  </a:cubicBezTo>
                  <a:cubicBezTo>
                    <a:pt x="93" y="72"/>
                    <a:pt x="72" y="93"/>
                    <a:pt x="47" y="93"/>
                  </a:cubicBezTo>
                  <a:cubicBezTo>
                    <a:pt x="22" y="93"/>
                    <a:pt x="1" y="72"/>
                    <a:pt x="1" y="47"/>
                  </a:cubicBezTo>
                  <a:cubicBezTo>
                    <a:pt x="1" y="22"/>
                    <a:pt x="22" y="1"/>
                    <a:pt x="47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80" name="path"/>
            <p:cNvSpPr/>
            <p:nvPr/>
          </p:nvSpPr>
          <p:spPr>
            <a:xfrm>
              <a:off x="12257" y="12171"/>
              <a:ext cx="35968" cy="35969"/>
            </a:xfrm>
            <a:custGeom>
              <a:avLst/>
              <a:gdLst/>
              <a:ahLst/>
              <a:cxnLst/>
              <a:rect l="0" t="0" r="0" b="0"/>
              <a:pathLst>
                <a:path w="56" h="56">
                  <a:moveTo>
                    <a:pt x="28" y="1"/>
                  </a:moveTo>
                  <a:cubicBezTo>
                    <a:pt x="42" y="1"/>
                    <a:pt x="54" y="13"/>
                    <a:pt x="54" y="28"/>
                  </a:cubicBezTo>
                  <a:cubicBezTo>
                    <a:pt x="54" y="42"/>
                    <a:pt x="42" y="54"/>
                    <a:pt x="28" y="54"/>
                  </a:cubicBezTo>
                  <a:cubicBezTo>
                    <a:pt x="13" y="54"/>
                    <a:pt x="1" y="42"/>
                    <a:pt x="1" y="28"/>
                  </a:cubicBezTo>
                  <a:cubicBezTo>
                    <a:pt x="1" y="13"/>
                    <a:pt x="13" y="1"/>
                    <a:pt x="28" y="1"/>
                  </a:cubicBezTo>
                </a:path>
              </a:pathLst>
            </a:custGeom>
            <a:noFill/>
            <a:ln w="2437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9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7020219" y="0"/>
            <a:ext cx="647779" cy="10476001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443603" y="33420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4" name="textbox 184"/>
          <p:cNvSpPr/>
          <p:nvPr/>
        </p:nvSpPr>
        <p:spPr>
          <a:xfrm>
            <a:off x="511810" y="9819640"/>
            <a:ext cx="970280" cy="207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10" dirty="0">
                <a:solidFill>
                  <a:srgbClr val="8DD7F7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0</a:t>
            </a:r>
            <a:r>
              <a:rPr lang="en-US"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3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 /</a:t>
            </a:r>
            <a:r>
              <a:rPr sz="70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0</a:t>
            </a:r>
            <a:r>
              <a:rPr lang="en-US" sz="70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+mn-ea"/>
              </a:rPr>
              <a:t>4</a:t>
            </a:r>
            <a:endParaRPr lang="en-US" altLang="en-US" sz="700" dirty="0"/>
          </a:p>
          <a:p>
            <a:pPr marL="12700" algn="l" rtl="0" eaLnBrk="0">
              <a:lnSpc>
                <a:spcPts val="1430"/>
              </a:lnSpc>
            </a:pPr>
            <a:r>
              <a:rPr sz="700" spc="-2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3</a:t>
            </a:r>
            <a:r>
              <a:rPr sz="700" spc="-2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-20" dirty="0">
                <a:solidFill>
                  <a:srgbClr val="FFFFFF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/04</a:t>
            </a:r>
            <a:endParaRPr lang="en-US" altLang="en-US" sz="700" dirty="0"/>
          </a:p>
        </p:txBody>
      </p:sp>
      <p:grpSp>
        <p:nvGrpSpPr>
          <p:cNvPr id="18" name="group 14"/>
          <p:cNvGrpSpPr/>
          <p:nvPr/>
        </p:nvGrpSpPr>
        <p:grpSpPr>
          <a:xfrm rot="21600000">
            <a:off x="2090226" y="5604585"/>
            <a:ext cx="3642589" cy="3990143"/>
            <a:chOff x="0" y="0"/>
            <a:chExt cx="3642589" cy="3990143"/>
          </a:xfrm>
        </p:grpSpPr>
        <p:sp>
          <p:nvSpPr>
            <p:cNvPr id="19" name="path"/>
            <p:cNvSpPr/>
            <p:nvPr/>
          </p:nvSpPr>
          <p:spPr>
            <a:xfrm>
              <a:off x="0" y="588650"/>
              <a:ext cx="2278123" cy="2310396"/>
            </a:xfrm>
            <a:custGeom>
              <a:avLst/>
              <a:gdLst/>
              <a:ahLst/>
              <a:cxnLst/>
              <a:rect l="0" t="0" r="0" b="0"/>
              <a:pathLst>
                <a:path w="3587" h="3638">
                  <a:moveTo>
                    <a:pt x="1496" y="3606"/>
                  </a:moveTo>
                  <a:cubicBezTo>
                    <a:pt x="1527" y="3510"/>
                    <a:pt x="1337" y="3291"/>
                    <a:pt x="1246" y="3301"/>
                  </a:cubicBezTo>
                  <a:cubicBezTo>
                    <a:pt x="1155" y="3312"/>
                    <a:pt x="1168" y="3270"/>
                    <a:pt x="1168" y="3270"/>
                  </a:cubicBezTo>
                  <a:cubicBezTo>
                    <a:pt x="1168" y="3270"/>
                    <a:pt x="1126" y="3205"/>
                    <a:pt x="1045" y="3208"/>
                  </a:cubicBezTo>
                  <a:cubicBezTo>
                    <a:pt x="963" y="3210"/>
                    <a:pt x="900" y="3066"/>
                    <a:pt x="926" y="3023"/>
                  </a:cubicBezTo>
                  <a:cubicBezTo>
                    <a:pt x="952" y="2979"/>
                    <a:pt x="963" y="2950"/>
                    <a:pt x="967" y="2922"/>
                  </a:cubicBezTo>
                  <a:cubicBezTo>
                    <a:pt x="971" y="2894"/>
                    <a:pt x="877" y="2909"/>
                    <a:pt x="811" y="2901"/>
                  </a:cubicBezTo>
                  <a:cubicBezTo>
                    <a:pt x="811" y="2901"/>
                    <a:pt x="741" y="2817"/>
                    <a:pt x="676" y="2787"/>
                  </a:cubicBezTo>
                  <a:cubicBezTo>
                    <a:pt x="611" y="2757"/>
                    <a:pt x="594" y="2820"/>
                    <a:pt x="504" y="2686"/>
                  </a:cubicBezTo>
                  <a:lnTo>
                    <a:pt x="446" y="2599"/>
                  </a:lnTo>
                  <a:lnTo>
                    <a:pt x="366" y="2596"/>
                  </a:lnTo>
                  <a:cubicBezTo>
                    <a:pt x="366" y="2596"/>
                    <a:pt x="284" y="2654"/>
                    <a:pt x="275" y="2667"/>
                  </a:cubicBezTo>
                  <a:cubicBezTo>
                    <a:pt x="266" y="2680"/>
                    <a:pt x="140" y="2669"/>
                    <a:pt x="128" y="2656"/>
                  </a:cubicBezTo>
                  <a:cubicBezTo>
                    <a:pt x="117" y="2643"/>
                    <a:pt x="106" y="2560"/>
                    <a:pt x="163" y="2515"/>
                  </a:cubicBezTo>
                  <a:cubicBezTo>
                    <a:pt x="220" y="2469"/>
                    <a:pt x="175" y="2429"/>
                    <a:pt x="154" y="2405"/>
                  </a:cubicBezTo>
                  <a:cubicBezTo>
                    <a:pt x="134" y="2381"/>
                    <a:pt x="151" y="2328"/>
                    <a:pt x="151" y="2328"/>
                  </a:cubicBezTo>
                  <a:lnTo>
                    <a:pt x="211" y="2231"/>
                  </a:lnTo>
                  <a:lnTo>
                    <a:pt x="141" y="2142"/>
                  </a:lnTo>
                  <a:lnTo>
                    <a:pt x="134" y="2091"/>
                  </a:lnTo>
                  <a:cubicBezTo>
                    <a:pt x="134" y="2091"/>
                    <a:pt x="-3" y="2052"/>
                    <a:pt x="8" y="1979"/>
                  </a:cubicBezTo>
                  <a:cubicBezTo>
                    <a:pt x="19" y="1906"/>
                    <a:pt x="43" y="1894"/>
                    <a:pt x="70" y="1892"/>
                  </a:cubicBezTo>
                  <a:cubicBezTo>
                    <a:pt x="97" y="1889"/>
                    <a:pt x="186" y="1890"/>
                    <a:pt x="199" y="1880"/>
                  </a:cubicBezTo>
                  <a:cubicBezTo>
                    <a:pt x="212" y="1869"/>
                    <a:pt x="253" y="1868"/>
                    <a:pt x="270" y="1627"/>
                  </a:cubicBezTo>
                  <a:cubicBezTo>
                    <a:pt x="270" y="1627"/>
                    <a:pt x="273" y="1474"/>
                    <a:pt x="395" y="1470"/>
                  </a:cubicBezTo>
                  <a:cubicBezTo>
                    <a:pt x="517" y="1466"/>
                    <a:pt x="514" y="1487"/>
                    <a:pt x="550" y="1484"/>
                  </a:cubicBezTo>
                  <a:cubicBezTo>
                    <a:pt x="585" y="1482"/>
                    <a:pt x="585" y="1451"/>
                    <a:pt x="613" y="1482"/>
                  </a:cubicBezTo>
                  <a:cubicBezTo>
                    <a:pt x="613" y="1482"/>
                    <a:pt x="667" y="1303"/>
                    <a:pt x="694" y="1290"/>
                  </a:cubicBezTo>
                  <a:cubicBezTo>
                    <a:pt x="721" y="1276"/>
                    <a:pt x="756" y="1274"/>
                    <a:pt x="768" y="1303"/>
                  </a:cubicBezTo>
                  <a:cubicBezTo>
                    <a:pt x="780" y="1332"/>
                    <a:pt x="856" y="1198"/>
                    <a:pt x="881" y="1192"/>
                  </a:cubicBezTo>
                  <a:cubicBezTo>
                    <a:pt x="906" y="1186"/>
                    <a:pt x="1030" y="1188"/>
                    <a:pt x="1030" y="1188"/>
                  </a:cubicBezTo>
                  <a:cubicBezTo>
                    <a:pt x="1030" y="1188"/>
                    <a:pt x="1273" y="1348"/>
                    <a:pt x="1331" y="1331"/>
                  </a:cubicBezTo>
                  <a:cubicBezTo>
                    <a:pt x="1390" y="1313"/>
                    <a:pt x="1343" y="1130"/>
                    <a:pt x="1566" y="1057"/>
                  </a:cubicBezTo>
                  <a:cubicBezTo>
                    <a:pt x="1566" y="1057"/>
                    <a:pt x="1667" y="760"/>
                    <a:pt x="1804" y="865"/>
                  </a:cubicBezTo>
                  <a:cubicBezTo>
                    <a:pt x="1942" y="969"/>
                    <a:pt x="1941" y="923"/>
                    <a:pt x="1990" y="1033"/>
                  </a:cubicBezTo>
                  <a:lnTo>
                    <a:pt x="2034" y="1071"/>
                  </a:lnTo>
                  <a:cubicBezTo>
                    <a:pt x="2034" y="1071"/>
                    <a:pt x="2004" y="1143"/>
                    <a:pt x="2051" y="1147"/>
                  </a:cubicBezTo>
                  <a:cubicBezTo>
                    <a:pt x="2098" y="1151"/>
                    <a:pt x="2084" y="1230"/>
                    <a:pt x="2157" y="1229"/>
                  </a:cubicBezTo>
                  <a:cubicBezTo>
                    <a:pt x="2229" y="1227"/>
                    <a:pt x="2183" y="1182"/>
                    <a:pt x="2264" y="1200"/>
                  </a:cubicBezTo>
                  <a:cubicBezTo>
                    <a:pt x="2264" y="1200"/>
                    <a:pt x="2311" y="1237"/>
                    <a:pt x="2311" y="1241"/>
                  </a:cubicBezTo>
                  <a:cubicBezTo>
                    <a:pt x="2312" y="1246"/>
                    <a:pt x="2310" y="1374"/>
                    <a:pt x="2310" y="1374"/>
                  </a:cubicBezTo>
                  <a:lnTo>
                    <a:pt x="2307" y="1507"/>
                  </a:lnTo>
                  <a:lnTo>
                    <a:pt x="2252" y="1505"/>
                  </a:lnTo>
                  <a:cubicBezTo>
                    <a:pt x="2252" y="1505"/>
                    <a:pt x="2225" y="1458"/>
                    <a:pt x="2186" y="1459"/>
                  </a:cubicBezTo>
                  <a:cubicBezTo>
                    <a:pt x="2147" y="1460"/>
                    <a:pt x="2094" y="1595"/>
                    <a:pt x="2111" y="1615"/>
                  </a:cubicBezTo>
                  <a:cubicBezTo>
                    <a:pt x="2111" y="1615"/>
                    <a:pt x="2105" y="1649"/>
                    <a:pt x="2191" y="1699"/>
                  </a:cubicBezTo>
                  <a:lnTo>
                    <a:pt x="2180" y="1798"/>
                  </a:lnTo>
                  <a:cubicBezTo>
                    <a:pt x="2180" y="1798"/>
                    <a:pt x="2139" y="1849"/>
                    <a:pt x="2139" y="1878"/>
                  </a:cubicBezTo>
                  <a:lnTo>
                    <a:pt x="2135" y="1981"/>
                  </a:lnTo>
                  <a:cubicBezTo>
                    <a:pt x="2135" y="1981"/>
                    <a:pt x="1963" y="2088"/>
                    <a:pt x="1932" y="2138"/>
                  </a:cubicBezTo>
                  <a:cubicBezTo>
                    <a:pt x="1932" y="2138"/>
                    <a:pt x="1891" y="2146"/>
                    <a:pt x="1858" y="2197"/>
                  </a:cubicBezTo>
                  <a:cubicBezTo>
                    <a:pt x="1826" y="2247"/>
                    <a:pt x="1857" y="2282"/>
                    <a:pt x="1861" y="2311"/>
                  </a:cubicBezTo>
                  <a:cubicBezTo>
                    <a:pt x="1861" y="2311"/>
                    <a:pt x="1787" y="2347"/>
                    <a:pt x="1781" y="2361"/>
                  </a:cubicBezTo>
                  <a:cubicBezTo>
                    <a:pt x="1776" y="2376"/>
                    <a:pt x="1799" y="2464"/>
                    <a:pt x="1781" y="2492"/>
                  </a:cubicBezTo>
                  <a:cubicBezTo>
                    <a:pt x="1763" y="2519"/>
                    <a:pt x="1739" y="2564"/>
                    <a:pt x="1739" y="2564"/>
                  </a:cubicBezTo>
                  <a:lnTo>
                    <a:pt x="1676" y="2571"/>
                  </a:lnTo>
                  <a:cubicBezTo>
                    <a:pt x="1676" y="2571"/>
                    <a:pt x="1613" y="2576"/>
                    <a:pt x="1615" y="2633"/>
                  </a:cubicBezTo>
                  <a:cubicBezTo>
                    <a:pt x="1616" y="2690"/>
                    <a:pt x="1623" y="2678"/>
                    <a:pt x="1623" y="2678"/>
                  </a:cubicBezTo>
                  <a:cubicBezTo>
                    <a:pt x="1623" y="2678"/>
                    <a:pt x="1568" y="2714"/>
                    <a:pt x="1584" y="2731"/>
                  </a:cubicBezTo>
                  <a:cubicBezTo>
                    <a:pt x="1599" y="2748"/>
                    <a:pt x="1613" y="2711"/>
                    <a:pt x="1624" y="2741"/>
                  </a:cubicBezTo>
                  <a:cubicBezTo>
                    <a:pt x="1635" y="2771"/>
                    <a:pt x="1594" y="2809"/>
                    <a:pt x="1651" y="2807"/>
                  </a:cubicBezTo>
                  <a:cubicBezTo>
                    <a:pt x="1709" y="2805"/>
                    <a:pt x="1668" y="2866"/>
                    <a:pt x="1650" y="2872"/>
                  </a:cubicBezTo>
                  <a:cubicBezTo>
                    <a:pt x="1633" y="2878"/>
                    <a:pt x="1616" y="2928"/>
                    <a:pt x="1641" y="2944"/>
                  </a:cubicBezTo>
                  <a:cubicBezTo>
                    <a:pt x="1666" y="2960"/>
                    <a:pt x="1783" y="2957"/>
                    <a:pt x="1778" y="3006"/>
                  </a:cubicBezTo>
                  <a:cubicBezTo>
                    <a:pt x="1773" y="3055"/>
                    <a:pt x="1721" y="3031"/>
                    <a:pt x="1709" y="3084"/>
                  </a:cubicBezTo>
                  <a:cubicBezTo>
                    <a:pt x="1696" y="3137"/>
                    <a:pt x="1641" y="3224"/>
                    <a:pt x="1641" y="3224"/>
                  </a:cubicBezTo>
                  <a:lnTo>
                    <a:pt x="1723" y="3474"/>
                  </a:lnTo>
                  <a:lnTo>
                    <a:pt x="1690" y="3551"/>
                  </a:lnTo>
                  <a:lnTo>
                    <a:pt x="1610" y="3630"/>
                  </a:lnTo>
                  <a:lnTo>
                    <a:pt x="1496" y="3606"/>
                  </a:lnTo>
                  <a:close/>
                  <a:lnTo>
                    <a:pt x="1496" y="3606"/>
                  </a:lnTo>
                  <a:close/>
                </a:path>
                <a:path w="3587" h="3638">
                  <a:moveTo>
                    <a:pt x="1055" y="1197"/>
                  </a:moveTo>
                  <a:cubicBezTo>
                    <a:pt x="1055" y="1197"/>
                    <a:pt x="1015" y="1141"/>
                    <a:pt x="1029" y="1096"/>
                  </a:cubicBezTo>
                  <a:cubicBezTo>
                    <a:pt x="1043" y="1051"/>
                    <a:pt x="1124" y="925"/>
                    <a:pt x="1127" y="909"/>
                  </a:cubicBezTo>
                  <a:cubicBezTo>
                    <a:pt x="1130" y="894"/>
                    <a:pt x="1098" y="807"/>
                    <a:pt x="1118" y="778"/>
                  </a:cubicBezTo>
                  <a:cubicBezTo>
                    <a:pt x="1139" y="750"/>
                    <a:pt x="1221" y="698"/>
                    <a:pt x="1283" y="716"/>
                  </a:cubicBezTo>
                  <a:cubicBezTo>
                    <a:pt x="1345" y="735"/>
                    <a:pt x="1319" y="586"/>
                    <a:pt x="1317" y="554"/>
                  </a:cubicBezTo>
                  <a:cubicBezTo>
                    <a:pt x="1316" y="522"/>
                    <a:pt x="1316" y="457"/>
                    <a:pt x="1415" y="506"/>
                  </a:cubicBezTo>
                  <a:cubicBezTo>
                    <a:pt x="1513" y="554"/>
                    <a:pt x="1556" y="528"/>
                    <a:pt x="1585" y="496"/>
                  </a:cubicBezTo>
                  <a:cubicBezTo>
                    <a:pt x="1614" y="464"/>
                    <a:pt x="1633" y="479"/>
                    <a:pt x="1633" y="479"/>
                  </a:cubicBezTo>
                  <a:lnTo>
                    <a:pt x="1640" y="346"/>
                  </a:lnTo>
                  <a:lnTo>
                    <a:pt x="1722" y="289"/>
                  </a:lnTo>
                  <a:lnTo>
                    <a:pt x="1734" y="118"/>
                  </a:lnTo>
                  <a:cubicBezTo>
                    <a:pt x="1734" y="118"/>
                    <a:pt x="1879" y="59"/>
                    <a:pt x="1896" y="37"/>
                  </a:cubicBezTo>
                  <a:cubicBezTo>
                    <a:pt x="1914" y="15"/>
                    <a:pt x="1956" y="-26"/>
                    <a:pt x="1985" y="60"/>
                  </a:cubicBezTo>
                  <a:cubicBezTo>
                    <a:pt x="2014" y="148"/>
                    <a:pt x="1939" y="139"/>
                    <a:pt x="1971" y="218"/>
                  </a:cubicBezTo>
                  <a:cubicBezTo>
                    <a:pt x="2004" y="297"/>
                    <a:pt x="2045" y="283"/>
                    <a:pt x="2045" y="283"/>
                  </a:cubicBezTo>
                  <a:cubicBezTo>
                    <a:pt x="2045" y="283"/>
                    <a:pt x="2079" y="300"/>
                    <a:pt x="2073" y="335"/>
                  </a:cubicBezTo>
                  <a:cubicBezTo>
                    <a:pt x="2073" y="335"/>
                    <a:pt x="2084" y="340"/>
                    <a:pt x="2112" y="320"/>
                  </a:cubicBezTo>
                  <a:cubicBezTo>
                    <a:pt x="2140" y="300"/>
                    <a:pt x="2236" y="277"/>
                    <a:pt x="2236" y="277"/>
                  </a:cubicBezTo>
                  <a:cubicBezTo>
                    <a:pt x="2236" y="277"/>
                    <a:pt x="2355" y="403"/>
                    <a:pt x="2353" y="414"/>
                  </a:cubicBezTo>
                  <a:cubicBezTo>
                    <a:pt x="2351" y="425"/>
                    <a:pt x="2409" y="464"/>
                    <a:pt x="2433" y="469"/>
                  </a:cubicBezTo>
                  <a:cubicBezTo>
                    <a:pt x="2457" y="473"/>
                    <a:pt x="2576" y="484"/>
                    <a:pt x="2576" y="484"/>
                  </a:cubicBezTo>
                  <a:cubicBezTo>
                    <a:pt x="2576" y="484"/>
                    <a:pt x="2593" y="567"/>
                    <a:pt x="2610" y="576"/>
                  </a:cubicBezTo>
                  <a:cubicBezTo>
                    <a:pt x="2628" y="585"/>
                    <a:pt x="2701" y="545"/>
                    <a:pt x="2675" y="513"/>
                  </a:cubicBezTo>
                  <a:cubicBezTo>
                    <a:pt x="2649" y="481"/>
                    <a:pt x="2616" y="312"/>
                    <a:pt x="2616" y="312"/>
                  </a:cubicBezTo>
                  <a:cubicBezTo>
                    <a:pt x="2616" y="312"/>
                    <a:pt x="2648" y="249"/>
                    <a:pt x="2693" y="291"/>
                  </a:cubicBezTo>
                  <a:cubicBezTo>
                    <a:pt x="2737" y="333"/>
                    <a:pt x="2800" y="395"/>
                    <a:pt x="2817" y="402"/>
                  </a:cubicBezTo>
                  <a:cubicBezTo>
                    <a:pt x="2835" y="408"/>
                    <a:pt x="2994" y="403"/>
                    <a:pt x="2994" y="403"/>
                  </a:cubicBezTo>
                  <a:cubicBezTo>
                    <a:pt x="2994" y="403"/>
                    <a:pt x="3009" y="423"/>
                    <a:pt x="3035" y="412"/>
                  </a:cubicBezTo>
                  <a:cubicBezTo>
                    <a:pt x="3061" y="401"/>
                    <a:pt x="3075" y="331"/>
                    <a:pt x="3101" y="324"/>
                  </a:cubicBezTo>
                  <a:cubicBezTo>
                    <a:pt x="3127" y="318"/>
                    <a:pt x="3167" y="352"/>
                    <a:pt x="3162" y="423"/>
                  </a:cubicBezTo>
                  <a:cubicBezTo>
                    <a:pt x="3156" y="493"/>
                    <a:pt x="3204" y="545"/>
                    <a:pt x="3231" y="568"/>
                  </a:cubicBezTo>
                  <a:cubicBezTo>
                    <a:pt x="3258" y="591"/>
                    <a:pt x="3296" y="717"/>
                    <a:pt x="3271" y="753"/>
                  </a:cubicBezTo>
                  <a:cubicBezTo>
                    <a:pt x="3246" y="790"/>
                    <a:pt x="3294" y="824"/>
                    <a:pt x="3297" y="832"/>
                  </a:cubicBezTo>
                  <a:cubicBezTo>
                    <a:pt x="3300" y="839"/>
                    <a:pt x="3278" y="915"/>
                    <a:pt x="3278" y="915"/>
                  </a:cubicBezTo>
                  <a:cubicBezTo>
                    <a:pt x="3278" y="915"/>
                    <a:pt x="3345" y="943"/>
                    <a:pt x="3457" y="894"/>
                  </a:cubicBezTo>
                  <a:lnTo>
                    <a:pt x="3505" y="945"/>
                  </a:lnTo>
                  <a:cubicBezTo>
                    <a:pt x="3505" y="945"/>
                    <a:pt x="3601" y="1086"/>
                    <a:pt x="3574" y="1115"/>
                  </a:cubicBezTo>
                  <a:lnTo>
                    <a:pt x="3499" y="1147"/>
                  </a:lnTo>
                  <a:cubicBezTo>
                    <a:pt x="3499" y="1147"/>
                    <a:pt x="3360" y="1061"/>
                    <a:pt x="3346" y="1061"/>
                  </a:cubicBezTo>
                  <a:cubicBezTo>
                    <a:pt x="3332" y="1061"/>
                    <a:pt x="3270" y="1074"/>
                    <a:pt x="3307" y="1161"/>
                  </a:cubicBezTo>
                  <a:cubicBezTo>
                    <a:pt x="3344" y="1248"/>
                    <a:pt x="3335" y="1248"/>
                    <a:pt x="3335" y="1248"/>
                  </a:cubicBezTo>
                  <a:lnTo>
                    <a:pt x="3230" y="1388"/>
                  </a:lnTo>
                  <a:cubicBezTo>
                    <a:pt x="3230" y="1388"/>
                    <a:pt x="3210" y="1412"/>
                    <a:pt x="3234" y="1433"/>
                  </a:cubicBezTo>
                  <a:cubicBezTo>
                    <a:pt x="3258" y="1453"/>
                    <a:pt x="3266" y="1469"/>
                    <a:pt x="3205" y="1505"/>
                  </a:cubicBezTo>
                  <a:cubicBezTo>
                    <a:pt x="3143" y="1540"/>
                    <a:pt x="3090" y="1609"/>
                    <a:pt x="3090" y="1609"/>
                  </a:cubicBezTo>
                  <a:lnTo>
                    <a:pt x="3020" y="1618"/>
                  </a:lnTo>
                  <a:lnTo>
                    <a:pt x="3017" y="1687"/>
                  </a:lnTo>
                  <a:cubicBezTo>
                    <a:pt x="3017" y="1687"/>
                    <a:pt x="2983" y="1721"/>
                    <a:pt x="2967" y="1719"/>
                  </a:cubicBezTo>
                  <a:cubicBezTo>
                    <a:pt x="2951" y="1717"/>
                    <a:pt x="2967" y="1686"/>
                    <a:pt x="2973" y="1677"/>
                  </a:cubicBezTo>
                  <a:cubicBezTo>
                    <a:pt x="2979" y="1668"/>
                    <a:pt x="2952" y="1611"/>
                    <a:pt x="2950" y="1610"/>
                  </a:cubicBezTo>
                  <a:cubicBezTo>
                    <a:pt x="2948" y="1608"/>
                    <a:pt x="2964" y="1565"/>
                    <a:pt x="2964" y="1565"/>
                  </a:cubicBezTo>
                  <a:cubicBezTo>
                    <a:pt x="2964" y="1565"/>
                    <a:pt x="2953" y="1559"/>
                    <a:pt x="2963" y="1544"/>
                  </a:cubicBezTo>
                  <a:cubicBezTo>
                    <a:pt x="2972" y="1528"/>
                    <a:pt x="2949" y="1518"/>
                    <a:pt x="2949" y="1518"/>
                  </a:cubicBezTo>
                  <a:lnTo>
                    <a:pt x="2839" y="1517"/>
                  </a:lnTo>
                  <a:cubicBezTo>
                    <a:pt x="2839" y="1517"/>
                    <a:pt x="2820" y="1534"/>
                    <a:pt x="2843" y="1551"/>
                  </a:cubicBezTo>
                  <a:cubicBezTo>
                    <a:pt x="2865" y="1569"/>
                    <a:pt x="2900" y="1585"/>
                    <a:pt x="2894" y="1611"/>
                  </a:cubicBezTo>
                  <a:cubicBezTo>
                    <a:pt x="2888" y="1637"/>
                    <a:pt x="2851" y="1656"/>
                    <a:pt x="2863" y="1688"/>
                  </a:cubicBezTo>
                  <a:cubicBezTo>
                    <a:pt x="2874" y="1720"/>
                    <a:pt x="2900" y="1762"/>
                    <a:pt x="2831" y="1790"/>
                  </a:cubicBezTo>
                  <a:cubicBezTo>
                    <a:pt x="2762" y="1817"/>
                    <a:pt x="2767" y="1825"/>
                    <a:pt x="2767" y="1825"/>
                  </a:cubicBezTo>
                  <a:lnTo>
                    <a:pt x="2632" y="1814"/>
                  </a:lnTo>
                  <a:cubicBezTo>
                    <a:pt x="2632" y="1814"/>
                    <a:pt x="2518" y="1806"/>
                    <a:pt x="2520" y="1925"/>
                  </a:cubicBezTo>
                  <a:cubicBezTo>
                    <a:pt x="2520" y="1925"/>
                    <a:pt x="2477" y="1963"/>
                    <a:pt x="2483" y="1998"/>
                  </a:cubicBezTo>
                  <a:cubicBezTo>
                    <a:pt x="2483" y="1998"/>
                    <a:pt x="2616" y="2005"/>
                    <a:pt x="2619" y="2083"/>
                  </a:cubicBezTo>
                  <a:cubicBezTo>
                    <a:pt x="2619" y="2083"/>
                    <a:pt x="2577" y="2275"/>
                    <a:pt x="2581" y="2303"/>
                  </a:cubicBezTo>
                  <a:cubicBezTo>
                    <a:pt x="2584" y="2332"/>
                    <a:pt x="2626" y="2322"/>
                    <a:pt x="2635" y="2323"/>
                  </a:cubicBezTo>
                  <a:cubicBezTo>
                    <a:pt x="2643" y="2324"/>
                    <a:pt x="2685" y="2480"/>
                    <a:pt x="2685" y="2480"/>
                  </a:cubicBezTo>
                  <a:cubicBezTo>
                    <a:pt x="2685" y="2480"/>
                    <a:pt x="2714" y="2527"/>
                    <a:pt x="2719" y="2531"/>
                  </a:cubicBezTo>
                  <a:cubicBezTo>
                    <a:pt x="2725" y="2534"/>
                    <a:pt x="2784" y="2518"/>
                    <a:pt x="2726" y="2569"/>
                  </a:cubicBezTo>
                  <a:cubicBezTo>
                    <a:pt x="2726" y="2569"/>
                    <a:pt x="2708" y="2741"/>
                    <a:pt x="2689" y="2757"/>
                  </a:cubicBezTo>
                  <a:cubicBezTo>
                    <a:pt x="2669" y="2772"/>
                    <a:pt x="2574" y="2830"/>
                    <a:pt x="2569" y="2857"/>
                  </a:cubicBezTo>
                  <a:cubicBezTo>
                    <a:pt x="2563" y="2883"/>
                    <a:pt x="2561" y="2916"/>
                    <a:pt x="2590" y="2919"/>
                  </a:cubicBezTo>
                  <a:cubicBezTo>
                    <a:pt x="2619" y="2921"/>
                    <a:pt x="2619" y="2932"/>
                    <a:pt x="2613" y="2949"/>
                  </a:cubicBezTo>
                  <a:cubicBezTo>
                    <a:pt x="2606" y="2966"/>
                    <a:pt x="2617" y="3034"/>
                    <a:pt x="2641" y="3029"/>
                  </a:cubicBezTo>
                  <a:cubicBezTo>
                    <a:pt x="2665" y="3023"/>
                    <a:pt x="2648" y="2940"/>
                    <a:pt x="2719" y="2997"/>
                  </a:cubicBezTo>
                  <a:cubicBezTo>
                    <a:pt x="2789" y="3054"/>
                    <a:pt x="2766" y="3061"/>
                    <a:pt x="2767" y="3092"/>
                  </a:cubicBezTo>
                  <a:cubicBezTo>
                    <a:pt x="2769" y="3123"/>
                    <a:pt x="2724" y="3221"/>
                    <a:pt x="2705" y="3222"/>
                  </a:cubicBezTo>
                  <a:cubicBezTo>
                    <a:pt x="2685" y="3223"/>
                    <a:pt x="2660" y="3238"/>
                    <a:pt x="2655" y="3257"/>
                  </a:cubicBezTo>
                  <a:cubicBezTo>
                    <a:pt x="2649" y="3275"/>
                    <a:pt x="2678" y="3304"/>
                    <a:pt x="2685" y="3316"/>
                  </a:cubicBezTo>
                  <a:cubicBezTo>
                    <a:pt x="2692" y="3328"/>
                    <a:pt x="2683" y="3353"/>
                    <a:pt x="2671" y="3356"/>
                  </a:cubicBezTo>
                  <a:cubicBezTo>
                    <a:pt x="2659" y="3359"/>
                    <a:pt x="2605" y="3361"/>
                    <a:pt x="2596" y="3353"/>
                  </a:cubicBezTo>
                  <a:cubicBezTo>
                    <a:pt x="2586" y="3345"/>
                    <a:pt x="2496" y="3241"/>
                    <a:pt x="2448" y="3235"/>
                  </a:cubicBezTo>
                  <a:cubicBezTo>
                    <a:pt x="2401" y="3228"/>
                    <a:pt x="2389" y="3193"/>
                    <a:pt x="2392" y="3182"/>
                  </a:cubicBezTo>
                  <a:cubicBezTo>
                    <a:pt x="2394" y="3172"/>
                    <a:pt x="2403" y="3116"/>
                    <a:pt x="2291" y="3168"/>
                  </a:cubicBezTo>
                  <a:cubicBezTo>
                    <a:pt x="2291" y="3168"/>
                    <a:pt x="2248" y="3166"/>
                    <a:pt x="2289" y="3128"/>
                  </a:cubicBezTo>
                  <a:cubicBezTo>
                    <a:pt x="2289" y="3128"/>
                    <a:pt x="2317" y="3097"/>
                    <a:pt x="2287" y="3088"/>
                  </a:cubicBezTo>
                  <a:cubicBezTo>
                    <a:pt x="2258" y="3080"/>
                    <a:pt x="2239" y="3041"/>
                    <a:pt x="2195" y="3049"/>
                  </a:cubicBezTo>
                  <a:cubicBezTo>
                    <a:pt x="2152" y="3058"/>
                    <a:pt x="2196" y="3077"/>
                    <a:pt x="2212" y="3091"/>
                  </a:cubicBezTo>
                  <a:cubicBezTo>
                    <a:pt x="2227" y="3106"/>
                    <a:pt x="2273" y="3129"/>
                    <a:pt x="2236" y="3150"/>
                  </a:cubicBezTo>
                  <a:cubicBezTo>
                    <a:pt x="2199" y="3172"/>
                    <a:pt x="2115" y="3162"/>
                    <a:pt x="2115" y="3101"/>
                  </a:cubicBezTo>
                  <a:cubicBezTo>
                    <a:pt x="2115" y="3039"/>
                    <a:pt x="2121" y="2953"/>
                    <a:pt x="2114" y="2937"/>
                  </a:cubicBezTo>
                  <a:cubicBezTo>
                    <a:pt x="2108" y="2922"/>
                    <a:pt x="2104" y="2889"/>
                    <a:pt x="2122" y="2872"/>
                  </a:cubicBezTo>
                  <a:cubicBezTo>
                    <a:pt x="2139" y="2856"/>
                    <a:pt x="2167" y="2820"/>
                    <a:pt x="2165" y="2791"/>
                  </a:cubicBezTo>
                  <a:cubicBezTo>
                    <a:pt x="2163" y="2761"/>
                    <a:pt x="2111" y="2789"/>
                    <a:pt x="2122" y="2754"/>
                  </a:cubicBezTo>
                  <a:cubicBezTo>
                    <a:pt x="2133" y="2720"/>
                    <a:pt x="2023" y="2625"/>
                    <a:pt x="1941" y="2711"/>
                  </a:cubicBezTo>
                  <a:cubicBezTo>
                    <a:pt x="1941" y="2711"/>
                    <a:pt x="1863" y="2795"/>
                    <a:pt x="1808" y="2715"/>
                  </a:cubicBezTo>
                  <a:cubicBezTo>
                    <a:pt x="1808" y="2715"/>
                    <a:pt x="1786" y="2688"/>
                    <a:pt x="1827" y="2652"/>
                  </a:cubicBezTo>
                  <a:cubicBezTo>
                    <a:pt x="1868" y="2615"/>
                    <a:pt x="1825" y="2586"/>
                    <a:pt x="1787" y="2601"/>
                  </a:cubicBezTo>
                  <a:lnTo>
                    <a:pt x="1751" y="2572"/>
                  </a:lnTo>
                  <a:lnTo>
                    <a:pt x="1746" y="2548"/>
                  </a:lnTo>
                  <a:lnTo>
                    <a:pt x="1789" y="2477"/>
                  </a:lnTo>
                  <a:lnTo>
                    <a:pt x="1779" y="2372"/>
                  </a:lnTo>
                  <a:lnTo>
                    <a:pt x="1859" y="2309"/>
                  </a:lnTo>
                  <a:cubicBezTo>
                    <a:pt x="1859" y="2309"/>
                    <a:pt x="1808" y="2209"/>
                    <a:pt x="1889" y="2170"/>
                  </a:cubicBezTo>
                  <a:cubicBezTo>
                    <a:pt x="1970" y="2132"/>
                    <a:pt x="1966" y="2093"/>
                    <a:pt x="1989" y="2082"/>
                  </a:cubicBezTo>
                  <a:cubicBezTo>
                    <a:pt x="2011" y="2071"/>
                    <a:pt x="2136" y="1976"/>
                    <a:pt x="2136" y="1976"/>
                  </a:cubicBezTo>
                  <a:cubicBezTo>
                    <a:pt x="2136" y="1976"/>
                    <a:pt x="2123" y="1829"/>
                    <a:pt x="2179" y="1806"/>
                  </a:cubicBezTo>
                  <a:lnTo>
                    <a:pt x="2190" y="1698"/>
                  </a:lnTo>
                  <a:cubicBezTo>
                    <a:pt x="2190" y="1698"/>
                    <a:pt x="2138" y="1678"/>
                    <a:pt x="2119" y="1635"/>
                  </a:cubicBezTo>
                  <a:cubicBezTo>
                    <a:pt x="2099" y="1592"/>
                    <a:pt x="2125" y="1512"/>
                    <a:pt x="2144" y="1497"/>
                  </a:cubicBezTo>
                  <a:cubicBezTo>
                    <a:pt x="2163" y="1481"/>
                    <a:pt x="2185" y="1412"/>
                    <a:pt x="2257" y="1509"/>
                  </a:cubicBezTo>
                  <a:lnTo>
                    <a:pt x="2306" y="1504"/>
                  </a:lnTo>
                  <a:lnTo>
                    <a:pt x="2310" y="1235"/>
                  </a:lnTo>
                  <a:cubicBezTo>
                    <a:pt x="2310" y="1235"/>
                    <a:pt x="2254" y="1160"/>
                    <a:pt x="2197" y="1219"/>
                  </a:cubicBezTo>
                  <a:cubicBezTo>
                    <a:pt x="2197" y="1219"/>
                    <a:pt x="2135" y="1254"/>
                    <a:pt x="2106" y="1205"/>
                  </a:cubicBezTo>
                  <a:cubicBezTo>
                    <a:pt x="2077" y="1155"/>
                    <a:pt x="2062" y="1141"/>
                    <a:pt x="2031" y="1144"/>
                  </a:cubicBezTo>
                  <a:cubicBezTo>
                    <a:pt x="2000" y="1147"/>
                    <a:pt x="2032" y="1074"/>
                    <a:pt x="2036" y="1072"/>
                  </a:cubicBezTo>
                  <a:cubicBezTo>
                    <a:pt x="2040" y="1070"/>
                    <a:pt x="1980" y="1016"/>
                    <a:pt x="1980" y="1016"/>
                  </a:cubicBezTo>
                  <a:cubicBezTo>
                    <a:pt x="1980" y="1016"/>
                    <a:pt x="1963" y="952"/>
                    <a:pt x="1906" y="932"/>
                  </a:cubicBezTo>
                  <a:lnTo>
                    <a:pt x="1785" y="850"/>
                  </a:lnTo>
                  <a:cubicBezTo>
                    <a:pt x="1785" y="850"/>
                    <a:pt x="1724" y="825"/>
                    <a:pt x="1681" y="870"/>
                  </a:cubicBezTo>
                  <a:cubicBezTo>
                    <a:pt x="1637" y="914"/>
                    <a:pt x="1582" y="1010"/>
                    <a:pt x="1566" y="1054"/>
                  </a:cubicBezTo>
                  <a:cubicBezTo>
                    <a:pt x="1566" y="1054"/>
                    <a:pt x="1420" y="1070"/>
                    <a:pt x="1358" y="1297"/>
                  </a:cubicBezTo>
                  <a:cubicBezTo>
                    <a:pt x="1358" y="1297"/>
                    <a:pt x="1350" y="1349"/>
                    <a:pt x="1292" y="1325"/>
                  </a:cubicBezTo>
                  <a:lnTo>
                    <a:pt x="1065" y="1209"/>
                  </a:lnTo>
                  <a:lnTo>
                    <a:pt x="1055" y="1197"/>
                  </a:lnTo>
                  <a:close/>
                  <a:lnTo>
                    <a:pt x="1055" y="1197"/>
                  </a:lnTo>
                  <a:close/>
                </a:path>
              </a:pathLst>
            </a:custGeom>
            <a:solidFill>
              <a:srgbClr val="C0CFD7">
                <a:alpha val="100000"/>
              </a:srgbClr>
            </a:solidFill>
            <a:ln w="10188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0" name="path"/>
            <p:cNvSpPr/>
            <p:nvPr/>
          </p:nvSpPr>
          <p:spPr>
            <a:xfrm>
              <a:off x="2558703" y="139746"/>
              <a:ext cx="710793" cy="822424"/>
            </a:xfrm>
            <a:custGeom>
              <a:avLst/>
              <a:gdLst/>
              <a:ahLst/>
              <a:cxnLst/>
              <a:rect l="0" t="0" r="0" b="0"/>
              <a:pathLst>
                <a:path w="1119" h="1295">
                  <a:moveTo>
                    <a:pt x="551" y="25"/>
                  </a:moveTo>
                  <a:cubicBezTo>
                    <a:pt x="551" y="25"/>
                    <a:pt x="724" y="48"/>
                    <a:pt x="715" y="283"/>
                  </a:cubicBezTo>
                  <a:cubicBezTo>
                    <a:pt x="706" y="519"/>
                    <a:pt x="768" y="500"/>
                    <a:pt x="785" y="530"/>
                  </a:cubicBezTo>
                  <a:cubicBezTo>
                    <a:pt x="802" y="559"/>
                    <a:pt x="841" y="485"/>
                    <a:pt x="1023" y="658"/>
                  </a:cubicBezTo>
                  <a:cubicBezTo>
                    <a:pt x="1023" y="658"/>
                    <a:pt x="1153" y="739"/>
                    <a:pt x="1058" y="846"/>
                  </a:cubicBezTo>
                  <a:lnTo>
                    <a:pt x="1061" y="978"/>
                  </a:lnTo>
                  <a:lnTo>
                    <a:pt x="1070" y="1023"/>
                  </a:lnTo>
                  <a:lnTo>
                    <a:pt x="981" y="1031"/>
                  </a:lnTo>
                  <a:lnTo>
                    <a:pt x="953" y="1036"/>
                  </a:lnTo>
                  <a:cubicBezTo>
                    <a:pt x="953" y="1036"/>
                    <a:pt x="914" y="1024"/>
                    <a:pt x="896" y="1027"/>
                  </a:cubicBezTo>
                  <a:cubicBezTo>
                    <a:pt x="877" y="1030"/>
                    <a:pt x="854" y="1051"/>
                    <a:pt x="854" y="1051"/>
                  </a:cubicBezTo>
                  <a:lnTo>
                    <a:pt x="819" y="1050"/>
                  </a:lnTo>
                  <a:lnTo>
                    <a:pt x="808" y="1073"/>
                  </a:lnTo>
                  <a:lnTo>
                    <a:pt x="809" y="1116"/>
                  </a:lnTo>
                  <a:lnTo>
                    <a:pt x="676" y="1224"/>
                  </a:lnTo>
                  <a:cubicBezTo>
                    <a:pt x="676" y="1224"/>
                    <a:pt x="630" y="1184"/>
                    <a:pt x="555" y="1182"/>
                  </a:cubicBezTo>
                  <a:lnTo>
                    <a:pt x="484" y="1177"/>
                  </a:lnTo>
                  <a:cubicBezTo>
                    <a:pt x="484" y="1177"/>
                    <a:pt x="426" y="1151"/>
                    <a:pt x="418" y="1133"/>
                  </a:cubicBezTo>
                  <a:cubicBezTo>
                    <a:pt x="418" y="1133"/>
                    <a:pt x="352" y="1200"/>
                    <a:pt x="319" y="1203"/>
                  </a:cubicBezTo>
                  <a:cubicBezTo>
                    <a:pt x="319" y="1203"/>
                    <a:pt x="232" y="1213"/>
                    <a:pt x="188" y="1266"/>
                  </a:cubicBezTo>
                  <a:cubicBezTo>
                    <a:pt x="188" y="1266"/>
                    <a:pt x="134" y="1283"/>
                    <a:pt x="156" y="1228"/>
                  </a:cubicBezTo>
                  <a:cubicBezTo>
                    <a:pt x="156" y="1228"/>
                    <a:pt x="279" y="1133"/>
                    <a:pt x="257" y="1083"/>
                  </a:cubicBezTo>
                  <a:lnTo>
                    <a:pt x="231" y="1008"/>
                  </a:lnTo>
                  <a:cubicBezTo>
                    <a:pt x="231" y="1008"/>
                    <a:pt x="225" y="972"/>
                    <a:pt x="190" y="993"/>
                  </a:cubicBezTo>
                  <a:cubicBezTo>
                    <a:pt x="190" y="993"/>
                    <a:pt x="153" y="1028"/>
                    <a:pt x="132" y="1023"/>
                  </a:cubicBezTo>
                  <a:cubicBezTo>
                    <a:pt x="132" y="1023"/>
                    <a:pt x="78" y="958"/>
                    <a:pt x="69" y="953"/>
                  </a:cubicBezTo>
                  <a:cubicBezTo>
                    <a:pt x="60" y="948"/>
                    <a:pt x="26" y="922"/>
                    <a:pt x="26" y="922"/>
                  </a:cubicBezTo>
                  <a:lnTo>
                    <a:pt x="99" y="846"/>
                  </a:lnTo>
                  <a:lnTo>
                    <a:pt x="126" y="818"/>
                  </a:lnTo>
                  <a:lnTo>
                    <a:pt x="252" y="792"/>
                  </a:lnTo>
                  <a:cubicBezTo>
                    <a:pt x="252" y="792"/>
                    <a:pt x="256" y="750"/>
                    <a:pt x="312" y="696"/>
                  </a:cubicBezTo>
                  <a:cubicBezTo>
                    <a:pt x="312" y="696"/>
                    <a:pt x="306" y="673"/>
                    <a:pt x="281" y="649"/>
                  </a:cubicBezTo>
                  <a:cubicBezTo>
                    <a:pt x="281" y="649"/>
                    <a:pt x="301" y="631"/>
                    <a:pt x="305" y="627"/>
                  </a:cubicBezTo>
                  <a:cubicBezTo>
                    <a:pt x="310" y="623"/>
                    <a:pt x="285" y="563"/>
                    <a:pt x="346" y="562"/>
                  </a:cubicBezTo>
                  <a:cubicBezTo>
                    <a:pt x="346" y="562"/>
                    <a:pt x="414" y="582"/>
                    <a:pt x="438" y="564"/>
                  </a:cubicBezTo>
                  <a:cubicBezTo>
                    <a:pt x="438" y="564"/>
                    <a:pt x="474" y="545"/>
                    <a:pt x="466" y="472"/>
                  </a:cubicBezTo>
                  <a:lnTo>
                    <a:pt x="479" y="343"/>
                  </a:lnTo>
                  <a:cubicBezTo>
                    <a:pt x="479" y="343"/>
                    <a:pt x="459" y="280"/>
                    <a:pt x="495" y="174"/>
                  </a:cubicBezTo>
                  <a:cubicBezTo>
                    <a:pt x="532" y="67"/>
                    <a:pt x="551" y="25"/>
                    <a:pt x="551" y="25"/>
                  </a:cubicBezTo>
                  <a:lnTo>
                    <a:pt x="551" y="25"/>
                  </a:lnTo>
                  <a:close/>
                </a:path>
              </a:pathLst>
            </a:custGeom>
            <a:solidFill>
              <a:srgbClr val="C0CFD7">
                <a:alpha val="100000"/>
              </a:srgbClr>
            </a:solidFill>
            <a:ln w="33331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1" name="path"/>
            <p:cNvSpPr/>
            <p:nvPr/>
          </p:nvSpPr>
          <p:spPr>
            <a:xfrm>
              <a:off x="841463" y="835689"/>
              <a:ext cx="2634359" cy="3154453"/>
            </a:xfrm>
            <a:custGeom>
              <a:avLst/>
              <a:gdLst/>
              <a:ahLst/>
              <a:cxnLst/>
              <a:rect l="0" t="0" r="0" b="0"/>
              <a:pathLst>
                <a:path w="4148" h="4967">
                  <a:moveTo>
                    <a:pt x="621" y="4431"/>
                  </a:moveTo>
                  <a:lnTo>
                    <a:pt x="576" y="4486"/>
                  </a:lnTo>
                  <a:cubicBezTo>
                    <a:pt x="576" y="4486"/>
                    <a:pt x="579" y="4529"/>
                    <a:pt x="628" y="4530"/>
                  </a:cubicBezTo>
                  <a:cubicBezTo>
                    <a:pt x="676" y="4531"/>
                    <a:pt x="686" y="4469"/>
                    <a:pt x="686" y="4469"/>
                  </a:cubicBezTo>
                  <a:cubicBezTo>
                    <a:pt x="686" y="4469"/>
                    <a:pt x="722" y="4424"/>
                    <a:pt x="716" y="4420"/>
                  </a:cubicBezTo>
                  <a:cubicBezTo>
                    <a:pt x="709" y="4416"/>
                    <a:pt x="691" y="4399"/>
                    <a:pt x="691" y="4399"/>
                  </a:cubicBezTo>
                  <a:lnTo>
                    <a:pt x="686" y="4355"/>
                  </a:lnTo>
                  <a:lnTo>
                    <a:pt x="660" y="4345"/>
                  </a:lnTo>
                  <a:lnTo>
                    <a:pt x="656" y="4387"/>
                  </a:lnTo>
                  <a:cubicBezTo>
                    <a:pt x="656" y="4387"/>
                    <a:pt x="622" y="4432"/>
                    <a:pt x="621" y="4431"/>
                  </a:cubicBezTo>
                  <a:moveTo>
                    <a:pt x="3100" y="3435"/>
                  </a:moveTo>
                  <a:cubicBezTo>
                    <a:pt x="3100" y="3435"/>
                    <a:pt x="3183" y="3383"/>
                    <a:pt x="3209" y="3387"/>
                  </a:cubicBezTo>
                  <a:cubicBezTo>
                    <a:pt x="3235" y="3390"/>
                    <a:pt x="3258" y="3409"/>
                    <a:pt x="3258" y="3430"/>
                  </a:cubicBezTo>
                  <a:cubicBezTo>
                    <a:pt x="3258" y="3451"/>
                    <a:pt x="3256" y="3516"/>
                    <a:pt x="3256" y="3516"/>
                  </a:cubicBezTo>
                  <a:cubicBezTo>
                    <a:pt x="3256" y="3516"/>
                    <a:pt x="3231" y="3533"/>
                    <a:pt x="3223" y="3547"/>
                  </a:cubicBezTo>
                  <a:cubicBezTo>
                    <a:pt x="3215" y="3560"/>
                    <a:pt x="3199" y="3533"/>
                    <a:pt x="3178" y="3533"/>
                  </a:cubicBezTo>
                  <a:cubicBezTo>
                    <a:pt x="3157" y="3533"/>
                    <a:pt x="3153" y="3565"/>
                    <a:pt x="3153" y="3565"/>
                  </a:cubicBezTo>
                  <a:cubicBezTo>
                    <a:pt x="3153" y="3565"/>
                    <a:pt x="3111" y="3479"/>
                    <a:pt x="3093" y="3469"/>
                  </a:cubicBezTo>
                  <a:cubicBezTo>
                    <a:pt x="3075" y="3458"/>
                    <a:pt x="3100" y="3435"/>
                    <a:pt x="3100" y="3435"/>
                  </a:cubicBezTo>
                  <a:moveTo>
                    <a:pt x="1646" y="3570"/>
                  </a:moveTo>
                  <a:cubicBezTo>
                    <a:pt x="1646" y="3570"/>
                    <a:pt x="1707" y="3590"/>
                    <a:pt x="1714" y="3555"/>
                  </a:cubicBezTo>
                  <a:cubicBezTo>
                    <a:pt x="1720" y="3521"/>
                    <a:pt x="1694" y="3508"/>
                    <a:pt x="1694" y="3508"/>
                  </a:cubicBezTo>
                  <a:lnTo>
                    <a:pt x="1807" y="3386"/>
                  </a:lnTo>
                  <a:lnTo>
                    <a:pt x="1871" y="3324"/>
                  </a:lnTo>
                  <a:cubicBezTo>
                    <a:pt x="1871" y="3324"/>
                    <a:pt x="1888" y="3368"/>
                    <a:pt x="1889" y="3378"/>
                  </a:cubicBezTo>
                  <a:cubicBezTo>
                    <a:pt x="1890" y="3389"/>
                    <a:pt x="1949" y="3393"/>
                    <a:pt x="1959" y="3361"/>
                  </a:cubicBezTo>
                  <a:cubicBezTo>
                    <a:pt x="1970" y="3329"/>
                    <a:pt x="1953" y="3182"/>
                    <a:pt x="1953" y="3182"/>
                  </a:cubicBezTo>
                  <a:cubicBezTo>
                    <a:pt x="1953" y="3182"/>
                    <a:pt x="2104" y="3063"/>
                    <a:pt x="2139" y="3070"/>
                  </a:cubicBezTo>
                  <a:cubicBezTo>
                    <a:pt x="2174" y="3076"/>
                    <a:pt x="2205" y="3090"/>
                    <a:pt x="2227" y="3074"/>
                  </a:cubicBezTo>
                  <a:cubicBezTo>
                    <a:pt x="2249" y="3058"/>
                    <a:pt x="2287" y="3074"/>
                    <a:pt x="2287" y="3074"/>
                  </a:cubicBezTo>
                  <a:cubicBezTo>
                    <a:pt x="2287" y="3074"/>
                    <a:pt x="2316" y="3068"/>
                    <a:pt x="2287" y="3026"/>
                  </a:cubicBezTo>
                  <a:cubicBezTo>
                    <a:pt x="2287" y="3026"/>
                    <a:pt x="2297" y="2984"/>
                    <a:pt x="2354" y="3003"/>
                  </a:cubicBezTo>
                  <a:cubicBezTo>
                    <a:pt x="2411" y="3022"/>
                    <a:pt x="2448" y="3055"/>
                    <a:pt x="2450" y="3075"/>
                  </a:cubicBezTo>
                  <a:cubicBezTo>
                    <a:pt x="2451" y="3095"/>
                    <a:pt x="2446" y="3145"/>
                    <a:pt x="2446" y="3145"/>
                  </a:cubicBezTo>
                  <a:lnTo>
                    <a:pt x="2526" y="3210"/>
                  </a:lnTo>
                  <a:lnTo>
                    <a:pt x="2531" y="3309"/>
                  </a:lnTo>
                  <a:lnTo>
                    <a:pt x="2488" y="3364"/>
                  </a:lnTo>
                  <a:cubicBezTo>
                    <a:pt x="2488" y="3364"/>
                    <a:pt x="2512" y="3398"/>
                    <a:pt x="2517" y="3400"/>
                  </a:cubicBezTo>
                  <a:cubicBezTo>
                    <a:pt x="2522" y="3401"/>
                    <a:pt x="2609" y="3406"/>
                    <a:pt x="2609" y="3406"/>
                  </a:cubicBezTo>
                  <a:cubicBezTo>
                    <a:pt x="2609" y="3406"/>
                    <a:pt x="2609" y="3458"/>
                    <a:pt x="2584" y="3494"/>
                  </a:cubicBezTo>
                  <a:cubicBezTo>
                    <a:pt x="2584" y="3494"/>
                    <a:pt x="2632" y="3555"/>
                    <a:pt x="2660" y="3561"/>
                  </a:cubicBezTo>
                  <a:cubicBezTo>
                    <a:pt x="2660" y="3561"/>
                    <a:pt x="2691" y="3584"/>
                    <a:pt x="2734" y="3506"/>
                  </a:cubicBezTo>
                  <a:cubicBezTo>
                    <a:pt x="2734" y="3506"/>
                    <a:pt x="2795" y="3463"/>
                    <a:pt x="2832" y="3485"/>
                  </a:cubicBezTo>
                  <a:cubicBezTo>
                    <a:pt x="2832" y="3485"/>
                    <a:pt x="2865" y="3500"/>
                    <a:pt x="2882" y="3466"/>
                  </a:cubicBezTo>
                  <a:lnTo>
                    <a:pt x="2921" y="3389"/>
                  </a:lnTo>
                  <a:lnTo>
                    <a:pt x="2986" y="3386"/>
                  </a:lnTo>
                  <a:cubicBezTo>
                    <a:pt x="2986" y="3386"/>
                    <a:pt x="3042" y="3356"/>
                    <a:pt x="2998" y="3312"/>
                  </a:cubicBezTo>
                  <a:cubicBezTo>
                    <a:pt x="2998" y="3312"/>
                    <a:pt x="2964" y="3261"/>
                    <a:pt x="2987" y="3241"/>
                  </a:cubicBezTo>
                  <a:lnTo>
                    <a:pt x="3070" y="3179"/>
                  </a:lnTo>
                  <a:cubicBezTo>
                    <a:pt x="3070" y="3179"/>
                    <a:pt x="3080" y="3139"/>
                    <a:pt x="3120" y="3140"/>
                  </a:cubicBezTo>
                  <a:cubicBezTo>
                    <a:pt x="3161" y="3142"/>
                    <a:pt x="3163" y="3110"/>
                    <a:pt x="3164" y="3099"/>
                  </a:cubicBezTo>
                  <a:cubicBezTo>
                    <a:pt x="3165" y="3088"/>
                    <a:pt x="3180" y="3080"/>
                    <a:pt x="3193" y="3083"/>
                  </a:cubicBezTo>
                  <a:cubicBezTo>
                    <a:pt x="3206" y="3086"/>
                    <a:pt x="3211" y="3050"/>
                    <a:pt x="3203" y="3041"/>
                  </a:cubicBezTo>
                  <a:cubicBezTo>
                    <a:pt x="3196" y="3033"/>
                    <a:pt x="3132" y="2985"/>
                    <a:pt x="3132" y="2985"/>
                  </a:cubicBezTo>
                  <a:cubicBezTo>
                    <a:pt x="3132" y="2985"/>
                    <a:pt x="3124" y="2958"/>
                    <a:pt x="3139" y="2943"/>
                  </a:cubicBezTo>
                  <a:cubicBezTo>
                    <a:pt x="3155" y="2929"/>
                    <a:pt x="3117" y="2914"/>
                    <a:pt x="3114" y="2891"/>
                  </a:cubicBezTo>
                  <a:cubicBezTo>
                    <a:pt x="3112" y="2869"/>
                    <a:pt x="3092" y="2837"/>
                    <a:pt x="3092" y="2837"/>
                  </a:cubicBezTo>
                  <a:cubicBezTo>
                    <a:pt x="3092" y="2837"/>
                    <a:pt x="3038" y="2774"/>
                    <a:pt x="3054" y="2731"/>
                  </a:cubicBezTo>
                  <a:cubicBezTo>
                    <a:pt x="3054" y="2731"/>
                    <a:pt x="3112" y="2707"/>
                    <a:pt x="3121" y="2712"/>
                  </a:cubicBezTo>
                  <a:cubicBezTo>
                    <a:pt x="3130" y="2717"/>
                    <a:pt x="3178" y="2661"/>
                    <a:pt x="3107" y="2646"/>
                  </a:cubicBezTo>
                  <a:cubicBezTo>
                    <a:pt x="3107" y="2646"/>
                    <a:pt x="3078" y="2669"/>
                    <a:pt x="3068" y="2553"/>
                  </a:cubicBezTo>
                  <a:cubicBezTo>
                    <a:pt x="3068" y="2553"/>
                    <a:pt x="3030" y="2489"/>
                    <a:pt x="3045" y="2419"/>
                  </a:cubicBezTo>
                  <a:cubicBezTo>
                    <a:pt x="3060" y="2349"/>
                    <a:pt x="3143" y="2244"/>
                    <a:pt x="3143" y="2244"/>
                  </a:cubicBezTo>
                  <a:cubicBezTo>
                    <a:pt x="3143" y="2244"/>
                    <a:pt x="3046" y="2104"/>
                    <a:pt x="2963" y="2078"/>
                  </a:cubicBezTo>
                  <a:cubicBezTo>
                    <a:pt x="2879" y="2051"/>
                    <a:pt x="2870" y="2042"/>
                    <a:pt x="2870" y="2042"/>
                  </a:cubicBezTo>
                  <a:cubicBezTo>
                    <a:pt x="2870" y="2042"/>
                    <a:pt x="2840" y="2028"/>
                    <a:pt x="2866" y="1969"/>
                  </a:cubicBezTo>
                  <a:cubicBezTo>
                    <a:pt x="2892" y="1911"/>
                    <a:pt x="2933" y="1813"/>
                    <a:pt x="2934" y="1808"/>
                  </a:cubicBezTo>
                  <a:cubicBezTo>
                    <a:pt x="2935" y="1803"/>
                    <a:pt x="2927" y="1774"/>
                    <a:pt x="2903" y="1756"/>
                  </a:cubicBezTo>
                  <a:cubicBezTo>
                    <a:pt x="2879" y="1739"/>
                    <a:pt x="2915" y="1693"/>
                    <a:pt x="2926" y="1686"/>
                  </a:cubicBezTo>
                  <a:cubicBezTo>
                    <a:pt x="2936" y="1680"/>
                    <a:pt x="2922" y="1529"/>
                    <a:pt x="2907" y="1509"/>
                  </a:cubicBezTo>
                  <a:cubicBezTo>
                    <a:pt x="2891" y="1489"/>
                    <a:pt x="2870" y="1404"/>
                    <a:pt x="2840" y="1387"/>
                  </a:cubicBezTo>
                  <a:cubicBezTo>
                    <a:pt x="2811" y="1370"/>
                    <a:pt x="2711" y="1274"/>
                    <a:pt x="2698" y="1219"/>
                  </a:cubicBezTo>
                  <a:cubicBezTo>
                    <a:pt x="2698" y="1219"/>
                    <a:pt x="2659" y="1152"/>
                    <a:pt x="2659" y="1119"/>
                  </a:cubicBezTo>
                  <a:cubicBezTo>
                    <a:pt x="2659" y="1119"/>
                    <a:pt x="2642" y="1035"/>
                    <a:pt x="2522" y="1101"/>
                  </a:cubicBezTo>
                  <a:cubicBezTo>
                    <a:pt x="2522" y="1101"/>
                    <a:pt x="2481" y="1067"/>
                    <a:pt x="2500" y="977"/>
                  </a:cubicBezTo>
                  <a:lnTo>
                    <a:pt x="2403" y="951"/>
                  </a:lnTo>
                  <a:cubicBezTo>
                    <a:pt x="2403" y="951"/>
                    <a:pt x="2353" y="897"/>
                    <a:pt x="2305" y="892"/>
                  </a:cubicBezTo>
                  <a:lnTo>
                    <a:pt x="2259" y="727"/>
                  </a:lnTo>
                  <a:lnTo>
                    <a:pt x="2177" y="756"/>
                  </a:lnTo>
                  <a:lnTo>
                    <a:pt x="2024" y="672"/>
                  </a:lnTo>
                  <a:cubicBezTo>
                    <a:pt x="2024" y="672"/>
                    <a:pt x="1941" y="678"/>
                    <a:pt x="1982" y="769"/>
                  </a:cubicBezTo>
                  <a:lnTo>
                    <a:pt x="2012" y="853"/>
                  </a:lnTo>
                  <a:lnTo>
                    <a:pt x="1912" y="987"/>
                  </a:lnTo>
                  <a:cubicBezTo>
                    <a:pt x="1912" y="987"/>
                    <a:pt x="1871" y="1026"/>
                    <a:pt x="1916" y="1052"/>
                  </a:cubicBezTo>
                  <a:cubicBezTo>
                    <a:pt x="1916" y="1052"/>
                    <a:pt x="1947" y="1069"/>
                    <a:pt x="1911" y="1097"/>
                  </a:cubicBezTo>
                  <a:cubicBezTo>
                    <a:pt x="1911" y="1097"/>
                    <a:pt x="1797" y="1171"/>
                    <a:pt x="1763" y="1223"/>
                  </a:cubicBezTo>
                  <a:lnTo>
                    <a:pt x="1698" y="1230"/>
                  </a:lnTo>
                  <a:lnTo>
                    <a:pt x="1692" y="1299"/>
                  </a:lnTo>
                  <a:cubicBezTo>
                    <a:pt x="1692" y="1299"/>
                    <a:pt x="1665" y="1324"/>
                    <a:pt x="1648" y="1332"/>
                  </a:cubicBezTo>
                  <a:cubicBezTo>
                    <a:pt x="1648" y="1332"/>
                    <a:pt x="1599" y="1340"/>
                    <a:pt x="1650" y="1286"/>
                  </a:cubicBezTo>
                  <a:lnTo>
                    <a:pt x="1626" y="1222"/>
                  </a:lnTo>
                  <a:lnTo>
                    <a:pt x="1640" y="1177"/>
                  </a:lnTo>
                  <a:cubicBezTo>
                    <a:pt x="1640" y="1177"/>
                    <a:pt x="1623" y="1171"/>
                    <a:pt x="1637" y="1152"/>
                  </a:cubicBezTo>
                  <a:cubicBezTo>
                    <a:pt x="1637" y="1152"/>
                    <a:pt x="1645" y="1129"/>
                    <a:pt x="1608" y="1125"/>
                  </a:cubicBezTo>
                  <a:cubicBezTo>
                    <a:pt x="1571" y="1120"/>
                    <a:pt x="1516" y="1128"/>
                    <a:pt x="1516" y="1128"/>
                  </a:cubicBezTo>
                  <a:cubicBezTo>
                    <a:pt x="1516" y="1128"/>
                    <a:pt x="1484" y="1147"/>
                    <a:pt x="1532" y="1173"/>
                  </a:cubicBezTo>
                  <a:cubicBezTo>
                    <a:pt x="1579" y="1198"/>
                    <a:pt x="1570" y="1224"/>
                    <a:pt x="1554" y="1247"/>
                  </a:cubicBezTo>
                  <a:cubicBezTo>
                    <a:pt x="1554" y="1247"/>
                    <a:pt x="1521" y="1274"/>
                    <a:pt x="1539" y="1310"/>
                  </a:cubicBezTo>
                  <a:cubicBezTo>
                    <a:pt x="1539" y="1310"/>
                    <a:pt x="1573" y="1364"/>
                    <a:pt x="1537" y="1385"/>
                  </a:cubicBezTo>
                  <a:lnTo>
                    <a:pt x="1445" y="1429"/>
                  </a:lnTo>
                  <a:cubicBezTo>
                    <a:pt x="1445" y="1429"/>
                    <a:pt x="1399" y="1440"/>
                    <a:pt x="1321" y="1419"/>
                  </a:cubicBezTo>
                  <a:cubicBezTo>
                    <a:pt x="1321" y="1419"/>
                    <a:pt x="1231" y="1421"/>
                    <a:pt x="1202" y="1482"/>
                  </a:cubicBezTo>
                  <a:lnTo>
                    <a:pt x="1193" y="1533"/>
                  </a:lnTo>
                  <a:cubicBezTo>
                    <a:pt x="1193" y="1533"/>
                    <a:pt x="1156" y="1576"/>
                    <a:pt x="1158" y="1604"/>
                  </a:cubicBezTo>
                  <a:cubicBezTo>
                    <a:pt x="1158" y="1604"/>
                    <a:pt x="1289" y="1631"/>
                    <a:pt x="1292" y="1682"/>
                  </a:cubicBezTo>
                  <a:lnTo>
                    <a:pt x="1256" y="1892"/>
                  </a:lnTo>
                  <a:cubicBezTo>
                    <a:pt x="1256" y="1892"/>
                    <a:pt x="1239" y="1943"/>
                    <a:pt x="1306" y="1935"/>
                  </a:cubicBezTo>
                  <a:lnTo>
                    <a:pt x="1331" y="1992"/>
                  </a:lnTo>
                  <a:lnTo>
                    <a:pt x="1357" y="2086"/>
                  </a:lnTo>
                  <a:lnTo>
                    <a:pt x="1392" y="2140"/>
                  </a:lnTo>
                  <a:cubicBezTo>
                    <a:pt x="1392" y="2140"/>
                    <a:pt x="1464" y="2130"/>
                    <a:pt x="1407" y="2177"/>
                  </a:cubicBezTo>
                  <a:lnTo>
                    <a:pt x="1385" y="2297"/>
                  </a:lnTo>
                  <a:lnTo>
                    <a:pt x="1369" y="2359"/>
                  </a:lnTo>
                  <a:cubicBezTo>
                    <a:pt x="1369" y="2359"/>
                    <a:pt x="1349" y="2389"/>
                    <a:pt x="1281" y="2431"/>
                  </a:cubicBezTo>
                  <a:cubicBezTo>
                    <a:pt x="1281" y="2431"/>
                    <a:pt x="1212" y="2480"/>
                    <a:pt x="1253" y="2525"/>
                  </a:cubicBezTo>
                  <a:cubicBezTo>
                    <a:pt x="1253" y="2525"/>
                    <a:pt x="1306" y="2524"/>
                    <a:pt x="1286" y="2558"/>
                  </a:cubicBezTo>
                  <a:cubicBezTo>
                    <a:pt x="1286" y="2558"/>
                    <a:pt x="1277" y="2632"/>
                    <a:pt x="1312" y="2640"/>
                  </a:cubicBezTo>
                  <a:cubicBezTo>
                    <a:pt x="1347" y="2649"/>
                    <a:pt x="1335" y="2605"/>
                    <a:pt x="1341" y="2597"/>
                  </a:cubicBezTo>
                  <a:cubicBezTo>
                    <a:pt x="1346" y="2589"/>
                    <a:pt x="1370" y="2585"/>
                    <a:pt x="1393" y="2608"/>
                  </a:cubicBezTo>
                  <a:cubicBezTo>
                    <a:pt x="1417" y="2632"/>
                    <a:pt x="1448" y="2653"/>
                    <a:pt x="1445" y="2682"/>
                  </a:cubicBezTo>
                  <a:cubicBezTo>
                    <a:pt x="1442" y="2711"/>
                    <a:pt x="1390" y="2829"/>
                    <a:pt x="1390" y="2829"/>
                  </a:cubicBezTo>
                  <a:cubicBezTo>
                    <a:pt x="1390" y="2829"/>
                    <a:pt x="1282" y="2841"/>
                    <a:pt x="1351" y="2917"/>
                  </a:cubicBezTo>
                  <a:cubicBezTo>
                    <a:pt x="1351" y="2917"/>
                    <a:pt x="1378" y="2956"/>
                    <a:pt x="1342" y="2970"/>
                  </a:cubicBezTo>
                  <a:lnTo>
                    <a:pt x="1275" y="2966"/>
                  </a:lnTo>
                  <a:cubicBezTo>
                    <a:pt x="1275" y="2966"/>
                    <a:pt x="1173" y="2858"/>
                    <a:pt x="1132" y="2847"/>
                  </a:cubicBezTo>
                  <a:cubicBezTo>
                    <a:pt x="1132" y="2847"/>
                    <a:pt x="1075" y="2849"/>
                    <a:pt x="1066" y="2800"/>
                  </a:cubicBezTo>
                  <a:cubicBezTo>
                    <a:pt x="1066" y="2800"/>
                    <a:pt x="1093" y="2749"/>
                    <a:pt x="1025" y="2754"/>
                  </a:cubicBezTo>
                  <a:lnTo>
                    <a:pt x="964" y="2778"/>
                  </a:lnTo>
                  <a:cubicBezTo>
                    <a:pt x="964" y="2778"/>
                    <a:pt x="930" y="2775"/>
                    <a:pt x="959" y="2740"/>
                  </a:cubicBezTo>
                  <a:cubicBezTo>
                    <a:pt x="959" y="2740"/>
                    <a:pt x="980" y="2718"/>
                    <a:pt x="978" y="2711"/>
                  </a:cubicBezTo>
                  <a:cubicBezTo>
                    <a:pt x="975" y="2704"/>
                    <a:pt x="946" y="2690"/>
                    <a:pt x="946" y="2690"/>
                  </a:cubicBezTo>
                  <a:cubicBezTo>
                    <a:pt x="946" y="2690"/>
                    <a:pt x="902" y="2659"/>
                    <a:pt x="880" y="2658"/>
                  </a:cubicBezTo>
                  <a:cubicBezTo>
                    <a:pt x="858" y="2657"/>
                    <a:pt x="831" y="2669"/>
                    <a:pt x="881" y="2700"/>
                  </a:cubicBezTo>
                  <a:cubicBezTo>
                    <a:pt x="881" y="2700"/>
                    <a:pt x="941" y="2740"/>
                    <a:pt x="922" y="2750"/>
                  </a:cubicBezTo>
                  <a:cubicBezTo>
                    <a:pt x="922" y="2750"/>
                    <a:pt x="898" y="2772"/>
                    <a:pt x="884" y="2771"/>
                  </a:cubicBezTo>
                  <a:cubicBezTo>
                    <a:pt x="871" y="2770"/>
                    <a:pt x="764" y="2788"/>
                    <a:pt x="792" y="2620"/>
                  </a:cubicBezTo>
                  <a:cubicBezTo>
                    <a:pt x="792" y="2620"/>
                    <a:pt x="795" y="2567"/>
                    <a:pt x="788" y="2550"/>
                  </a:cubicBezTo>
                  <a:cubicBezTo>
                    <a:pt x="788" y="2550"/>
                    <a:pt x="768" y="2497"/>
                    <a:pt x="800" y="2482"/>
                  </a:cubicBezTo>
                  <a:cubicBezTo>
                    <a:pt x="800" y="2482"/>
                    <a:pt x="841" y="2432"/>
                    <a:pt x="840" y="2410"/>
                  </a:cubicBezTo>
                  <a:cubicBezTo>
                    <a:pt x="840" y="2410"/>
                    <a:pt x="852" y="2384"/>
                    <a:pt x="802" y="2382"/>
                  </a:cubicBezTo>
                  <a:cubicBezTo>
                    <a:pt x="802" y="2382"/>
                    <a:pt x="790" y="2383"/>
                    <a:pt x="799" y="2348"/>
                  </a:cubicBezTo>
                  <a:cubicBezTo>
                    <a:pt x="799" y="2348"/>
                    <a:pt x="756" y="2270"/>
                    <a:pt x="675" y="2290"/>
                  </a:cubicBezTo>
                  <a:cubicBezTo>
                    <a:pt x="675" y="2290"/>
                    <a:pt x="603" y="2317"/>
                    <a:pt x="563" y="2352"/>
                  </a:cubicBezTo>
                  <a:cubicBezTo>
                    <a:pt x="563" y="2352"/>
                    <a:pt x="479" y="2374"/>
                    <a:pt x="479" y="2288"/>
                  </a:cubicBezTo>
                  <a:cubicBezTo>
                    <a:pt x="479" y="2288"/>
                    <a:pt x="514" y="2253"/>
                    <a:pt x="520" y="2239"/>
                  </a:cubicBezTo>
                  <a:cubicBezTo>
                    <a:pt x="520" y="2239"/>
                    <a:pt x="517" y="2193"/>
                    <a:pt x="462" y="2210"/>
                  </a:cubicBezTo>
                  <a:lnTo>
                    <a:pt x="411" y="2176"/>
                  </a:lnTo>
                  <a:cubicBezTo>
                    <a:pt x="411" y="2176"/>
                    <a:pt x="249" y="2171"/>
                    <a:pt x="294" y="2279"/>
                  </a:cubicBezTo>
                  <a:cubicBezTo>
                    <a:pt x="294" y="2279"/>
                    <a:pt x="265" y="2313"/>
                    <a:pt x="256" y="2332"/>
                  </a:cubicBezTo>
                  <a:cubicBezTo>
                    <a:pt x="247" y="2350"/>
                    <a:pt x="261" y="2348"/>
                    <a:pt x="268" y="2348"/>
                  </a:cubicBezTo>
                  <a:cubicBezTo>
                    <a:pt x="275" y="2348"/>
                    <a:pt x="292" y="2330"/>
                    <a:pt x="299" y="2355"/>
                  </a:cubicBezTo>
                  <a:cubicBezTo>
                    <a:pt x="299" y="2355"/>
                    <a:pt x="300" y="2399"/>
                    <a:pt x="295" y="2403"/>
                  </a:cubicBezTo>
                  <a:cubicBezTo>
                    <a:pt x="295" y="2403"/>
                    <a:pt x="293" y="2414"/>
                    <a:pt x="317" y="2416"/>
                  </a:cubicBezTo>
                  <a:cubicBezTo>
                    <a:pt x="341" y="2418"/>
                    <a:pt x="364" y="2422"/>
                    <a:pt x="357" y="2444"/>
                  </a:cubicBezTo>
                  <a:cubicBezTo>
                    <a:pt x="350" y="2466"/>
                    <a:pt x="312" y="2495"/>
                    <a:pt x="306" y="2502"/>
                  </a:cubicBezTo>
                  <a:cubicBezTo>
                    <a:pt x="300" y="2508"/>
                    <a:pt x="283" y="2566"/>
                    <a:pt x="361" y="2569"/>
                  </a:cubicBezTo>
                  <a:cubicBezTo>
                    <a:pt x="439" y="2572"/>
                    <a:pt x="472" y="2619"/>
                    <a:pt x="447" y="2636"/>
                  </a:cubicBezTo>
                  <a:cubicBezTo>
                    <a:pt x="422" y="2654"/>
                    <a:pt x="379" y="2676"/>
                    <a:pt x="373" y="2710"/>
                  </a:cubicBezTo>
                  <a:cubicBezTo>
                    <a:pt x="367" y="2743"/>
                    <a:pt x="317" y="2835"/>
                    <a:pt x="317" y="2835"/>
                  </a:cubicBezTo>
                  <a:lnTo>
                    <a:pt x="401" y="3092"/>
                  </a:lnTo>
                  <a:cubicBezTo>
                    <a:pt x="401" y="3092"/>
                    <a:pt x="371" y="3109"/>
                    <a:pt x="368" y="3165"/>
                  </a:cubicBezTo>
                  <a:lnTo>
                    <a:pt x="292" y="3241"/>
                  </a:lnTo>
                  <a:lnTo>
                    <a:pt x="180" y="3219"/>
                  </a:lnTo>
                  <a:cubicBezTo>
                    <a:pt x="180" y="3219"/>
                    <a:pt x="225" y="3301"/>
                    <a:pt x="173" y="3412"/>
                  </a:cubicBezTo>
                  <a:cubicBezTo>
                    <a:pt x="121" y="3523"/>
                    <a:pt x="297" y="3507"/>
                    <a:pt x="225" y="3566"/>
                  </a:cubicBezTo>
                  <a:cubicBezTo>
                    <a:pt x="152" y="3624"/>
                    <a:pt x="139" y="3804"/>
                    <a:pt x="139" y="3804"/>
                  </a:cubicBezTo>
                  <a:lnTo>
                    <a:pt x="56" y="3915"/>
                  </a:lnTo>
                  <a:cubicBezTo>
                    <a:pt x="56" y="3915"/>
                    <a:pt x="49" y="4101"/>
                    <a:pt x="45" y="4108"/>
                  </a:cubicBezTo>
                  <a:cubicBezTo>
                    <a:pt x="41" y="4115"/>
                    <a:pt x="8" y="4154"/>
                    <a:pt x="8" y="4154"/>
                  </a:cubicBezTo>
                  <a:lnTo>
                    <a:pt x="15" y="4256"/>
                  </a:lnTo>
                  <a:cubicBezTo>
                    <a:pt x="15" y="4256"/>
                    <a:pt x="101" y="4223"/>
                    <a:pt x="117" y="4214"/>
                  </a:cubicBezTo>
                  <a:cubicBezTo>
                    <a:pt x="132" y="4205"/>
                    <a:pt x="139" y="4140"/>
                    <a:pt x="191" y="4203"/>
                  </a:cubicBezTo>
                  <a:lnTo>
                    <a:pt x="287" y="4150"/>
                  </a:lnTo>
                  <a:lnTo>
                    <a:pt x="394" y="4138"/>
                  </a:lnTo>
                  <a:cubicBezTo>
                    <a:pt x="394" y="4138"/>
                    <a:pt x="494" y="4133"/>
                    <a:pt x="473" y="4062"/>
                  </a:cubicBezTo>
                  <a:lnTo>
                    <a:pt x="505" y="3985"/>
                  </a:lnTo>
                  <a:lnTo>
                    <a:pt x="500" y="3923"/>
                  </a:lnTo>
                  <a:lnTo>
                    <a:pt x="535" y="3894"/>
                  </a:lnTo>
                  <a:lnTo>
                    <a:pt x="473" y="3858"/>
                  </a:lnTo>
                  <a:lnTo>
                    <a:pt x="512" y="3820"/>
                  </a:lnTo>
                  <a:lnTo>
                    <a:pt x="474" y="3771"/>
                  </a:lnTo>
                  <a:lnTo>
                    <a:pt x="470" y="3699"/>
                  </a:lnTo>
                  <a:cubicBezTo>
                    <a:pt x="470" y="3699"/>
                    <a:pt x="499" y="3683"/>
                    <a:pt x="498" y="3669"/>
                  </a:cubicBezTo>
                  <a:cubicBezTo>
                    <a:pt x="496" y="3654"/>
                    <a:pt x="429" y="3534"/>
                    <a:pt x="429" y="3534"/>
                  </a:cubicBezTo>
                  <a:lnTo>
                    <a:pt x="438" y="3285"/>
                  </a:lnTo>
                  <a:lnTo>
                    <a:pt x="375" y="3185"/>
                  </a:lnTo>
                  <a:cubicBezTo>
                    <a:pt x="375" y="3185"/>
                    <a:pt x="347" y="3097"/>
                    <a:pt x="424" y="3092"/>
                  </a:cubicBezTo>
                  <a:cubicBezTo>
                    <a:pt x="500" y="3087"/>
                    <a:pt x="524" y="3134"/>
                    <a:pt x="524" y="3134"/>
                  </a:cubicBezTo>
                  <a:lnTo>
                    <a:pt x="586" y="3127"/>
                  </a:lnTo>
                  <a:lnTo>
                    <a:pt x="685" y="3134"/>
                  </a:lnTo>
                  <a:cubicBezTo>
                    <a:pt x="685" y="3134"/>
                    <a:pt x="769" y="3204"/>
                    <a:pt x="683" y="3202"/>
                  </a:cubicBezTo>
                  <a:lnTo>
                    <a:pt x="638" y="3189"/>
                  </a:lnTo>
                  <a:lnTo>
                    <a:pt x="592" y="3198"/>
                  </a:lnTo>
                  <a:cubicBezTo>
                    <a:pt x="592" y="3198"/>
                    <a:pt x="537" y="3259"/>
                    <a:pt x="538" y="3281"/>
                  </a:cubicBezTo>
                  <a:lnTo>
                    <a:pt x="574" y="3301"/>
                  </a:lnTo>
                  <a:lnTo>
                    <a:pt x="533" y="3353"/>
                  </a:lnTo>
                  <a:lnTo>
                    <a:pt x="565" y="3398"/>
                  </a:lnTo>
                  <a:lnTo>
                    <a:pt x="565" y="3481"/>
                  </a:lnTo>
                  <a:lnTo>
                    <a:pt x="524" y="3540"/>
                  </a:lnTo>
                  <a:lnTo>
                    <a:pt x="535" y="3638"/>
                  </a:lnTo>
                  <a:lnTo>
                    <a:pt x="570" y="3677"/>
                  </a:lnTo>
                  <a:lnTo>
                    <a:pt x="678" y="3675"/>
                  </a:lnTo>
                  <a:cubicBezTo>
                    <a:pt x="678" y="3675"/>
                    <a:pt x="737" y="3696"/>
                    <a:pt x="737" y="3707"/>
                  </a:cubicBezTo>
                  <a:cubicBezTo>
                    <a:pt x="736" y="3718"/>
                    <a:pt x="727" y="3735"/>
                    <a:pt x="727" y="3735"/>
                  </a:cubicBezTo>
                  <a:lnTo>
                    <a:pt x="781" y="3716"/>
                  </a:lnTo>
                  <a:lnTo>
                    <a:pt x="797" y="3763"/>
                  </a:lnTo>
                  <a:cubicBezTo>
                    <a:pt x="797" y="3763"/>
                    <a:pt x="1068" y="3964"/>
                    <a:pt x="1109" y="3972"/>
                  </a:cubicBezTo>
                  <a:lnTo>
                    <a:pt x="1107" y="3997"/>
                  </a:lnTo>
                  <a:lnTo>
                    <a:pt x="1102" y="4027"/>
                  </a:lnTo>
                  <a:lnTo>
                    <a:pt x="1122" y="4040"/>
                  </a:lnTo>
                  <a:lnTo>
                    <a:pt x="1140" y="4012"/>
                  </a:lnTo>
                  <a:lnTo>
                    <a:pt x="1187" y="4013"/>
                  </a:lnTo>
                  <a:lnTo>
                    <a:pt x="1272" y="4012"/>
                  </a:lnTo>
                  <a:cubicBezTo>
                    <a:pt x="1272" y="4012"/>
                    <a:pt x="1319" y="3978"/>
                    <a:pt x="1353" y="3982"/>
                  </a:cubicBezTo>
                  <a:cubicBezTo>
                    <a:pt x="1387" y="3986"/>
                    <a:pt x="1325" y="3936"/>
                    <a:pt x="1371" y="3935"/>
                  </a:cubicBezTo>
                  <a:cubicBezTo>
                    <a:pt x="1418" y="3933"/>
                    <a:pt x="1403" y="3972"/>
                    <a:pt x="1427" y="3953"/>
                  </a:cubicBezTo>
                  <a:lnTo>
                    <a:pt x="1447" y="3898"/>
                  </a:lnTo>
                  <a:lnTo>
                    <a:pt x="1511" y="3885"/>
                  </a:lnTo>
                  <a:lnTo>
                    <a:pt x="1525" y="3838"/>
                  </a:lnTo>
                  <a:lnTo>
                    <a:pt x="1530" y="3727"/>
                  </a:lnTo>
                  <a:lnTo>
                    <a:pt x="1582" y="3673"/>
                  </a:lnTo>
                  <a:cubicBezTo>
                    <a:pt x="1582" y="3673"/>
                    <a:pt x="1564" y="3670"/>
                    <a:pt x="1546" y="3624"/>
                  </a:cubicBezTo>
                  <a:cubicBezTo>
                    <a:pt x="1527" y="3579"/>
                    <a:pt x="1540" y="3569"/>
                    <a:pt x="1562" y="3570"/>
                  </a:cubicBezTo>
                  <a:lnTo>
                    <a:pt x="1622" y="3570"/>
                  </a:lnTo>
                  <a:lnTo>
                    <a:pt x="1646" y="3570"/>
                  </a:lnTo>
                  <a:close/>
                  <a:moveTo>
                    <a:pt x="2498" y="4739"/>
                  </a:moveTo>
                  <a:lnTo>
                    <a:pt x="2533" y="4708"/>
                  </a:lnTo>
                  <a:lnTo>
                    <a:pt x="2546" y="4742"/>
                  </a:lnTo>
                  <a:cubicBezTo>
                    <a:pt x="2546" y="4742"/>
                    <a:pt x="2591" y="4745"/>
                    <a:pt x="2593" y="4745"/>
                  </a:cubicBezTo>
                  <a:cubicBezTo>
                    <a:pt x="2595" y="4745"/>
                    <a:pt x="2609" y="4751"/>
                    <a:pt x="2611" y="4753"/>
                  </a:cubicBezTo>
                  <a:cubicBezTo>
                    <a:pt x="2612" y="4755"/>
                    <a:pt x="2623" y="4771"/>
                    <a:pt x="2623" y="4771"/>
                  </a:cubicBezTo>
                  <a:cubicBezTo>
                    <a:pt x="2623" y="4771"/>
                    <a:pt x="2604" y="4786"/>
                    <a:pt x="2599" y="4789"/>
                  </a:cubicBezTo>
                  <a:cubicBezTo>
                    <a:pt x="2594" y="4791"/>
                    <a:pt x="2595" y="4820"/>
                    <a:pt x="2595" y="4820"/>
                  </a:cubicBezTo>
                  <a:cubicBezTo>
                    <a:pt x="2595" y="4820"/>
                    <a:pt x="2572" y="4829"/>
                    <a:pt x="2562" y="4825"/>
                  </a:cubicBezTo>
                  <a:cubicBezTo>
                    <a:pt x="2552" y="4822"/>
                    <a:pt x="2539" y="4805"/>
                    <a:pt x="2523" y="4804"/>
                  </a:cubicBezTo>
                  <a:cubicBezTo>
                    <a:pt x="2507" y="4802"/>
                    <a:pt x="2494" y="4825"/>
                    <a:pt x="2479" y="4827"/>
                  </a:cubicBezTo>
                  <a:cubicBezTo>
                    <a:pt x="2463" y="4828"/>
                    <a:pt x="2469" y="4773"/>
                    <a:pt x="2469" y="4773"/>
                  </a:cubicBezTo>
                  <a:lnTo>
                    <a:pt x="2459" y="4756"/>
                  </a:lnTo>
                  <a:lnTo>
                    <a:pt x="2498" y="4739"/>
                  </a:lnTo>
                  <a:close/>
                  <a:moveTo>
                    <a:pt x="1850" y="4249"/>
                  </a:moveTo>
                  <a:cubicBezTo>
                    <a:pt x="1850" y="4249"/>
                    <a:pt x="1791" y="4286"/>
                    <a:pt x="1783" y="4292"/>
                  </a:cubicBezTo>
                  <a:cubicBezTo>
                    <a:pt x="1776" y="4298"/>
                    <a:pt x="1767" y="4320"/>
                    <a:pt x="1810" y="4328"/>
                  </a:cubicBezTo>
                  <a:cubicBezTo>
                    <a:pt x="1853" y="4336"/>
                    <a:pt x="1817" y="4344"/>
                    <a:pt x="1800" y="4359"/>
                  </a:cubicBezTo>
                  <a:cubicBezTo>
                    <a:pt x="1783" y="4374"/>
                    <a:pt x="1741" y="4399"/>
                    <a:pt x="1741" y="4399"/>
                  </a:cubicBezTo>
                  <a:cubicBezTo>
                    <a:pt x="1741" y="4399"/>
                    <a:pt x="1789" y="4421"/>
                    <a:pt x="1796" y="4420"/>
                  </a:cubicBezTo>
                  <a:cubicBezTo>
                    <a:pt x="1802" y="4419"/>
                    <a:pt x="1828" y="4390"/>
                    <a:pt x="1828" y="4390"/>
                  </a:cubicBezTo>
                  <a:lnTo>
                    <a:pt x="1881" y="4464"/>
                  </a:lnTo>
                  <a:cubicBezTo>
                    <a:pt x="1881" y="4464"/>
                    <a:pt x="1948" y="4450"/>
                    <a:pt x="1953" y="4436"/>
                  </a:cubicBezTo>
                  <a:cubicBezTo>
                    <a:pt x="1958" y="4423"/>
                    <a:pt x="1927" y="4409"/>
                    <a:pt x="1949" y="4390"/>
                  </a:cubicBezTo>
                  <a:cubicBezTo>
                    <a:pt x="1971" y="4372"/>
                    <a:pt x="2035" y="4394"/>
                    <a:pt x="2035" y="4394"/>
                  </a:cubicBezTo>
                  <a:lnTo>
                    <a:pt x="2137" y="4407"/>
                  </a:lnTo>
                  <a:cubicBezTo>
                    <a:pt x="2137" y="4407"/>
                    <a:pt x="2095" y="4489"/>
                    <a:pt x="2095" y="4555"/>
                  </a:cubicBezTo>
                  <a:lnTo>
                    <a:pt x="1969" y="4561"/>
                  </a:lnTo>
                  <a:lnTo>
                    <a:pt x="1911" y="4634"/>
                  </a:lnTo>
                  <a:lnTo>
                    <a:pt x="1908" y="4695"/>
                  </a:lnTo>
                  <a:lnTo>
                    <a:pt x="1873" y="4724"/>
                  </a:lnTo>
                  <a:lnTo>
                    <a:pt x="1894" y="4771"/>
                  </a:lnTo>
                  <a:lnTo>
                    <a:pt x="1946" y="4769"/>
                  </a:lnTo>
                  <a:lnTo>
                    <a:pt x="1986" y="4714"/>
                  </a:lnTo>
                  <a:cubicBezTo>
                    <a:pt x="1986" y="4714"/>
                    <a:pt x="2062" y="4739"/>
                    <a:pt x="1990" y="4770"/>
                  </a:cubicBezTo>
                  <a:cubicBezTo>
                    <a:pt x="1990" y="4770"/>
                    <a:pt x="1968" y="4803"/>
                    <a:pt x="1994" y="4820"/>
                  </a:cubicBezTo>
                  <a:cubicBezTo>
                    <a:pt x="1994" y="4820"/>
                    <a:pt x="2025" y="4836"/>
                    <a:pt x="1971" y="4843"/>
                  </a:cubicBezTo>
                  <a:lnTo>
                    <a:pt x="1974" y="4876"/>
                  </a:lnTo>
                  <a:cubicBezTo>
                    <a:pt x="1974" y="4876"/>
                    <a:pt x="2029" y="4857"/>
                    <a:pt x="2053" y="4835"/>
                  </a:cubicBezTo>
                  <a:cubicBezTo>
                    <a:pt x="2077" y="4814"/>
                    <a:pt x="2070" y="4862"/>
                    <a:pt x="2049" y="4872"/>
                  </a:cubicBezTo>
                  <a:cubicBezTo>
                    <a:pt x="2029" y="4882"/>
                    <a:pt x="2042" y="4907"/>
                    <a:pt x="2042" y="4907"/>
                  </a:cubicBezTo>
                  <a:lnTo>
                    <a:pt x="2025" y="4930"/>
                  </a:lnTo>
                  <a:cubicBezTo>
                    <a:pt x="2025" y="4930"/>
                    <a:pt x="2057" y="4967"/>
                    <a:pt x="2080" y="4958"/>
                  </a:cubicBezTo>
                  <a:cubicBezTo>
                    <a:pt x="2103" y="4948"/>
                    <a:pt x="2220" y="4876"/>
                    <a:pt x="2228" y="4869"/>
                  </a:cubicBezTo>
                  <a:cubicBezTo>
                    <a:pt x="2236" y="4862"/>
                    <a:pt x="2239" y="4818"/>
                    <a:pt x="2239" y="4818"/>
                  </a:cubicBezTo>
                  <a:lnTo>
                    <a:pt x="2201" y="4827"/>
                  </a:lnTo>
                  <a:cubicBezTo>
                    <a:pt x="2201" y="4827"/>
                    <a:pt x="2168" y="4836"/>
                    <a:pt x="2179" y="4803"/>
                  </a:cubicBezTo>
                  <a:cubicBezTo>
                    <a:pt x="2190" y="4770"/>
                    <a:pt x="2159" y="4753"/>
                    <a:pt x="2159" y="4753"/>
                  </a:cubicBezTo>
                  <a:lnTo>
                    <a:pt x="2164" y="4688"/>
                  </a:lnTo>
                  <a:lnTo>
                    <a:pt x="2211" y="4567"/>
                  </a:lnTo>
                  <a:lnTo>
                    <a:pt x="2262" y="4535"/>
                  </a:lnTo>
                  <a:lnTo>
                    <a:pt x="2260" y="4501"/>
                  </a:lnTo>
                  <a:lnTo>
                    <a:pt x="2234" y="4488"/>
                  </a:lnTo>
                  <a:lnTo>
                    <a:pt x="2237" y="4429"/>
                  </a:lnTo>
                  <a:lnTo>
                    <a:pt x="2210" y="4400"/>
                  </a:lnTo>
                  <a:lnTo>
                    <a:pt x="2220" y="4341"/>
                  </a:lnTo>
                  <a:lnTo>
                    <a:pt x="2308" y="4110"/>
                  </a:lnTo>
                  <a:lnTo>
                    <a:pt x="2460" y="4101"/>
                  </a:lnTo>
                  <a:cubicBezTo>
                    <a:pt x="2460" y="4101"/>
                    <a:pt x="2515" y="4056"/>
                    <a:pt x="2511" y="4026"/>
                  </a:cubicBezTo>
                  <a:cubicBezTo>
                    <a:pt x="2507" y="3995"/>
                    <a:pt x="2515" y="3955"/>
                    <a:pt x="2515" y="3955"/>
                  </a:cubicBezTo>
                  <a:lnTo>
                    <a:pt x="2459" y="3964"/>
                  </a:lnTo>
                  <a:lnTo>
                    <a:pt x="2437" y="3969"/>
                  </a:lnTo>
                  <a:lnTo>
                    <a:pt x="2403" y="3946"/>
                  </a:lnTo>
                  <a:lnTo>
                    <a:pt x="2365" y="3928"/>
                  </a:lnTo>
                  <a:lnTo>
                    <a:pt x="2319" y="3935"/>
                  </a:lnTo>
                  <a:lnTo>
                    <a:pt x="2272" y="3978"/>
                  </a:lnTo>
                  <a:lnTo>
                    <a:pt x="2234" y="3979"/>
                  </a:lnTo>
                  <a:lnTo>
                    <a:pt x="2203" y="3972"/>
                  </a:lnTo>
                  <a:lnTo>
                    <a:pt x="2175" y="4012"/>
                  </a:lnTo>
                  <a:lnTo>
                    <a:pt x="2133" y="4013"/>
                  </a:lnTo>
                  <a:lnTo>
                    <a:pt x="2117" y="3985"/>
                  </a:lnTo>
                  <a:lnTo>
                    <a:pt x="2111" y="3971"/>
                  </a:lnTo>
                  <a:lnTo>
                    <a:pt x="2089" y="4012"/>
                  </a:lnTo>
                  <a:lnTo>
                    <a:pt x="2078" y="4061"/>
                  </a:lnTo>
                  <a:cubicBezTo>
                    <a:pt x="2078" y="4061"/>
                    <a:pt x="2103" y="4090"/>
                    <a:pt x="2117" y="4100"/>
                  </a:cubicBezTo>
                  <a:cubicBezTo>
                    <a:pt x="2132" y="4109"/>
                    <a:pt x="2092" y="4120"/>
                    <a:pt x="2092" y="4120"/>
                  </a:cubicBezTo>
                  <a:lnTo>
                    <a:pt x="2054" y="4149"/>
                  </a:lnTo>
                  <a:lnTo>
                    <a:pt x="2044" y="4185"/>
                  </a:lnTo>
                  <a:lnTo>
                    <a:pt x="2017" y="4202"/>
                  </a:lnTo>
                  <a:lnTo>
                    <a:pt x="2005" y="4178"/>
                  </a:lnTo>
                  <a:cubicBezTo>
                    <a:pt x="2005" y="4178"/>
                    <a:pt x="2012" y="4157"/>
                    <a:pt x="2004" y="4154"/>
                  </a:cubicBezTo>
                  <a:cubicBezTo>
                    <a:pt x="1997" y="4152"/>
                    <a:pt x="1952" y="4168"/>
                    <a:pt x="1952" y="4168"/>
                  </a:cubicBezTo>
                  <a:lnTo>
                    <a:pt x="1894" y="4159"/>
                  </a:lnTo>
                  <a:lnTo>
                    <a:pt x="1870" y="4209"/>
                  </a:lnTo>
                  <a:lnTo>
                    <a:pt x="1839" y="4215"/>
                  </a:lnTo>
                  <a:lnTo>
                    <a:pt x="1850" y="4249"/>
                  </a:lnTo>
                  <a:close/>
                  <a:moveTo>
                    <a:pt x="1661" y="4221"/>
                  </a:moveTo>
                  <a:lnTo>
                    <a:pt x="1614" y="4256"/>
                  </a:lnTo>
                  <a:lnTo>
                    <a:pt x="1621" y="4296"/>
                  </a:lnTo>
                  <a:lnTo>
                    <a:pt x="1666" y="4295"/>
                  </a:lnTo>
                  <a:lnTo>
                    <a:pt x="1698" y="4258"/>
                  </a:lnTo>
                  <a:lnTo>
                    <a:pt x="1661" y="4221"/>
                  </a:lnTo>
                  <a:close/>
                  <a:moveTo>
                    <a:pt x="1569" y="4199"/>
                  </a:moveTo>
                  <a:lnTo>
                    <a:pt x="1560" y="4211"/>
                  </a:lnTo>
                  <a:lnTo>
                    <a:pt x="1559" y="4224"/>
                  </a:lnTo>
                  <a:lnTo>
                    <a:pt x="1579" y="4228"/>
                  </a:lnTo>
                  <a:lnTo>
                    <a:pt x="1588" y="4227"/>
                  </a:lnTo>
                  <a:lnTo>
                    <a:pt x="1592" y="4211"/>
                  </a:lnTo>
                  <a:lnTo>
                    <a:pt x="1584" y="4198"/>
                  </a:lnTo>
                  <a:lnTo>
                    <a:pt x="1569" y="4199"/>
                  </a:lnTo>
                  <a:close/>
                  <a:moveTo>
                    <a:pt x="1604" y="4551"/>
                  </a:moveTo>
                  <a:lnTo>
                    <a:pt x="1588" y="4574"/>
                  </a:lnTo>
                  <a:lnTo>
                    <a:pt x="1634" y="4566"/>
                  </a:lnTo>
                  <a:lnTo>
                    <a:pt x="1627" y="4549"/>
                  </a:lnTo>
                  <a:lnTo>
                    <a:pt x="1604" y="4551"/>
                  </a:lnTo>
                  <a:close/>
                  <a:moveTo>
                    <a:pt x="1630" y="4583"/>
                  </a:moveTo>
                  <a:lnTo>
                    <a:pt x="1614" y="4635"/>
                  </a:lnTo>
                  <a:lnTo>
                    <a:pt x="1644" y="4656"/>
                  </a:lnTo>
                  <a:lnTo>
                    <a:pt x="1661" y="4586"/>
                  </a:lnTo>
                  <a:cubicBezTo>
                    <a:pt x="1661" y="4586"/>
                    <a:pt x="1632" y="4582"/>
                    <a:pt x="1630" y="4583"/>
                  </a:cubicBezTo>
                  <a:moveTo>
                    <a:pt x="1512" y="4760"/>
                  </a:moveTo>
                  <a:cubicBezTo>
                    <a:pt x="1512" y="4760"/>
                    <a:pt x="1576" y="4741"/>
                    <a:pt x="1595" y="4757"/>
                  </a:cubicBezTo>
                  <a:cubicBezTo>
                    <a:pt x="1614" y="4774"/>
                    <a:pt x="1612" y="4791"/>
                    <a:pt x="1590" y="4787"/>
                  </a:cubicBezTo>
                  <a:cubicBezTo>
                    <a:pt x="1567" y="4784"/>
                    <a:pt x="1564" y="4774"/>
                    <a:pt x="1547" y="4774"/>
                  </a:cubicBezTo>
                  <a:cubicBezTo>
                    <a:pt x="1529" y="4774"/>
                    <a:pt x="1544" y="4795"/>
                    <a:pt x="1536" y="4799"/>
                  </a:cubicBezTo>
                  <a:cubicBezTo>
                    <a:pt x="1528" y="4803"/>
                    <a:pt x="1504" y="4802"/>
                    <a:pt x="1504" y="4802"/>
                  </a:cubicBezTo>
                  <a:lnTo>
                    <a:pt x="1512" y="4760"/>
                  </a:lnTo>
                  <a:close/>
                  <a:moveTo>
                    <a:pt x="1566" y="4689"/>
                  </a:moveTo>
                  <a:cubicBezTo>
                    <a:pt x="1563" y="4690"/>
                    <a:pt x="1551" y="4722"/>
                    <a:pt x="1551" y="4722"/>
                  </a:cubicBezTo>
                  <a:cubicBezTo>
                    <a:pt x="1551" y="4722"/>
                    <a:pt x="1567" y="4749"/>
                    <a:pt x="1593" y="4737"/>
                  </a:cubicBezTo>
                  <a:cubicBezTo>
                    <a:pt x="1618" y="4725"/>
                    <a:pt x="1610" y="4714"/>
                    <a:pt x="1591" y="4700"/>
                  </a:cubicBezTo>
                  <a:cubicBezTo>
                    <a:pt x="1573" y="4686"/>
                    <a:pt x="1566" y="4689"/>
                    <a:pt x="1566" y="4689"/>
                  </a:cubicBezTo>
                  <a:moveTo>
                    <a:pt x="1186" y="4805"/>
                  </a:moveTo>
                  <a:cubicBezTo>
                    <a:pt x="1186" y="4805"/>
                    <a:pt x="1252" y="4765"/>
                    <a:pt x="1282" y="4790"/>
                  </a:cubicBezTo>
                  <a:cubicBezTo>
                    <a:pt x="1312" y="4815"/>
                    <a:pt x="1252" y="4832"/>
                    <a:pt x="1229" y="4840"/>
                  </a:cubicBezTo>
                  <a:cubicBezTo>
                    <a:pt x="1206" y="4848"/>
                    <a:pt x="1178" y="4867"/>
                    <a:pt x="1148" y="4850"/>
                  </a:cubicBezTo>
                  <a:cubicBezTo>
                    <a:pt x="1118" y="4832"/>
                    <a:pt x="1186" y="4805"/>
                    <a:pt x="1186" y="4805"/>
                  </a:cubicBezTo>
                  <a:moveTo>
                    <a:pt x="959" y="4873"/>
                  </a:moveTo>
                  <a:cubicBezTo>
                    <a:pt x="959" y="4873"/>
                    <a:pt x="1006" y="4823"/>
                    <a:pt x="1016" y="4827"/>
                  </a:cubicBezTo>
                  <a:cubicBezTo>
                    <a:pt x="1026" y="4830"/>
                    <a:pt x="1053" y="4850"/>
                    <a:pt x="1053" y="4850"/>
                  </a:cubicBezTo>
                  <a:lnTo>
                    <a:pt x="1101" y="4836"/>
                  </a:lnTo>
                  <a:lnTo>
                    <a:pt x="1044" y="4814"/>
                  </a:lnTo>
                  <a:lnTo>
                    <a:pt x="1030" y="4770"/>
                  </a:lnTo>
                  <a:lnTo>
                    <a:pt x="1115" y="4701"/>
                  </a:lnTo>
                  <a:cubicBezTo>
                    <a:pt x="1115" y="4701"/>
                    <a:pt x="1162" y="4663"/>
                    <a:pt x="1178" y="4713"/>
                  </a:cubicBezTo>
                  <a:lnTo>
                    <a:pt x="1235" y="4718"/>
                  </a:lnTo>
                  <a:cubicBezTo>
                    <a:pt x="1235" y="4718"/>
                    <a:pt x="1265" y="4743"/>
                    <a:pt x="1268" y="4759"/>
                  </a:cubicBezTo>
                  <a:cubicBezTo>
                    <a:pt x="1272" y="4775"/>
                    <a:pt x="1310" y="4747"/>
                    <a:pt x="1310" y="4747"/>
                  </a:cubicBezTo>
                  <a:lnTo>
                    <a:pt x="1314" y="4716"/>
                  </a:lnTo>
                  <a:lnTo>
                    <a:pt x="1347" y="4753"/>
                  </a:lnTo>
                  <a:lnTo>
                    <a:pt x="1371" y="4760"/>
                  </a:lnTo>
                  <a:lnTo>
                    <a:pt x="1370" y="4711"/>
                  </a:lnTo>
                  <a:lnTo>
                    <a:pt x="1408" y="4694"/>
                  </a:lnTo>
                  <a:lnTo>
                    <a:pt x="1405" y="4650"/>
                  </a:lnTo>
                  <a:cubicBezTo>
                    <a:pt x="1405" y="4650"/>
                    <a:pt x="1424" y="4620"/>
                    <a:pt x="1459" y="4623"/>
                  </a:cubicBezTo>
                  <a:cubicBezTo>
                    <a:pt x="1494" y="4626"/>
                    <a:pt x="1505" y="4620"/>
                    <a:pt x="1505" y="4620"/>
                  </a:cubicBezTo>
                  <a:lnTo>
                    <a:pt x="1540" y="4631"/>
                  </a:lnTo>
                  <a:cubicBezTo>
                    <a:pt x="1540" y="4631"/>
                    <a:pt x="1581" y="4596"/>
                    <a:pt x="1518" y="4569"/>
                  </a:cubicBezTo>
                  <a:cubicBezTo>
                    <a:pt x="1456" y="4543"/>
                    <a:pt x="1443" y="4522"/>
                    <a:pt x="1456" y="4430"/>
                  </a:cubicBezTo>
                  <a:lnTo>
                    <a:pt x="1539" y="4378"/>
                  </a:lnTo>
                  <a:lnTo>
                    <a:pt x="1585" y="4371"/>
                  </a:lnTo>
                  <a:lnTo>
                    <a:pt x="1583" y="4313"/>
                  </a:lnTo>
                  <a:lnTo>
                    <a:pt x="1577" y="4258"/>
                  </a:lnTo>
                  <a:cubicBezTo>
                    <a:pt x="1577" y="4258"/>
                    <a:pt x="1572" y="4232"/>
                    <a:pt x="1523" y="4253"/>
                  </a:cubicBezTo>
                  <a:lnTo>
                    <a:pt x="1507" y="4222"/>
                  </a:lnTo>
                  <a:lnTo>
                    <a:pt x="1474" y="4227"/>
                  </a:lnTo>
                  <a:lnTo>
                    <a:pt x="1423" y="4282"/>
                  </a:lnTo>
                  <a:lnTo>
                    <a:pt x="1391" y="4278"/>
                  </a:lnTo>
                  <a:cubicBezTo>
                    <a:pt x="1391" y="4278"/>
                    <a:pt x="1337" y="4245"/>
                    <a:pt x="1248" y="4330"/>
                  </a:cubicBezTo>
                  <a:cubicBezTo>
                    <a:pt x="1248" y="4330"/>
                    <a:pt x="1225" y="4350"/>
                    <a:pt x="1261" y="4399"/>
                  </a:cubicBezTo>
                  <a:lnTo>
                    <a:pt x="1232" y="4427"/>
                  </a:lnTo>
                  <a:lnTo>
                    <a:pt x="1159" y="4430"/>
                  </a:lnTo>
                  <a:lnTo>
                    <a:pt x="1156" y="4465"/>
                  </a:lnTo>
                  <a:cubicBezTo>
                    <a:pt x="1156" y="4465"/>
                    <a:pt x="1137" y="4483"/>
                    <a:pt x="1121" y="4465"/>
                  </a:cubicBezTo>
                  <a:cubicBezTo>
                    <a:pt x="1121" y="4465"/>
                    <a:pt x="1069" y="4469"/>
                    <a:pt x="1119" y="4517"/>
                  </a:cubicBezTo>
                  <a:lnTo>
                    <a:pt x="1180" y="4544"/>
                  </a:lnTo>
                  <a:cubicBezTo>
                    <a:pt x="1180" y="4544"/>
                    <a:pt x="1180" y="4570"/>
                    <a:pt x="1130" y="4570"/>
                  </a:cubicBezTo>
                  <a:lnTo>
                    <a:pt x="1077" y="4624"/>
                  </a:lnTo>
                  <a:lnTo>
                    <a:pt x="1031" y="4622"/>
                  </a:lnTo>
                  <a:cubicBezTo>
                    <a:pt x="1031" y="4622"/>
                    <a:pt x="1005" y="4593"/>
                    <a:pt x="999" y="4657"/>
                  </a:cubicBezTo>
                  <a:lnTo>
                    <a:pt x="977" y="4702"/>
                  </a:lnTo>
                  <a:lnTo>
                    <a:pt x="1001" y="4735"/>
                  </a:lnTo>
                  <a:lnTo>
                    <a:pt x="986" y="4744"/>
                  </a:lnTo>
                  <a:cubicBezTo>
                    <a:pt x="986" y="4744"/>
                    <a:pt x="967" y="4746"/>
                    <a:pt x="960" y="4760"/>
                  </a:cubicBezTo>
                  <a:cubicBezTo>
                    <a:pt x="954" y="4774"/>
                    <a:pt x="1001" y="4772"/>
                    <a:pt x="991" y="4786"/>
                  </a:cubicBezTo>
                  <a:cubicBezTo>
                    <a:pt x="981" y="4799"/>
                    <a:pt x="962" y="4816"/>
                    <a:pt x="934" y="4829"/>
                  </a:cubicBezTo>
                  <a:cubicBezTo>
                    <a:pt x="905" y="4842"/>
                    <a:pt x="959" y="4873"/>
                    <a:pt x="959" y="4873"/>
                  </a:cubicBezTo>
                  <a:lnTo>
                    <a:pt x="959" y="4873"/>
                  </a:lnTo>
                  <a:close/>
                </a:path>
                <a:path w="4148" h="4967">
                  <a:moveTo>
                    <a:pt x="3857" y="217"/>
                  </a:moveTo>
                  <a:cubicBezTo>
                    <a:pt x="3857" y="217"/>
                    <a:pt x="3982" y="366"/>
                    <a:pt x="4024" y="418"/>
                  </a:cubicBezTo>
                  <a:cubicBezTo>
                    <a:pt x="4065" y="471"/>
                    <a:pt x="4146" y="695"/>
                    <a:pt x="4137" y="815"/>
                  </a:cubicBezTo>
                  <a:cubicBezTo>
                    <a:pt x="4128" y="936"/>
                    <a:pt x="4160" y="909"/>
                    <a:pt x="4117" y="911"/>
                  </a:cubicBezTo>
                  <a:cubicBezTo>
                    <a:pt x="4073" y="912"/>
                    <a:pt x="4058" y="880"/>
                    <a:pt x="3974" y="892"/>
                  </a:cubicBezTo>
                  <a:cubicBezTo>
                    <a:pt x="3891" y="904"/>
                    <a:pt x="3958" y="912"/>
                    <a:pt x="3909" y="954"/>
                  </a:cubicBezTo>
                  <a:cubicBezTo>
                    <a:pt x="3861" y="997"/>
                    <a:pt x="3822" y="927"/>
                    <a:pt x="3792" y="899"/>
                  </a:cubicBezTo>
                  <a:cubicBezTo>
                    <a:pt x="3763" y="872"/>
                    <a:pt x="3755" y="850"/>
                    <a:pt x="3755" y="850"/>
                  </a:cubicBezTo>
                  <a:cubicBezTo>
                    <a:pt x="3755" y="850"/>
                    <a:pt x="3690" y="818"/>
                    <a:pt x="3731" y="923"/>
                  </a:cubicBezTo>
                  <a:lnTo>
                    <a:pt x="3817" y="996"/>
                  </a:lnTo>
                  <a:cubicBezTo>
                    <a:pt x="3817" y="996"/>
                    <a:pt x="3881" y="1074"/>
                    <a:pt x="3882" y="1097"/>
                  </a:cubicBezTo>
                  <a:cubicBezTo>
                    <a:pt x="3883" y="1119"/>
                    <a:pt x="3837" y="1413"/>
                    <a:pt x="3837" y="1413"/>
                  </a:cubicBezTo>
                  <a:cubicBezTo>
                    <a:pt x="3837" y="1413"/>
                    <a:pt x="3815" y="1460"/>
                    <a:pt x="3799" y="1508"/>
                  </a:cubicBezTo>
                  <a:cubicBezTo>
                    <a:pt x="3783" y="1556"/>
                    <a:pt x="3770" y="1667"/>
                    <a:pt x="3726" y="1701"/>
                  </a:cubicBezTo>
                  <a:cubicBezTo>
                    <a:pt x="3682" y="1736"/>
                    <a:pt x="3538" y="1800"/>
                    <a:pt x="3538" y="1800"/>
                  </a:cubicBezTo>
                  <a:cubicBezTo>
                    <a:pt x="3538" y="1800"/>
                    <a:pt x="3447" y="1832"/>
                    <a:pt x="3421" y="1692"/>
                  </a:cubicBezTo>
                  <a:cubicBezTo>
                    <a:pt x="3395" y="1552"/>
                    <a:pt x="3387" y="1507"/>
                    <a:pt x="3387" y="1507"/>
                  </a:cubicBezTo>
                  <a:lnTo>
                    <a:pt x="3375" y="1299"/>
                  </a:lnTo>
                  <a:lnTo>
                    <a:pt x="3381" y="952"/>
                  </a:lnTo>
                  <a:lnTo>
                    <a:pt x="3406" y="857"/>
                  </a:lnTo>
                  <a:lnTo>
                    <a:pt x="3384" y="811"/>
                  </a:lnTo>
                  <a:lnTo>
                    <a:pt x="3368" y="712"/>
                  </a:lnTo>
                  <a:lnTo>
                    <a:pt x="3304" y="705"/>
                  </a:lnTo>
                  <a:cubicBezTo>
                    <a:pt x="3304" y="705"/>
                    <a:pt x="3215" y="633"/>
                    <a:pt x="3143" y="628"/>
                  </a:cubicBezTo>
                  <a:lnTo>
                    <a:pt x="3095" y="647"/>
                  </a:lnTo>
                  <a:lnTo>
                    <a:pt x="3053" y="633"/>
                  </a:lnTo>
                  <a:lnTo>
                    <a:pt x="3048" y="671"/>
                  </a:lnTo>
                  <a:lnTo>
                    <a:pt x="3117" y="678"/>
                  </a:lnTo>
                  <a:cubicBezTo>
                    <a:pt x="3117" y="678"/>
                    <a:pt x="3166" y="663"/>
                    <a:pt x="3222" y="697"/>
                  </a:cubicBezTo>
                  <a:cubicBezTo>
                    <a:pt x="3278" y="731"/>
                    <a:pt x="3290" y="792"/>
                    <a:pt x="3290" y="809"/>
                  </a:cubicBezTo>
                  <a:cubicBezTo>
                    <a:pt x="3289" y="827"/>
                    <a:pt x="3312" y="951"/>
                    <a:pt x="3312" y="951"/>
                  </a:cubicBezTo>
                  <a:lnTo>
                    <a:pt x="3321" y="1419"/>
                  </a:lnTo>
                  <a:lnTo>
                    <a:pt x="3391" y="1758"/>
                  </a:lnTo>
                  <a:lnTo>
                    <a:pt x="3401" y="1893"/>
                  </a:lnTo>
                  <a:cubicBezTo>
                    <a:pt x="3401" y="1893"/>
                    <a:pt x="3377" y="1966"/>
                    <a:pt x="3377" y="1984"/>
                  </a:cubicBezTo>
                  <a:cubicBezTo>
                    <a:pt x="3378" y="2001"/>
                    <a:pt x="3399" y="2086"/>
                    <a:pt x="3399" y="2086"/>
                  </a:cubicBezTo>
                  <a:cubicBezTo>
                    <a:pt x="3399" y="2086"/>
                    <a:pt x="3418" y="2194"/>
                    <a:pt x="3360" y="2234"/>
                  </a:cubicBezTo>
                  <a:cubicBezTo>
                    <a:pt x="3360" y="2234"/>
                    <a:pt x="3269" y="2357"/>
                    <a:pt x="3256" y="2358"/>
                  </a:cubicBezTo>
                  <a:cubicBezTo>
                    <a:pt x="3243" y="2359"/>
                    <a:pt x="3117" y="2228"/>
                    <a:pt x="3117" y="2228"/>
                  </a:cubicBezTo>
                  <a:cubicBezTo>
                    <a:pt x="3117" y="2228"/>
                    <a:pt x="3023" y="2095"/>
                    <a:pt x="2954" y="2064"/>
                  </a:cubicBezTo>
                  <a:lnTo>
                    <a:pt x="2839" y="2018"/>
                  </a:lnTo>
                  <a:cubicBezTo>
                    <a:pt x="2839" y="2018"/>
                    <a:pt x="2806" y="2002"/>
                    <a:pt x="2835" y="1932"/>
                  </a:cubicBezTo>
                  <a:cubicBezTo>
                    <a:pt x="2863" y="1862"/>
                    <a:pt x="2895" y="1812"/>
                    <a:pt x="2895" y="1798"/>
                  </a:cubicBezTo>
                  <a:cubicBezTo>
                    <a:pt x="2895" y="1785"/>
                    <a:pt x="2897" y="1745"/>
                    <a:pt x="2869" y="1731"/>
                  </a:cubicBezTo>
                  <a:cubicBezTo>
                    <a:pt x="2840" y="1716"/>
                    <a:pt x="2887" y="1662"/>
                    <a:pt x="2892" y="1650"/>
                  </a:cubicBezTo>
                  <a:cubicBezTo>
                    <a:pt x="2897" y="1638"/>
                    <a:pt x="2896" y="1398"/>
                    <a:pt x="2753" y="1323"/>
                  </a:cubicBezTo>
                  <a:cubicBezTo>
                    <a:pt x="2753" y="1323"/>
                    <a:pt x="2623" y="1181"/>
                    <a:pt x="2624" y="1091"/>
                  </a:cubicBezTo>
                  <a:cubicBezTo>
                    <a:pt x="2624" y="1091"/>
                    <a:pt x="2608" y="1010"/>
                    <a:pt x="2484" y="1075"/>
                  </a:cubicBezTo>
                  <a:cubicBezTo>
                    <a:pt x="2484" y="1075"/>
                    <a:pt x="2451" y="1053"/>
                    <a:pt x="2462" y="945"/>
                  </a:cubicBezTo>
                  <a:lnTo>
                    <a:pt x="2360" y="925"/>
                  </a:lnTo>
                  <a:cubicBezTo>
                    <a:pt x="2360" y="925"/>
                    <a:pt x="2327" y="878"/>
                    <a:pt x="2269" y="868"/>
                  </a:cubicBezTo>
                  <a:lnTo>
                    <a:pt x="2224" y="720"/>
                  </a:lnTo>
                  <a:cubicBezTo>
                    <a:pt x="2224" y="720"/>
                    <a:pt x="2203" y="581"/>
                    <a:pt x="2144" y="527"/>
                  </a:cubicBezTo>
                  <a:cubicBezTo>
                    <a:pt x="2144" y="527"/>
                    <a:pt x="2156" y="521"/>
                    <a:pt x="2157" y="512"/>
                  </a:cubicBezTo>
                  <a:cubicBezTo>
                    <a:pt x="2159" y="503"/>
                    <a:pt x="2161" y="404"/>
                    <a:pt x="2154" y="380"/>
                  </a:cubicBezTo>
                  <a:cubicBezTo>
                    <a:pt x="2147" y="356"/>
                    <a:pt x="2140" y="256"/>
                    <a:pt x="2164" y="236"/>
                  </a:cubicBezTo>
                  <a:cubicBezTo>
                    <a:pt x="2187" y="217"/>
                    <a:pt x="2176" y="216"/>
                    <a:pt x="2176" y="209"/>
                  </a:cubicBezTo>
                  <a:cubicBezTo>
                    <a:pt x="2176" y="202"/>
                    <a:pt x="2156" y="162"/>
                    <a:pt x="2156" y="162"/>
                  </a:cubicBezTo>
                  <a:cubicBezTo>
                    <a:pt x="2156" y="162"/>
                    <a:pt x="2186" y="88"/>
                    <a:pt x="2275" y="120"/>
                  </a:cubicBezTo>
                  <a:cubicBezTo>
                    <a:pt x="2275" y="120"/>
                    <a:pt x="2280" y="189"/>
                    <a:pt x="2291" y="204"/>
                  </a:cubicBezTo>
                  <a:cubicBezTo>
                    <a:pt x="2291" y="204"/>
                    <a:pt x="2337" y="206"/>
                    <a:pt x="2365" y="184"/>
                  </a:cubicBezTo>
                  <a:lnTo>
                    <a:pt x="2465" y="116"/>
                  </a:lnTo>
                  <a:lnTo>
                    <a:pt x="2535" y="114"/>
                  </a:lnTo>
                  <a:cubicBezTo>
                    <a:pt x="2535" y="114"/>
                    <a:pt x="2621" y="42"/>
                    <a:pt x="2641" y="39"/>
                  </a:cubicBezTo>
                  <a:cubicBezTo>
                    <a:pt x="2661" y="36"/>
                    <a:pt x="2672" y="41"/>
                    <a:pt x="2675" y="48"/>
                  </a:cubicBezTo>
                  <a:cubicBezTo>
                    <a:pt x="2678" y="55"/>
                    <a:pt x="2743" y="105"/>
                    <a:pt x="2770" y="105"/>
                  </a:cubicBezTo>
                  <a:cubicBezTo>
                    <a:pt x="2796" y="106"/>
                    <a:pt x="2824" y="100"/>
                    <a:pt x="2824" y="100"/>
                  </a:cubicBezTo>
                  <a:cubicBezTo>
                    <a:pt x="2824" y="100"/>
                    <a:pt x="2800" y="155"/>
                    <a:pt x="2855" y="146"/>
                  </a:cubicBezTo>
                  <a:cubicBezTo>
                    <a:pt x="2855" y="146"/>
                    <a:pt x="2889" y="109"/>
                    <a:pt x="2913" y="103"/>
                  </a:cubicBezTo>
                  <a:cubicBezTo>
                    <a:pt x="2938" y="97"/>
                    <a:pt x="2993" y="80"/>
                    <a:pt x="3002" y="76"/>
                  </a:cubicBezTo>
                  <a:cubicBezTo>
                    <a:pt x="3010" y="73"/>
                    <a:pt x="3075" y="37"/>
                    <a:pt x="3084" y="7"/>
                  </a:cubicBezTo>
                  <a:cubicBezTo>
                    <a:pt x="3084" y="7"/>
                    <a:pt x="3133" y="51"/>
                    <a:pt x="3151" y="54"/>
                  </a:cubicBezTo>
                  <a:cubicBezTo>
                    <a:pt x="3151" y="54"/>
                    <a:pt x="3300" y="50"/>
                    <a:pt x="3343" y="95"/>
                  </a:cubicBezTo>
                  <a:lnTo>
                    <a:pt x="3325" y="224"/>
                  </a:lnTo>
                  <a:lnTo>
                    <a:pt x="3404" y="310"/>
                  </a:lnTo>
                  <a:lnTo>
                    <a:pt x="3401" y="453"/>
                  </a:lnTo>
                  <a:lnTo>
                    <a:pt x="3455" y="458"/>
                  </a:lnTo>
                  <a:lnTo>
                    <a:pt x="3526" y="419"/>
                  </a:lnTo>
                  <a:cubicBezTo>
                    <a:pt x="3526" y="419"/>
                    <a:pt x="3672" y="385"/>
                    <a:pt x="3719" y="393"/>
                  </a:cubicBezTo>
                  <a:cubicBezTo>
                    <a:pt x="3719" y="393"/>
                    <a:pt x="3752" y="385"/>
                    <a:pt x="3721" y="353"/>
                  </a:cubicBezTo>
                  <a:lnTo>
                    <a:pt x="3737" y="288"/>
                  </a:lnTo>
                  <a:lnTo>
                    <a:pt x="3720" y="256"/>
                  </a:lnTo>
                  <a:lnTo>
                    <a:pt x="3777" y="250"/>
                  </a:lnTo>
                  <a:lnTo>
                    <a:pt x="3830" y="179"/>
                  </a:lnTo>
                  <a:lnTo>
                    <a:pt x="3857" y="217"/>
                  </a:lnTo>
                  <a:close/>
                  <a:lnTo>
                    <a:pt x="3857" y="217"/>
                  </a:lnTo>
                  <a:close/>
                </a:path>
              </a:pathLst>
            </a:custGeom>
            <a:solidFill>
              <a:srgbClr val="C0CFD7">
                <a:alpha val="100000"/>
              </a:srgbClr>
            </a:solidFill>
            <a:ln w="10188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2" name="path"/>
            <p:cNvSpPr/>
            <p:nvPr/>
          </p:nvSpPr>
          <p:spPr>
            <a:xfrm>
              <a:off x="2993611" y="1485132"/>
              <a:ext cx="225658" cy="447033"/>
            </a:xfrm>
            <a:custGeom>
              <a:avLst/>
              <a:gdLst/>
              <a:ahLst/>
              <a:cxnLst/>
              <a:rect l="0" t="0" r="0" b="0"/>
              <a:pathLst>
                <a:path w="355" h="703">
                  <a:moveTo>
                    <a:pt x="12" y="9"/>
                  </a:moveTo>
                  <a:cubicBezTo>
                    <a:pt x="12" y="9"/>
                    <a:pt x="32" y="7"/>
                    <a:pt x="88" y="15"/>
                  </a:cubicBezTo>
                  <a:cubicBezTo>
                    <a:pt x="97" y="23"/>
                    <a:pt x="90" y="16"/>
                    <a:pt x="143" y="40"/>
                  </a:cubicBezTo>
                  <a:cubicBezTo>
                    <a:pt x="143" y="40"/>
                    <a:pt x="261" y="0"/>
                    <a:pt x="328" y="31"/>
                  </a:cubicBezTo>
                  <a:cubicBezTo>
                    <a:pt x="394" y="181"/>
                    <a:pt x="258" y="576"/>
                    <a:pt x="175" y="648"/>
                  </a:cubicBezTo>
                  <a:cubicBezTo>
                    <a:pt x="131" y="689"/>
                    <a:pt x="116" y="716"/>
                    <a:pt x="82" y="671"/>
                  </a:cubicBezTo>
                  <a:cubicBezTo>
                    <a:pt x="-1" y="561"/>
                    <a:pt x="7" y="233"/>
                    <a:pt x="12" y="9"/>
                  </a:cubicBezTo>
                </a:path>
              </a:pathLst>
            </a:custGeom>
            <a:solidFill>
              <a:srgbClr val="0076BF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3" name="path"/>
            <p:cNvSpPr/>
            <p:nvPr/>
          </p:nvSpPr>
          <p:spPr>
            <a:xfrm>
              <a:off x="3278411" y="1779978"/>
              <a:ext cx="364177" cy="115375"/>
            </a:xfrm>
            <a:custGeom>
              <a:avLst/>
              <a:gdLst/>
              <a:ahLst/>
              <a:cxnLst/>
              <a:rect l="0" t="0" r="0" b="0"/>
              <a:pathLst>
                <a:path w="573" h="181">
                  <a:moveTo>
                    <a:pt x="165" y="56"/>
                  </a:moveTo>
                  <a:lnTo>
                    <a:pt x="91" y="56"/>
                  </a:lnTo>
                  <a:lnTo>
                    <a:pt x="91" y="97"/>
                  </a:lnTo>
                  <a:lnTo>
                    <a:pt x="142" y="97"/>
                  </a:lnTo>
                  <a:lnTo>
                    <a:pt x="142" y="181"/>
                  </a:lnTo>
                  <a:lnTo>
                    <a:pt x="127" y="181"/>
                  </a:lnTo>
                  <a:lnTo>
                    <a:pt x="127" y="168"/>
                  </a:lnTo>
                  <a:lnTo>
                    <a:pt x="41" y="168"/>
                  </a:lnTo>
                  <a:lnTo>
                    <a:pt x="41" y="181"/>
                  </a:lnTo>
                  <a:lnTo>
                    <a:pt x="25" y="181"/>
                  </a:lnTo>
                  <a:lnTo>
                    <a:pt x="25" y="97"/>
                  </a:lnTo>
                  <a:lnTo>
                    <a:pt x="75" y="97"/>
                  </a:lnTo>
                  <a:lnTo>
                    <a:pt x="75" y="56"/>
                  </a:lnTo>
                  <a:lnTo>
                    <a:pt x="0" y="56"/>
                  </a:lnTo>
                  <a:lnTo>
                    <a:pt x="0" y="41"/>
                  </a:lnTo>
                  <a:lnTo>
                    <a:pt x="75" y="41"/>
                  </a:lnTo>
                  <a:lnTo>
                    <a:pt x="75" y="2"/>
                  </a:lnTo>
                  <a:lnTo>
                    <a:pt x="91" y="2"/>
                  </a:lnTo>
                  <a:lnTo>
                    <a:pt x="91" y="41"/>
                  </a:lnTo>
                  <a:lnTo>
                    <a:pt x="165" y="41"/>
                  </a:lnTo>
                  <a:lnTo>
                    <a:pt x="165" y="56"/>
                  </a:lnTo>
                  <a:close/>
                  <a:moveTo>
                    <a:pt x="127" y="153"/>
                  </a:moveTo>
                  <a:lnTo>
                    <a:pt x="127" y="111"/>
                  </a:lnTo>
                  <a:lnTo>
                    <a:pt x="41" y="111"/>
                  </a:lnTo>
                  <a:lnTo>
                    <a:pt x="41" y="153"/>
                  </a:lnTo>
                  <a:lnTo>
                    <a:pt x="127" y="153"/>
                  </a:lnTo>
                  <a:close/>
                  <a:moveTo>
                    <a:pt x="370" y="112"/>
                  </a:moveTo>
                  <a:lnTo>
                    <a:pt x="322" y="112"/>
                  </a:lnTo>
                  <a:lnTo>
                    <a:pt x="322" y="180"/>
                  </a:lnTo>
                  <a:lnTo>
                    <a:pt x="307" y="180"/>
                  </a:lnTo>
                  <a:lnTo>
                    <a:pt x="307" y="112"/>
                  </a:lnTo>
                  <a:lnTo>
                    <a:pt x="260" y="112"/>
                  </a:lnTo>
                  <a:cubicBezTo>
                    <a:pt x="254" y="143"/>
                    <a:pt x="236" y="166"/>
                    <a:pt x="206" y="181"/>
                  </a:cubicBezTo>
                  <a:lnTo>
                    <a:pt x="195" y="167"/>
                  </a:lnTo>
                  <a:cubicBezTo>
                    <a:pt x="223" y="154"/>
                    <a:pt x="240" y="136"/>
                    <a:pt x="245" y="112"/>
                  </a:cubicBezTo>
                  <a:lnTo>
                    <a:pt x="199" y="112"/>
                  </a:lnTo>
                  <a:lnTo>
                    <a:pt x="199" y="98"/>
                  </a:lnTo>
                  <a:lnTo>
                    <a:pt x="247" y="98"/>
                  </a:lnTo>
                  <a:cubicBezTo>
                    <a:pt x="248" y="88"/>
                    <a:pt x="249" y="75"/>
                    <a:pt x="249" y="57"/>
                  </a:cubicBezTo>
                  <a:lnTo>
                    <a:pt x="209" y="57"/>
                  </a:lnTo>
                  <a:lnTo>
                    <a:pt x="209" y="43"/>
                  </a:lnTo>
                  <a:lnTo>
                    <a:pt x="249" y="43"/>
                  </a:lnTo>
                  <a:lnTo>
                    <a:pt x="249" y="1"/>
                  </a:lnTo>
                  <a:lnTo>
                    <a:pt x="264" y="1"/>
                  </a:lnTo>
                  <a:lnTo>
                    <a:pt x="264" y="43"/>
                  </a:lnTo>
                  <a:lnTo>
                    <a:pt x="307" y="43"/>
                  </a:lnTo>
                  <a:lnTo>
                    <a:pt x="307" y="1"/>
                  </a:lnTo>
                  <a:lnTo>
                    <a:pt x="322" y="1"/>
                  </a:lnTo>
                  <a:lnTo>
                    <a:pt x="322" y="43"/>
                  </a:lnTo>
                  <a:lnTo>
                    <a:pt x="358" y="43"/>
                  </a:lnTo>
                  <a:lnTo>
                    <a:pt x="358" y="57"/>
                  </a:lnTo>
                  <a:lnTo>
                    <a:pt x="322" y="57"/>
                  </a:lnTo>
                  <a:lnTo>
                    <a:pt x="322" y="98"/>
                  </a:lnTo>
                  <a:lnTo>
                    <a:pt x="370" y="98"/>
                  </a:lnTo>
                  <a:lnTo>
                    <a:pt x="370" y="112"/>
                  </a:lnTo>
                  <a:close/>
                  <a:moveTo>
                    <a:pt x="307" y="98"/>
                  </a:moveTo>
                  <a:lnTo>
                    <a:pt x="307" y="57"/>
                  </a:lnTo>
                  <a:lnTo>
                    <a:pt x="264" y="57"/>
                  </a:lnTo>
                  <a:cubicBezTo>
                    <a:pt x="263" y="83"/>
                    <a:pt x="263" y="96"/>
                    <a:pt x="262" y="98"/>
                  </a:cubicBezTo>
                  <a:lnTo>
                    <a:pt x="307" y="98"/>
                  </a:lnTo>
                  <a:close/>
                  <a:moveTo>
                    <a:pt x="573" y="142"/>
                  </a:moveTo>
                  <a:lnTo>
                    <a:pt x="454" y="142"/>
                  </a:lnTo>
                  <a:lnTo>
                    <a:pt x="454" y="127"/>
                  </a:lnTo>
                  <a:lnTo>
                    <a:pt x="474" y="127"/>
                  </a:lnTo>
                  <a:lnTo>
                    <a:pt x="474" y="41"/>
                  </a:lnTo>
                  <a:lnTo>
                    <a:pt x="502" y="41"/>
                  </a:lnTo>
                  <a:cubicBezTo>
                    <a:pt x="503" y="39"/>
                    <a:pt x="504" y="35"/>
                    <a:pt x="505" y="30"/>
                  </a:cubicBezTo>
                  <a:lnTo>
                    <a:pt x="466" y="30"/>
                  </a:lnTo>
                  <a:lnTo>
                    <a:pt x="466" y="16"/>
                  </a:lnTo>
                  <a:lnTo>
                    <a:pt x="509" y="16"/>
                  </a:lnTo>
                  <a:cubicBezTo>
                    <a:pt x="511" y="10"/>
                    <a:pt x="512" y="5"/>
                    <a:pt x="513" y="0"/>
                  </a:cubicBezTo>
                  <a:lnTo>
                    <a:pt x="528" y="3"/>
                  </a:lnTo>
                  <a:cubicBezTo>
                    <a:pt x="527" y="7"/>
                    <a:pt x="526" y="11"/>
                    <a:pt x="525" y="16"/>
                  </a:cubicBezTo>
                  <a:lnTo>
                    <a:pt x="565" y="16"/>
                  </a:lnTo>
                  <a:lnTo>
                    <a:pt x="565" y="30"/>
                  </a:lnTo>
                  <a:lnTo>
                    <a:pt x="521" y="30"/>
                  </a:lnTo>
                  <a:cubicBezTo>
                    <a:pt x="521" y="33"/>
                    <a:pt x="519" y="36"/>
                    <a:pt x="518" y="41"/>
                  </a:cubicBezTo>
                  <a:lnTo>
                    <a:pt x="553" y="41"/>
                  </a:lnTo>
                  <a:lnTo>
                    <a:pt x="553" y="127"/>
                  </a:lnTo>
                  <a:lnTo>
                    <a:pt x="573" y="127"/>
                  </a:lnTo>
                  <a:lnTo>
                    <a:pt x="573" y="142"/>
                  </a:lnTo>
                  <a:close/>
                  <a:moveTo>
                    <a:pt x="538" y="63"/>
                  </a:moveTo>
                  <a:lnTo>
                    <a:pt x="538" y="55"/>
                  </a:lnTo>
                  <a:lnTo>
                    <a:pt x="489" y="55"/>
                  </a:lnTo>
                  <a:lnTo>
                    <a:pt x="489" y="63"/>
                  </a:lnTo>
                  <a:lnTo>
                    <a:pt x="538" y="63"/>
                  </a:lnTo>
                  <a:close/>
                  <a:moveTo>
                    <a:pt x="538" y="85"/>
                  </a:moveTo>
                  <a:lnTo>
                    <a:pt x="538" y="77"/>
                  </a:lnTo>
                  <a:lnTo>
                    <a:pt x="489" y="77"/>
                  </a:lnTo>
                  <a:lnTo>
                    <a:pt x="489" y="85"/>
                  </a:lnTo>
                  <a:lnTo>
                    <a:pt x="538" y="85"/>
                  </a:lnTo>
                  <a:close/>
                  <a:moveTo>
                    <a:pt x="538" y="106"/>
                  </a:moveTo>
                  <a:lnTo>
                    <a:pt x="538" y="98"/>
                  </a:lnTo>
                  <a:lnTo>
                    <a:pt x="489" y="98"/>
                  </a:lnTo>
                  <a:lnTo>
                    <a:pt x="489" y="106"/>
                  </a:lnTo>
                  <a:lnTo>
                    <a:pt x="538" y="106"/>
                  </a:lnTo>
                  <a:close/>
                  <a:moveTo>
                    <a:pt x="538" y="127"/>
                  </a:moveTo>
                  <a:lnTo>
                    <a:pt x="538" y="119"/>
                  </a:lnTo>
                  <a:lnTo>
                    <a:pt x="489" y="119"/>
                  </a:lnTo>
                  <a:lnTo>
                    <a:pt x="489" y="127"/>
                  </a:lnTo>
                  <a:lnTo>
                    <a:pt x="538" y="127"/>
                  </a:lnTo>
                  <a:close/>
                  <a:moveTo>
                    <a:pt x="462" y="114"/>
                  </a:moveTo>
                  <a:lnTo>
                    <a:pt x="432" y="114"/>
                  </a:lnTo>
                  <a:lnTo>
                    <a:pt x="432" y="152"/>
                  </a:lnTo>
                  <a:lnTo>
                    <a:pt x="452" y="139"/>
                  </a:lnTo>
                  <a:lnTo>
                    <a:pt x="452" y="156"/>
                  </a:lnTo>
                  <a:lnTo>
                    <a:pt x="423" y="174"/>
                  </a:lnTo>
                  <a:lnTo>
                    <a:pt x="415" y="160"/>
                  </a:lnTo>
                  <a:cubicBezTo>
                    <a:pt x="416" y="159"/>
                    <a:pt x="417" y="157"/>
                    <a:pt x="417" y="154"/>
                  </a:cubicBezTo>
                  <a:lnTo>
                    <a:pt x="417" y="114"/>
                  </a:lnTo>
                  <a:lnTo>
                    <a:pt x="395" y="114"/>
                  </a:lnTo>
                  <a:lnTo>
                    <a:pt x="395" y="100"/>
                  </a:lnTo>
                  <a:lnTo>
                    <a:pt x="417" y="100"/>
                  </a:lnTo>
                  <a:lnTo>
                    <a:pt x="417" y="81"/>
                  </a:lnTo>
                  <a:lnTo>
                    <a:pt x="409" y="81"/>
                  </a:lnTo>
                  <a:cubicBezTo>
                    <a:pt x="407" y="84"/>
                    <a:pt x="404" y="88"/>
                    <a:pt x="400" y="92"/>
                  </a:cubicBezTo>
                  <a:lnTo>
                    <a:pt x="387" y="82"/>
                  </a:lnTo>
                  <a:cubicBezTo>
                    <a:pt x="403" y="65"/>
                    <a:pt x="411" y="40"/>
                    <a:pt x="413" y="8"/>
                  </a:cubicBezTo>
                  <a:lnTo>
                    <a:pt x="428" y="13"/>
                  </a:lnTo>
                  <a:cubicBezTo>
                    <a:pt x="428" y="21"/>
                    <a:pt x="427" y="29"/>
                    <a:pt x="425" y="39"/>
                  </a:cubicBezTo>
                  <a:lnTo>
                    <a:pt x="458" y="39"/>
                  </a:lnTo>
                  <a:lnTo>
                    <a:pt x="458" y="54"/>
                  </a:lnTo>
                  <a:lnTo>
                    <a:pt x="421" y="54"/>
                  </a:lnTo>
                  <a:cubicBezTo>
                    <a:pt x="419" y="60"/>
                    <a:pt x="418" y="64"/>
                    <a:pt x="417" y="66"/>
                  </a:cubicBezTo>
                  <a:lnTo>
                    <a:pt x="456" y="66"/>
                  </a:lnTo>
                  <a:lnTo>
                    <a:pt x="456" y="81"/>
                  </a:lnTo>
                  <a:lnTo>
                    <a:pt x="432" y="81"/>
                  </a:lnTo>
                  <a:lnTo>
                    <a:pt x="432" y="100"/>
                  </a:lnTo>
                  <a:lnTo>
                    <a:pt x="462" y="100"/>
                  </a:lnTo>
                  <a:lnTo>
                    <a:pt x="462" y="114"/>
                  </a:lnTo>
                  <a:close/>
                  <a:moveTo>
                    <a:pt x="572" y="167"/>
                  </a:moveTo>
                  <a:lnTo>
                    <a:pt x="562" y="180"/>
                  </a:lnTo>
                  <a:cubicBezTo>
                    <a:pt x="555" y="172"/>
                    <a:pt x="539" y="164"/>
                    <a:pt x="516" y="157"/>
                  </a:cubicBezTo>
                  <a:lnTo>
                    <a:pt x="523" y="145"/>
                  </a:lnTo>
                  <a:cubicBezTo>
                    <a:pt x="544" y="150"/>
                    <a:pt x="560" y="158"/>
                    <a:pt x="572" y="167"/>
                  </a:cubicBezTo>
                  <a:moveTo>
                    <a:pt x="506" y="155"/>
                  </a:moveTo>
                  <a:cubicBezTo>
                    <a:pt x="490" y="168"/>
                    <a:pt x="473" y="175"/>
                    <a:pt x="454" y="178"/>
                  </a:cubicBezTo>
                  <a:lnTo>
                    <a:pt x="444" y="164"/>
                  </a:lnTo>
                  <a:cubicBezTo>
                    <a:pt x="464" y="161"/>
                    <a:pt x="482" y="155"/>
                    <a:pt x="496" y="145"/>
                  </a:cubicBezTo>
                  <a:lnTo>
                    <a:pt x="506" y="155"/>
                  </a:lnTo>
                  <a:close/>
                </a:path>
              </a:pathLst>
            </a:custGeom>
            <a:solidFill>
              <a:srgbClr val="2C3B6E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p>
              <a:pPr algn="ctr"/>
              <a:endParaRPr lang="zh-CN" altLang="en-US"/>
            </a:p>
          </p:txBody>
        </p:sp>
        <p:sp>
          <p:nvSpPr>
            <p:cNvPr id="24" name="path"/>
            <p:cNvSpPr/>
            <p:nvPr/>
          </p:nvSpPr>
          <p:spPr>
            <a:xfrm>
              <a:off x="1314869" y="0"/>
              <a:ext cx="1595913" cy="1186932"/>
            </a:xfrm>
            <a:custGeom>
              <a:avLst/>
              <a:gdLst/>
              <a:ahLst/>
              <a:cxnLst/>
              <a:rect l="0" t="0" r="0" b="0"/>
              <a:pathLst>
                <a:path w="2513" h="1869">
                  <a:moveTo>
                    <a:pt x="190" y="1232"/>
                  </a:moveTo>
                  <a:lnTo>
                    <a:pt x="122" y="1056"/>
                  </a:lnTo>
                  <a:lnTo>
                    <a:pt x="116" y="963"/>
                  </a:lnTo>
                  <a:lnTo>
                    <a:pt x="77" y="846"/>
                  </a:lnTo>
                  <a:lnTo>
                    <a:pt x="8" y="685"/>
                  </a:lnTo>
                  <a:cubicBezTo>
                    <a:pt x="8" y="685"/>
                    <a:pt x="135" y="513"/>
                    <a:pt x="287" y="648"/>
                  </a:cubicBezTo>
                  <a:cubicBezTo>
                    <a:pt x="287" y="648"/>
                    <a:pt x="285" y="727"/>
                    <a:pt x="304" y="742"/>
                  </a:cubicBezTo>
                  <a:lnTo>
                    <a:pt x="321" y="797"/>
                  </a:lnTo>
                  <a:cubicBezTo>
                    <a:pt x="321" y="797"/>
                    <a:pt x="445" y="868"/>
                    <a:pt x="320" y="906"/>
                  </a:cubicBezTo>
                  <a:cubicBezTo>
                    <a:pt x="320" y="906"/>
                    <a:pt x="310" y="990"/>
                    <a:pt x="350" y="998"/>
                  </a:cubicBezTo>
                  <a:lnTo>
                    <a:pt x="452" y="994"/>
                  </a:lnTo>
                  <a:lnTo>
                    <a:pt x="459" y="891"/>
                  </a:lnTo>
                  <a:lnTo>
                    <a:pt x="526" y="836"/>
                  </a:lnTo>
                  <a:cubicBezTo>
                    <a:pt x="526" y="836"/>
                    <a:pt x="536" y="805"/>
                    <a:pt x="487" y="795"/>
                  </a:cubicBezTo>
                  <a:lnTo>
                    <a:pt x="493" y="720"/>
                  </a:lnTo>
                  <a:cubicBezTo>
                    <a:pt x="493" y="720"/>
                    <a:pt x="540" y="722"/>
                    <a:pt x="581" y="701"/>
                  </a:cubicBezTo>
                  <a:cubicBezTo>
                    <a:pt x="622" y="680"/>
                    <a:pt x="643" y="711"/>
                    <a:pt x="643" y="711"/>
                  </a:cubicBezTo>
                  <a:cubicBezTo>
                    <a:pt x="643" y="711"/>
                    <a:pt x="670" y="725"/>
                    <a:pt x="678" y="718"/>
                  </a:cubicBezTo>
                  <a:cubicBezTo>
                    <a:pt x="686" y="710"/>
                    <a:pt x="687" y="643"/>
                    <a:pt x="687" y="643"/>
                  </a:cubicBezTo>
                  <a:cubicBezTo>
                    <a:pt x="687" y="643"/>
                    <a:pt x="698" y="605"/>
                    <a:pt x="744" y="620"/>
                  </a:cubicBezTo>
                  <a:cubicBezTo>
                    <a:pt x="744" y="620"/>
                    <a:pt x="772" y="631"/>
                    <a:pt x="779" y="631"/>
                  </a:cubicBezTo>
                  <a:cubicBezTo>
                    <a:pt x="786" y="631"/>
                    <a:pt x="840" y="626"/>
                    <a:pt x="840" y="626"/>
                  </a:cubicBezTo>
                  <a:cubicBezTo>
                    <a:pt x="840" y="626"/>
                    <a:pt x="898" y="637"/>
                    <a:pt x="907" y="589"/>
                  </a:cubicBezTo>
                  <a:cubicBezTo>
                    <a:pt x="907" y="589"/>
                    <a:pt x="891" y="553"/>
                    <a:pt x="872" y="542"/>
                  </a:cubicBezTo>
                  <a:cubicBezTo>
                    <a:pt x="872" y="542"/>
                    <a:pt x="913" y="419"/>
                    <a:pt x="1020" y="454"/>
                  </a:cubicBezTo>
                  <a:lnTo>
                    <a:pt x="1064" y="507"/>
                  </a:lnTo>
                  <a:cubicBezTo>
                    <a:pt x="1064" y="507"/>
                    <a:pt x="1092" y="765"/>
                    <a:pt x="1209" y="784"/>
                  </a:cubicBezTo>
                  <a:cubicBezTo>
                    <a:pt x="1209" y="784"/>
                    <a:pt x="1322" y="720"/>
                    <a:pt x="1378" y="651"/>
                  </a:cubicBezTo>
                  <a:cubicBezTo>
                    <a:pt x="1378" y="651"/>
                    <a:pt x="1398" y="637"/>
                    <a:pt x="1455" y="640"/>
                  </a:cubicBezTo>
                  <a:cubicBezTo>
                    <a:pt x="1455" y="640"/>
                    <a:pt x="1469" y="567"/>
                    <a:pt x="1464" y="537"/>
                  </a:cubicBezTo>
                  <a:cubicBezTo>
                    <a:pt x="1458" y="506"/>
                    <a:pt x="1445" y="520"/>
                    <a:pt x="1463" y="468"/>
                  </a:cubicBezTo>
                  <a:cubicBezTo>
                    <a:pt x="1480" y="416"/>
                    <a:pt x="1489" y="448"/>
                    <a:pt x="1518" y="426"/>
                  </a:cubicBezTo>
                  <a:cubicBezTo>
                    <a:pt x="1547" y="404"/>
                    <a:pt x="1454" y="360"/>
                    <a:pt x="1510" y="285"/>
                  </a:cubicBezTo>
                  <a:cubicBezTo>
                    <a:pt x="1510" y="285"/>
                    <a:pt x="1535" y="219"/>
                    <a:pt x="1626" y="225"/>
                  </a:cubicBezTo>
                  <a:cubicBezTo>
                    <a:pt x="1626" y="225"/>
                    <a:pt x="1624" y="93"/>
                    <a:pt x="1836" y="65"/>
                  </a:cubicBezTo>
                  <a:cubicBezTo>
                    <a:pt x="1836" y="65"/>
                    <a:pt x="1932" y="38"/>
                    <a:pt x="1968" y="7"/>
                  </a:cubicBezTo>
                  <a:lnTo>
                    <a:pt x="2043" y="21"/>
                  </a:lnTo>
                  <a:cubicBezTo>
                    <a:pt x="2043" y="21"/>
                    <a:pt x="2237" y="207"/>
                    <a:pt x="2259" y="250"/>
                  </a:cubicBezTo>
                  <a:cubicBezTo>
                    <a:pt x="2259" y="250"/>
                    <a:pt x="2315" y="288"/>
                    <a:pt x="2395" y="249"/>
                  </a:cubicBezTo>
                  <a:lnTo>
                    <a:pt x="2505" y="227"/>
                  </a:lnTo>
                  <a:cubicBezTo>
                    <a:pt x="2505" y="227"/>
                    <a:pt x="2455" y="377"/>
                    <a:pt x="2440" y="446"/>
                  </a:cubicBezTo>
                  <a:cubicBezTo>
                    <a:pt x="2425" y="514"/>
                    <a:pt x="2439" y="558"/>
                    <a:pt x="2439" y="558"/>
                  </a:cubicBezTo>
                  <a:lnTo>
                    <a:pt x="2423" y="690"/>
                  </a:lnTo>
                  <a:cubicBezTo>
                    <a:pt x="2423" y="690"/>
                    <a:pt x="2439" y="802"/>
                    <a:pt x="2359" y="788"/>
                  </a:cubicBezTo>
                  <a:cubicBezTo>
                    <a:pt x="2359" y="788"/>
                    <a:pt x="2268" y="764"/>
                    <a:pt x="2266" y="811"/>
                  </a:cubicBezTo>
                  <a:cubicBezTo>
                    <a:pt x="2266" y="811"/>
                    <a:pt x="2268" y="849"/>
                    <a:pt x="2257" y="851"/>
                  </a:cubicBezTo>
                  <a:cubicBezTo>
                    <a:pt x="2257" y="851"/>
                    <a:pt x="2246" y="862"/>
                    <a:pt x="2241" y="871"/>
                  </a:cubicBezTo>
                  <a:cubicBezTo>
                    <a:pt x="2241" y="871"/>
                    <a:pt x="2273" y="907"/>
                    <a:pt x="2270" y="915"/>
                  </a:cubicBezTo>
                  <a:cubicBezTo>
                    <a:pt x="2270" y="915"/>
                    <a:pt x="2214" y="975"/>
                    <a:pt x="2213" y="1011"/>
                  </a:cubicBezTo>
                  <a:lnTo>
                    <a:pt x="2084" y="1042"/>
                  </a:lnTo>
                  <a:lnTo>
                    <a:pt x="1980" y="1139"/>
                  </a:lnTo>
                  <a:cubicBezTo>
                    <a:pt x="1980" y="1139"/>
                    <a:pt x="2067" y="1190"/>
                    <a:pt x="2075" y="1230"/>
                  </a:cubicBezTo>
                  <a:cubicBezTo>
                    <a:pt x="2075" y="1230"/>
                    <a:pt x="2092" y="1254"/>
                    <a:pt x="2118" y="1237"/>
                  </a:cubicBezTo>
                  <a:cubicBezTo>
                    <a:pt x="2118" y="1237"/>
                    <a:pt x="2179" y="1168"/>
                    <a:pt x="2193" y="1240"/>
                  </a:cubicBezTo>
                  <a:cubicBezTo>
                    <a:pt x="2193" y="1240"/>
                    <a:pt x="2280" y="1361"/>
                    <a:pt x="2105" y="1443"/>
                  </a:cubicBezTo>
                  <a:cubicBezTo>
                    <a:pt x="2105" y="1443"/>
                    <a:pt x="2040" y="1469"/>
                    <a:pt x="1960" y="1385"/>
                  </a:cubicBezTo>
                  <a:cubicBezTo>
                    <a:pt x="1960" y="1385"/>
                    <a:pt x="1938" y="1348"/>
                    <a:pt x="1834" y="1458"/>
                  </a:cubicBezTo>
                  <a:lnTo>
                    <a:pt x="1753" y="1456"/>
                  </a:lnTo>
                  <a:lnTo>
                    <a:pt x="1697" y="1508"/>
                  </a:lnTo>
                  <a:cubicBezTo>
                    <a:pt x="1697" y="1508"/>
                    <a:pt x="1612" y="1543"/>
                    <a:pt x="1590" y="1550"/>
                  </a:cubicBezTo>
                  <a:cubicBezTo>
                    <a:pt x="1569" y="1557"/>
                    <a:pt x="1580" y="1519"/>
                    <a:pt x="1568" y="1472"/>
                  </a:cubicBezTo>
                  <a:cubicBezTo>
                    <a:pt x="1556" y="1425"/>
                    <a:pt x="1439" y="1469"/>
                    <a:pt x="1447" y="1510"/>
                  </a:cubicBezTo>
                  <a:cubicBezTo>
                    <a:pt x="1447" y="1510"/>
                    <a:pt x="1477" y="1554"/>
                    <a:pt x="1459" y="1574"/>
                  </a:cubicBezTo>
                  <a:cubicBezTo>
                    <a:pt x="1459" y="1574"/>
                    <a:pt x="1424" y="1594"/>
                    <a:pt x="1439" y="1683"/>
                  </a:cubicBezTo>
                  <a:cubicBezTo>
                    <a:pt x="1439" y="1683"/>
                    <a:pt x="1461" y="1805"/>
                    <a:pt x="1445" y="1859"/>
                  </a:cubicBezTo>
                  <a:cubicBezTo>
                    <a:pt x="1445" y="1859"/>
                    <a:pt x="1431" y="1871"/>
                    <a:pt x="1387" y="1824"/>
                  </a:cubicBezTo>
                  <a:cubicBezTo>
                    <a:pt x="1387" y="1824"/>
                    <a:pt x="1272" y="1869"/>
                    <a:pt x="1208" y="1844"/>
                  </a:cubicBezTo>
                  <a:lnTo>
                    <a:pt x="1229" y="1763"/>
                  </a:lnTo>
                  <a:cubicBezTo>
                    <a:pt x="1229" y="1763"/>
                    <a:pt x="1185" y="1731"/>
                    <a:pt x="1193" y="1690"/>
                  </a:cubicBezTo>
                  <a:cubicBezTo>
                    <a:pt x="1193" y="1690"/>
                    <a:pt x="1231" y="1668"/>
                    <a:pt x="1194" y="1559"/>
                  </a:cubicBezTo>
                  <a:cubicBezTo>
                    <a:pt x="1194" y="1559"/>
                    <a:pt x="1173" y="1502"/>
                    <a:pt x="1163" y="1496"/>
                  </a:cubicBezTo>
                  <a:cubicBezTo>
                    <a:pt x="1153" y="1490"/>
                    <a:pt x="1103" y="1442"/>
                    <a:pt x="1093" y="1393"/>
                  </a:cubicBezTo>
                  <a:cubicBezTo>
                    <a:pt x="1093" y="1393"/>
                    <a:pt x="1102" y="1303"/>
                    <a:pt x="1077" y="1272"/>
                  </a:cubicBezTo>
                  <a:cubicBezTo>
                    <a:pt x="1077" y="1272"/>
                    <a:pt x="1026" y="1208"/>
                    <a:pt x="997" y="1294"/>
                  </a:cubicBezTo>
                  <a:cubicBezTo>
                    <a:pt x="997" y="1294"/>
                    <a:pt x="984" y="1334"/>
                    <a:pt x="963" y="1342"/>
                  </a:cubicBezTo>
                  <a:cubicBezTo>
                    <a:pt x="963" y="1342"/>
                    <a:pt x="941" y="1349"/>
                    <a:pt x="925" y="1329"/>
                  </a:cubicBezTo>
                  <a:lnTo>
                    <a:pt x="754" y="1331"/>
                  </a:lnTo>
                  <a:cubicBezTo>
                    <a:pt x="754" y="1331"/>
                    <a:pt x="623" y="1224"/>
                    <a:pt x="599" y="1202"/>
                  </a:cubicBezTo>
                  <a:cubicBezTo>
                    <a:pt x="599" y="1202"/>
                    <a:pt x="563" y="1199"/>
                    <a:pt x="543" y="1241"/>
                  </a:cubicBezTo>
                  <a:cubicBezTo>
                    <a:pt x="543" y="1241"/>
                    <a:pt x="586" y="1415"/>
                    <a:pt x="607" y="1446"/>
                  </a:cubicBezTo>
                  <a:cubicBezTo>
                    <a:pt x="607" y="1446"/>
                    <a:pt x="619" y="1488"/>
                    <a:pt x="548" y="1503"/>
                  </a:cubicBezTo>
                  <a:cubicBezTo>
                    <a:pt x="548" y="1503"/>
                    <a:pt x="526" y="1503"/>
                    <a:pt x="505" y="1412"/>
                  </a:cubicBezTo>
                  <a:cubicBezTo>
                    <a:pt x="505" y="1412"/>
                    <a:pt x="352" y="1416"/>
                    <a:pt x="288" y="1350"/>
                  </a:cubicBezTo>
                  <a:lnTo>
                    <a:pt x="190" y="1232"/>
                  </a:lnTo>
                  <a:close/>
                  <a:lnTo>
                    <a:pt x="190" y="1232"/>
                  </a:lnTo>
                  <a:close/>
                </a:path>
              </a:pathLst>
            </a:custGeom>
            <a:solidFill>
              <a:srgbClr val="C0CFD7">
                <a:alpha val="100000"/>
              </a:srgbClr>
            </a:solidFill>
            <a:ln w="10188" cap="flat">
              <a:solidFill>
                <a:srgbClr val="FFFFF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p>
              <a:pPr algn="ctr"/>
              <a:endParaRPr lang="zh-CN" altLang="en-US"/>
            </a:p>
          </p:txBody>
        </p:sp>
      </p:grpSp>
      <p:sp>
        <p:nvSpPr>
          <p:cNvPr id="25" name="textbox 89"/>
          <p:cNvSpPr/>
          <p:nvPr/>
        </p:nvSpPr>
        <p:spPr>
          <a:xfrm>
            <a:off x="1573841" y="3242479"/>
            <a:ext cx="5139690" cy="1768475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6000"/>
              </a:lnSpc>
            </a:pPr>
            <a:r>
              <a:rPr lang="zh-CN"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霞路村隶属古井镇，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位于广东江门市新会区南部，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珠三角西南，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毗邻港澳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  <a:p>
            <a:pPr marL="16510" algn="l" rtl="0" eaLnBrk="0">
              <a:lnSpc>
                <a:spcPts val="1435"/>
              </a:lnSpc>
            </a:pP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陆地面积113平方公里,</a:t>
            </a: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海岸线长约20公里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  <a:p>
            <a:pPr marL="16510" algn="l" rtl="0" eaLnBrk="0">
              <a:lnSpc>
                <a:spcPts val="1245"/>
              </a:lnSpc>
              <a:spcBef>
                <a:spcPts val="510"/>
              </a:spcBef>
            </a:pP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.2万。</a:t>
            </a:r>
            <a:endParaRPr lang="en-US" altLang="en-US" sz="900" dirty="0"/>
          </a:p>
          <a:p>
            <a:pPr marL="15240" indent="252095" algn="l" rtl="0" eaLnBrk="0">
              <a:lnSpc>
                <a:spcPct val="145000"/>
              </a:lnSpc>
              <a:spcBef>
                <a:spcPts val="95"/>
              </a:spcBef>
            </a:pPr>
            <a:r>
              <a:rPr sz="900" spc="-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古井镇历史文化名镇，</a:t>
            </a:r>
            <a:r>
              <a:rPr sz="900" spc="-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新会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区著名侨乡，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近年，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凭借得天独厚的区位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、资源优势，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古井镇社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会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经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济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足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发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展，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逐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、金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属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制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品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、建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筑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材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料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、船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舶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与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海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装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备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等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支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6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柱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2023年，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全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镇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模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工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业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加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值51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.81亿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元，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比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增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长15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.3%；完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固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资3</a:t>
            </a:r>
            <a:r>
              <a:rPr sz="900" spc="-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.54亿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元；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限额以上社会消费品零售总额7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.14亿元，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同比增长39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66%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；一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般公共预算收入1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.53亿元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同比增长25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.17%；外贸进出口总额25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.11亿元，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同比增长44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.94%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。“20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3年全国干强镇”第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735位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</p:txBody>
      </p:sp>
      <p:sp>
        <p:nvSpPr>
          <p:cNvPr id="26" name="textbox 93"/>
          <p:cNvSpPr/>
          <p:nvPr/>
        </p:nvSpPr>
        <p:spPr>
          <a:xfrm>
            <a:off x="822266" y="1744306"/>
            <a:ext cx="3881754" cy="734694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7000"/>
              </a:lnSpc>
            </a:pPr>
            <a:r>
              <a:rPr lang="en-US"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--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GREAT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7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LOCA</a:t>
            </a:r>
            <a:r>
              <a:rPr sz="2300" u="sng" spc="-6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r>
              <a:rPr sz="2300" u="sng" spc="0" dirty="0">
                <a:solidFill>
                  <a:srgbClr val="0095D9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ION</a:t>
            </a:r>
            <a:endParaRPr lang="en-US" altLang="en-US" sz="2300" dirty="0"/>
          </a:p>
          <a:p>
            <a:pPr marL="126365" algn="l" rtl="0" eaLnBrk="0">
              <a:lnSpc>
                <a:spcPts val="3470"/>
              </a:lnSpc>
              <a:tabLst>
                <a:tab pos="223520" algn="l"/>
              </a:tabLst>
            </a:pPr>
            <a:r>
              <a:rPr sz="1900" spc="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zh-CN" sz="1900" spc="16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</a:t>
            </a:r>
            <a:r>
              <a:rPr sz="1900" spc="16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--位置优</a:t>
            </a:r>
            <a:r>
              <a:rPr sz="1900" spc="130" dirty="0">
                <a:solidFill>
                  <a:srgbClr val="0095D9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越</a:t>
            </a:r>
            <a:endParaRPr lang="en-US" altLang="en-US" sz="1900" dirty="0"/>
          </a:p>
        </p:txBody>
      </p:sp>
      <p:sp>
        <p:nvSpPr>
          <p:cNvPr id="27" name="path"/>
          <p:cNvSpPr/>
          <p:nvPr/>
        </p:nvSpPr>
        <p:spPr>
          <a:xfrm>
            <a:off x="834966" y="2206856"/>
            <a:ext cx="113414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0095D9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p>
            <a:pPr algn="ctr"/>
            <a:endParaRPr lang="zh-CN" altLang="en-US"/>
          </a:p>
        </p:txBody>
      </p:sp>
      <p:sp>
        <p:nvSpPr>
          <p:cNvPr id="28" name="textbox 147"/>
          <p:cNvSpPr/>
          <p:nvPr/>
        </p:nvSpPr>
        <p:spPr>
          <a:xfrm>
            <a:off x="3833548" y="7380072"/>
            <a:ext cx="789305" cy="288925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1000"/>
              </a:lnSpc>
            </a:pPr>
            <a:r>
              <a:rPr sz="1900" spc="110" dirty="0">
                <a:solidFill>
                  <a:srgbClr val="80828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江门</a:t>
            </a:r>
            <a:r>
              <a:rPr sz="1900" spc="90" dirty="0">
                <a:solidFill>
                  <a:srgbClr val="808285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1900" dirty="0"/>
          </a:p>
        </p:txBody>
      </p:sp>
      <p:sp>
        <p:nvSpPr>
          <p:cNvPr id="29" name="textbox 171"/>
          <p:cNvSpPr/>
          <p:nvPr/>
        </p:nvSpPr>
        <p:spPr>
          <a:xfrm>
            <a:off x="1180844" y="3231502"/>
            <a:ext cx="243204" cy="749300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0000"/>
              </a:lnSpc>
            </a:pPr>
            <a:endParaRPr lang="en-US" altLang="en-US" sz="100" dirty="0"/>
          </a:p>
          <a:p>
            <a:pPr marL="12700" indent="0" algn="l" rtl="0" eaLnBrk="0">
              <a:lnSpc>
                <a:spcPct val="144000"/>
              </a:lnSpc>
            </a:pPr>
            <a:r>
              <a:rPr sz="900" spc="-8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</a:t>
            </a:r>
            <a:r>
              <a:rPr sz="900" spc="-7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900" spc="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8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积</a:t>
            </a:r>
            <a:r>
              <a:rPr sz="900" spc="-7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900" spc="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8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口</a:t>
            </a:r>
            <a:r>
              <a:rPr sz="900" spc="-7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z="900" spc="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600" spc="4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况</a:t>
            </a:r>
            <a:r>
              <a:rPr sz="600" spc="2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endParaRPr lang="en-US" altLang="en-US" sz="600" dirty="0"/>
          </a:p>
        </p:txBody>
      </p:sp>
      <p:sp>
        <p:nvSpPr>
          <p:cNvPr id="30" name="textbox 190"/>
          <p:cNvSpPr/>
          <p:nvPr/>
        </p:nvSpPr>
        <p:spPr>
          <a:xfrm>
            <a:off x="801799" y="3245103"/>
            <a:ext cx="150495" cy="727709"/>
          </a:xfrm>
          <a:prstGeom prst="rect">
            <a:avLst/>
          </a:prstGeom>
        </p:spPr>
        <p:txBody>
          <a:bodyPr vert="eaVert" wrap="square" lIns="0" tIns="0" rIns="0" bIns="0"/>
          <a:p>
            <a:pPr algn="l" rtl="0" eaLnBrk="0">
              <a:lnSpc>
                <a:spcPct val="86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9000"/>
              </a:lnSpc>
            </a:pP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</a:t>
            </a:r>
            <a:r>
              <a:rPr sz="900" spc="11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9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概</a:t>
            </a:r>
            <a:endParaRPr lang="en-US" altLang="en-US" sz="900" dirty="0"/>
          </a:p>
        </p:txBody>
      </p:sp>
      <p:sp>
        <p:nvSpPr>
          <p:cNvPr id="40" name="文本框 39"/>
          <p:cNvSpPr txBox="1"/>
          <p:nvPr/>
        </p:nvSpPr>
        <p:spPr>
          <a:xfrm>
            <a:off x="7974965" y="1744345"/>
            <a:ext cx="7189470" cy="188658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406400" algn="just" defTabSz="266700">
              <a:lnSpc>
                <a:spcPts val="2800"/>
              </a:lnSpc>
              <a:spcAft>
                <a:spcPct val="0"/>
              </a:spcAft>
            </a:pP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霞路村位于古井镇中部，历史文化悠久，有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600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多年历史，古村落底蕴深厚，被列为广东省第五批古村落。霞路行政村由霞路（村）、田寮里、五福里和仕路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个自然村以及天成圩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个圩市组成，面积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9.86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平方公里，人口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4035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人。霞路村华侨资源丰富，港澳同胞和海外华侨华人多达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1.4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万人，主要分布美、加、港澳等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个国家和地区。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1" name="图片 40"/>
          <p:cNvPicPr/>
          <p:nvPr/>
        </p:nvPicPr>
        <p:blipFill>
          <a:blip r:embed="rId2"/>
        </p:blipFill>
        <p:spPr>
          <a:xfrm>
            <a:off x="7974965" y="3775710"/>
            <a:ext cx="7183755" cy="5819140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2251055" y="3775710"/>
            <a:ext cx="2913380" cy="3149600"/>
            <a:chOff x="13734" y="4727"/>
            <a:chExt cx="8545" cy="11002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734" y="4727"/>
              <a:ext cx="8545" cy="11002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16332" y="7005"/>
              <a:ext cx="2355" cy="963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1200" b="1">
                  <a:solidFill>
                    <a:srgbClr val="000000"/>
                  </a:solidFill>
                  <a:latin typeface="CIDFont"/>
                  <a:ea typeface="CIDFont"/>
                </a:rPr>
                <a:t>霞路村</a:t>
              </a:r>
              <a:endParaRPr lang="zh-CN" altLang="en-US" sz="1200" b="1">
                <a:solidFill>
                  <a:srgbClr val="000000"/>
                </a:solidFill>
                <a:latin typeface="CIDFont"/>
                <a:ea typeface="CIDFon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7849" y="7777"/>
              <a:ext cx="440" cy="460"/>
            </a:xfrm>
            <a:prstGeom prst="ellipse">
              <a:avLst/>
            </a:prstGeom>
            <a:solidFill>
              <a:srgbClr val="FF0000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picture 2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0" y="1"/>
            <a:ext cx="15336001" cy="10476000"/>
          </a:xfrm>
          <a:prstGeom prst="rect">
            <a:avLst/>
          </a:prstGeom>
        </p:spPr>
      </p:pic>
      <p:sp>
        <p:nvSpPr>
          <p:cNvPr id="216" name="textbox 216"/>
          <p:cNvSpPr/>
          <p:nvPr/>
        </p:nvSpPr>
        <p:spPr>
          <a:xfrm>
            <a:off x="511505" y="9084657"/>
            <a:ext cx="13511530" cy="94233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8000"/>
              </a:lnSpc>
            </a:pPr>
            <a:endParaRPr lang="en-US" altLang="en-US" sz="100" dirty="0"/>
          </a:p>
          <a:p>
            <a:pPr algn="r" rtl="0" eaLnBrk="0">
              <a:lnSpc>
                <a:spcPct val="81000"/>
              </a:lnSpc>
            </a:pPr>
            <a:r>
              <a:rPr sz="1500" spc="0" dirty="0">
                <a:solidFill>
                  <a:srgbClr val="FFFFFF">
                    <a:alpha val="3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REGIONAL</a:t>
            </a:r>
            <a:r>
              <a:rPr sz="1500" spc="1270" dirty="0">
                <a:solidFill>
                  <a:srgbClr val="FFFFFF">
                    <a:alpha val="3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 </a:t>
            </a:r>
            <a:r>
              <a:rPr sz="1500" spc="0" dirty="0">
                <a:solidFill>
                  <a:srgbClr val="FFFFFF">
                    <a:alpha val="30196"/>
                  </a:srgbClr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</a:rPr>
              <a:t>TRAFFIC</a:t>
            </a:r>
            <a:endParaRPr lang="en-US" altLang="en-US" sz="15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12000"/>
              </a:lnSpc>
            </a:pPr>
            <a:endParaRPr lang="en-US" altLang="en-US" sz="1000" dirty="0"/>
          </a:p>
          <a:p>
            <a:pPr algn="l" rtl="0" eaLnBrk="0">
              <a:lnSpc>
                <a:spcPct val="127000"/>
              </a:lnSpc>
            </a:pPr>
            <a:endParaRPr lang="en-US" altLang="en-US" sz="200" dirty="0"/>
          </a:p>
          <a:p>
            <a:pPr marL="12700" algn="l" rtl="0" eaLnBrk="0">
              <a:lnSpc>
                <a:spcPts val="1430"/>
              </a:lnSpc>
            </a:pPr>
            <a:r>
              <a:rPr sz="1000" spc="0" dirty="0">
                <a:solidFill>
                  <a:srgbClr val="2E3092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1000" spc="1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05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/</a:t>
            </a:r>
            <a:r>
              <a:rPr sz="700" spc="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06</a:t>
            </a:r>
            <a:endParaRPr lang="en-US" altLang="en-US" sz="700" dirty="0"/>
          </a:p>
        </p:txBody>
      </p:sp>
      <p:sp>
        <p:nvSpPr>
          <p:cNvPr id="217" name="textbox 217"/>
          <p:cNvSpPr/>
          <p:nvPr/>
        </p:nvSpPr>
        <p:spPr>
          <a:xfrm>
            <a:off x="12019826" y="8110895"/>
            <a:ext cx="1948814" cy="8978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6870"/>
              </a:lnSpc>
            </a:pPr>
            <a:r>
              <a:rPr sz="4600" spc="-220" baseline="100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区位</a:t>
            </a:r>
            <a:r>
              <a:rPr sz="7700" spc="-220" baseline="20000" dirty="0">
                <a:solidFill>
                  <a:srgbClr val="8DD7F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交</a:t>
            </a:r>
            <a:r>
              <a:rPr sz="7700" spc="-190" baseline="-12000" dirty="0">
                <a:solidFill>
                  <a:srgbClr val="8DD7F7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</a:t>
            </a:r>
            <a:endParaRPr lang="en-US" altLang="en-US" sz="5005" dirty="0"/>
          </a:p>
        </p:txBody>
      </p:sp>
      <p:sp>
        <p:nvSpPr>
          <p:cNvPr id="218" name="textbox 218"/>
          <p:cNvSpPr/>
          <p:nvPr/>
        </p:nvSpPr>
        <p:spPr>
          <a:xfrm>
            <a:off x="821169" y="590175"/>
            <a:ext cx="446405" cy="15176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990"/>
              </a:lnSpc>
            </a:pPr>
            <a:r>
              <a:rPr sz="800" spc="3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崖门大</a:t>
            </a:r>
            <a:r>
              <a:rPr sz="800" spc="20" dirty="0">
                <a:solidFill>
                  <a:srgbClr val="FFFFFF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桥</a:t>
            </a:r>
            <a:endParaRPr lang="en-US" altLang="en-US" sz="800" dirty="0"/>
          </a:p>
        </p:txBody>
      </p:sp>
      <p:sp>
        <p:nvSpPr>
          <p:cNvPr id="219" name="path"/>
          <p:cNvSpPr/>
          <p:nvPr/>
        </p:nvSpPr>
        <p:spPr>
          <a:xfrm>
            <a:off x="13882929" y="9399248"/>
            <a:ext cx="207819" cy="128920"/>
          </a:xfrm>
          <a:custGeom>
            <a:avLst/>
            <a:gdLst/>
            <a:ahLst/>
            <a:cxnLst/>
            <a:rect l="0" t="0" r="0" b="0"/>
            <a:pathLst>
              <a:path w="327" h="203">
                <a:moveTo>
                  <a:pt x="186" y="0"/>
                </a:moveTo>
                <a:lnTo>
                  <a:pt x="301" y="101"/>
                </a:lnTo>
                <a:lnTo>
                  <a:pt x="186" y="203"/>
                </a:lnTo>
                <a:lnTo>
                  <a:pt x="212" y="203"/>
                </a:lnTo>
                <a:lnTo>
                  <a:pt x="327" y="101"/>
                </a:lnTo>
                <a:lnTo>
                  <a:pt x="212" y="0"/>
                </a:lnTo>
                <a:lnTo>
                  <a:pt x="186" y="0"/>
                </a:lnTo>
                <a:close/>
              </a:path>
              <a:path w="327" h="203">
                <a:moveTo>
                  <a:pt x="93" y="0"/>
                </a:moveTo>
                <a:lnTo>
                  <a:pt x="208" y="101"/>
                </a:lnTo>
                <a:lnTo>
                  <a:pt x="93" y="203"/>
                </a:lnTo>
                <a:lnTo>
                  <a:pt x="118" y="203"/>
                </a:lnTo>
                <a:lnTo>
                  <a:pt x="234" y="101"/>
                </a:lnTo>
                <a:lnTo>
                  <a:pt x="118" y="0"/>
                </a:lnTo>
                <a:lnTo>
                  <a:pt x="93" y="0"/>
                </a:lnTo>
                <a:close/>
              </a:path>
              <a:path w="327" h="203">
                <a:moveTo>
                  <a:pt x="0" y="0"/>
                </a:moveTo>
                <a:lnTo>
                  <a:pt x="115" y="101"/>
                </a:lnTo>
                <a:lnTo>
                  <a:pt x="0" y="203"/>
                </a:lnTo>
                <a:lnTo>
                  <a:pt x="25" y="203"/>
                </a:lnTo>
                <a:lnTo>
                  <a:pt x="140" y="101"/>
                </a:lnTo>
                <a:lnTo>
                  <a:pt x="2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2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906986" y="1866792"/>
            <a:ext cx="11410612" cy="7909660"/>
          </a:xfrm>
          <a:prstGeom prst="rect">
            <a:avLst/>
          </a:prstGeom>
        </p:spPr>
      </p:pic>
      <p:pic>
        <p:nvPicPr>
          <p:cNvPr id="221" name="picture 2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299148" y="5514996"/>
            <a:ext cx="908521" cy="4202304"/>
          </a:xfrm>
          <a:prstGeom prst="rect">
            <a:avLst/>
          </a:prstGeom>
        </p:spPr>
      </p:pic>
      <p:sp>
        <p:nvSpPr>
          <p:cNvPr id="223" name="path"/>
          <p:cNvSpPr/>
          <p:nvPr/>
        </p:nvSpPr>
        <p:spPr>
          <a:xfrm>
            <a:off x="1691798" y="5756408"/>
            <a:ext cx="667914" cy="565027"/>
          </a:xfrm>
          <a:custGeom>
            <a:avLst/>
            <a:gdLst/>
            <a:ahLst/>
            <a:cxnLst/>
            <a:rect l="0" t="0" r="0" b="0"/>
            <a:pathLst>
              <a:path w="1051" h="889">
                <a:moveTo>
                  <a:pt x="507" y="0"/>
                </a:moveTo>
                <a:lnTo>
                  <a:pt x="417" y="0"/>
                </a:lnTo>
                <a:lnTo>
                  <a:pt x="334" y="259"/>
                </a:lnTo>
                <a:lnTo>
                  <a:pt x="496" y="259"/>
                </a:lnTo>
                <a:lnTo>
                  <a:pt x="507" y="0"/>
                </a:lnTo>
                <a:close/>
                <a:moveTo>
                  <a:pt x="0" y="358"/>
                </a:moveTo>
                <a:lnTo>
                  <a:pt x="0" y="383"/>
                </a:lnTo>
                <a:cubicBezTo>
                  <a:pt x="0" y="407"/>
                  <a:pt x="4" y="407"/>
                  <a:pt x="32" y="407"/>
                </a:cubicBezTo>
                <a:lnTo>
                  <a:pt x="98" y="407"/>
                </a:lnTo>
                <a:lnTo>
                  <a:pt x="98" y="482"/>
                </a:lnTo>
                <a:lnTo>
                  <a:pt x="197" y="482"/>
                </a:lnTo>
                <a:lnTo>
                  <a:pt x="197" y="407"/>
                </a:lnTo>
                <a:lnTo>
                  <a:pt x="854" y="407"/>
                </a:lnTo>
                <a:lnTo>
                  <a:pt x="854" y="482"/>
                </a:lnTo>
                <a:lnTo>
                  <a:pt x="953" y="482"/>
                </a:lnTo>
                <a:lnTo>
                  <a:pt x="953" y="407"/>
                </a:lnTo>
                <a:lnTo>
                  <a:pt x="1019" y="407"/>
                </a:lnTo>
                <a:cubicBezTo>
                  <a:pt x="1051" y="407"/>
                  <a:pt x="1051" y="407"/>
                  <a:pt x="1051" y="370"/>
                </a:cubicBezTo>
                <a:cubicBezTo>
                  <a:pt x="1051" y="333"/>
                  <a:pt x="1051" y="333"/>
                  <a:pt x="1019" y="333"/>
                </a:cubicBezTo>
                <a:lnTo>
                  <a:pt x="32" y="333"/>
                </a:lnTo>
                <a:cubicBezTo>
                  <a:pt x="4" y="333"/>
                  <a:pt x="0" y="333"/>
                  <a:pt x="0" y="358"/>
                </a:cubicBezTo>
                <a:moveTo>
                  <a:pt x="543" y="0"/>
                </a:moveTo>
                <a:lnTo>
                  <a:pt x="556" y="259"/>
                </a:lnTo>
                <a:lnTo>
                  <a:pt x="717" y="259"/>
                </a:lnTo>
                <a:lnTo>
                  <a:pt x="634" y="0"/>
                </a:lnTo>
                <a:lnTo>
                  <a:pt x="543" y="0"/>
                </a:lnTo>
                <a:close/>
                <a:moveTo>
                  <a:pt x="131" y="889"/>
                </a:moveTo>
                <a:lnTo>
                  <a:pt x="472" y="889"/>
                </a:lnTo>
                <a:lnTo>
                  <a:pt x="488" y="481"/>
                </a:lnTo>
                <a:lnTo>
                  <a:pt x="262" y="481"/>
                </a:lnTo>
                <a:lnTo>
                  <a:pt x="131" y="889"/>
                </a:lnTo>
                <a:close/>
                <a:moveTo>
                  <a:pt x="920" y="889"/>
                </a:moveTo>
                <a:lnTo>
                  <a:pt x="788" y="481"/>
                </a:lnTo>
                <a:lnTo>
                  <a:pt x="563" y="481"/>
                </a:lnTo>
                <a:lnTo>
                  <a:pt x="579" y="889"/>
                </a:lnTo>
                <a:lnTo>
                  <a:pt x="920" y="889"/>
                </a:lnTo>
                <a:close/>
              </a:path>
            </a:pathLst>
          </a:custGeom>
          <a:solidFill>
            <a:srgbClr val="A3C2D1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4" name="path"/>
          <p:cNvSpPr/>
          <p:nvPr/>
        </p:nvSpPr>
        <p:spPr>
          <a:xfrm>
            <a:off x="1058400" y="5549095"/>
            <a:ext cx="1934711" cy="1934712"/>
          </a:xfrm>
          <a:custGeom>
            <a:avLst/>
            <a:gdLst/>
            <a:ahLst/>
            <a:cxnLst/>
            <a:rect l="0" t="0" r="0" b="0"/>
            <a:pathLst>
              <a:path w="3046" h="3046">
                <a:moveTo>
                  <a:pt x="1523" y="0"/>
                </a:moveTo>
                <a:cubicBezTo>
                  <a:pt x="2364" y="0"/>
                  <a:pt x="3046" y="682"/>
                  <a:pt x="3046" y="1523"/>
                </a:cubicBezTo>
                <a:cubicBezTo>
                  <a:pt x="3046" y="2364"/>
                  <a:pt x="2364" y="3046"/>
                  <a:pt x="1523" y="3046"/>
                </a:cubicBezTo>
                <a:cubicBezTo>
                  <a:pt x="682" y="3046"/>
                  <a:pt x="0" y="2364"/>
                  <a:pt x="0" y="1523"/>
                </a:cubicBezTo>
                <a:cubicBezTo>
                  <a:pt x="0" y="682"/>
                  <a:pt x="682" y="0"/>
                  <a:pt x="1523" y="0"/>
                </a:cubicBezTo>
                <a:moveTo>
                  <a:pt x="1523" y="55"/>
                </a:moveTo>
                <a:cubicBezTo>
                  <a:pt x="2333" y="55"/>
                  <a:pt x="2991" y="712"/>
                  <a:pt x="2991" y="1523"/>
                </a:cubicBezTo>
                <a:cubicBezTo>
                  <a:pt x="2991" y="2333"/>
                  <a:pt x="2333" y="2991"/>
                  <a:pt x="1523" y="2991"/>
                </a:cubicBezTo>
                <a:cubicBezTo>
                  <a:pt x="712" y="2991"/>
                  <a:pt x="55" y="2333"/>
                  <a:pt x="55" y="1523"/>
                </a:cubicBezTo>
                <a:cubicBezTo>
                  <a:pt x="55" y="712"/>
                  <a:pt x="712" y="55"/>
                  <a:pt x="1523" y="55"/>
                </a:cubicBezTo>
              </a:path>
            </a:pathLst>
          </a:custGeom>
          <a:solidFill>
            <a:srgbClr val="8DD7F7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18" name="group 18"/>
          <p:cNvGrpSpPr/>
          <p:nvPr/>
        </p:nvGrpSpPr>
        <p:grpSpPr>
          <a:xfrm rot="21600000">
            <a:off x="1058400" y="3481881"/>
            <a:ext cx="1934711" cy="1934712"/>
            <a:chOff x="0" y="0"/>
            <a:chExt cx="1934711" cy="1934712"/>
          </a:xfrm>
        </p:grpSpPr>
        <p:sp>
          <p:nvSpPr>
            <p:cNvPr id="225" name="path"/>
            <p:cNvSpPr/>
            <p:nvPr/>
          </p:nvSpPr>
          <p:spPr>
            <a:xfrm>
              <a:off x="0" y="0"/>
              <a:ext cx="1934711" cy="1934712"/>
            </a:xfrm>
            <a:custGeom>
              <a:avLst/>
              <a:gdLst/>
              <a:ahLst/>
              <a:cxnLst/>
              <a:rect l="0" t="0" r="0" b="0"/>
              <a:pathLst>
                <a:path w="3046" h="3046">
                  <a:moveTo>
                    <a:pt x="1523" y="0"/>
                  </a:moveTo>
                  <a:cubicBezTo>
                    <a:pt x="2364" y="0"/>
                    <a:pt x="3046" y="682"/>
                    <a:pt x="3046" y="1523"/>
                  </a:cubicBezTo>
                  <a:cubicBezTo>
                    <a:pt x="3046" y="2364"/>
                    <a:pt x="2364" y="3046"/>
                    <a:pt x="1523" y="3046"/>
                  </a:cubicBezTo>
                  <a:cubicBezTo>
                    <a:pt x="682" y="3046"/>
                    <a:pt x="0" y="2364"/>
                    <a:pt x="0" y="1523"/>
                  </a:cubicBezTo>
                  <a:cubicBezTo>
                    <a:pt x="0" y="682"/>
                    <a:pt x="682" y="0"/>
                    <a:pt x="1523" y="0"/>
                  </a:cubicBezTo>
                  <a:moveTo>
                    <a:pt x="1523" y="55"/>
                  </a:moveTo>
                  <a:cubicBezTo>
                    <a:pt x="2333" y="55"/>
                    <a:pt x="2991" y="712"/>
                    <a:pt x="2991" y="1523"/>
                  </a:cubicBezTo>
                  <a:cubicBezTo>
                    <a:pt x="2991" y="2333"/>
                    <a:pt x="2333" y="2991"/>
                    <a:pt x="1523" y="2991"/>
                  </a:cubicBezTo>
                  <a:cubicBezTo>
                    <a:pt x="712" y="2991"/>
                    <a:pt x="55" y="2333"/>
                    <a:pt x="55" y="1523"/>
                  </a:cubicBezTo>
                  <a:cubicBezTo>
                    <a:pt x="55" y="712"/>
                    <a:pt x="712" y="55"/>
                    <a:pt x="1523" y="55"/>
                  </a:cubicBezTo>
                </a:path>
              </a:pathLst>
            </a:custGeom>
            <a:solidFill>
              <a:srgbClr val="8DD7F7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26" name="textbox 226"/>
            <p:cNvSpPr/>
            <p:nvPr/>
          </p:nvSpPr>
          <p:spPr>
            <a:xfrm>
              <a:off x="460484" y="1034982"/>
              <a:ext cx="981710" cy="58674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82000"/>
                </a:lnSpc>
              </a:pPr>
              <a:endParaRPr lang="en-US" altLang="en-US" sz="100" dirty="0"/>
            </a:p>
            <a:p>
              <a:pPr marL="254635" algn="l" rtl="0" eaLnBrk="0">
                <a:lnSpc>
                  <a:spcPct val="89000"/>
                </a:lnSpc>
              </a:pPr>
              <a:r>
                <a:rPr sz="900" spc="40" dirty="0">
                  <a:solidFill>
                    <a:srgbClr val="231F2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深中通</a:t>
              </a:r>
              <a:r>
                <a:rPr sz="900" spc="0" dirty="0">
                  <a:solidFill>
                    <a:srgbClr val="231F2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</a:t>
              </a:r>
              <a:endParaRPr lang="en-US" altLang="en-US" sz="900" dirty="0"/>
            </a:p>
            <a:p>
              <a:pPr marL="12700" algn="l" rtl="0" eaLnBrk="0">
                <a:lnSpc>
                  <a:spcPts val="1130"/>
                </a:lnSpc>
                <a:spcBef>
                  <a:spcPts val="975"/>
                </a:spcBef>
              </a:pP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古井镇距深中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</a:t>
              </a:r>
              <a:endParaRPr lang="en-US" altLang="en-US" sz="900" dirty="0"/>
            </a:p>
            <a:p>
              <a:pPr marL="43180" algn="l" rtl="0" eaLnBrk="0">
                <a:lnSpc>
                  <a:spcPts val="1135"/>
                </a:lnSpc>
                <a:spcBef>
                  <a:spcPts val="215"/>
                </a:spcBef>
              </a:pPr>
              <a:r>
                <a:rPr sz="900" spc="3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三江入口仅5公</a:t>
              </a:r>
              <a:r>
                <a:rPr sz="900" spc="1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里</a:t>
              </a:r>
              <a:endParaRPr lang="en-US" altLang="en-US" sz="900" dirty="0"/>
            </a:p>
          </p:txBody>
        </p:sp>
        <p:sp>
          <p:nvSpPr>
            <p:cNvPr id="227" name="path"/>
            <p:cNvSpPr/>
            <p:nvPr/>
          </p:nvSpPr>
          <p:spPr>
            <a:xfrm>
              <a:off x="616197" y="268023"/>
              <a:ext cx="667914" cy="565028"/>
            </a:xfrm>
            <a:custGeom>
              <a:avLst/>
              <a:gdLst/>
              <a:ahLst/>
              <a:cxnLst/>
              <a:rect l="0" t="0" r="0" b="0"/>
              <a:pathLst>
                <a:path w="1051" h="889">
                  <a:moveTo>
                    <a:pt x="507" y="0"/>
                  </a:moveTo>
                  <a:lnTo>
                    <a:pt x="418" y="0"/>
                  </a:lnTo>
                  <a:lnTo>
                    <a:pt x="334" y="259"/>
                  </a:lnTo>
                  <a:lnTo>
                    <a:pt x="496" y="259"/>
                  </a:lnTo>
                  <a:lnTo>
                    <a:pt x="507" y="0"/>
                  </a:lnTo>
                  <a:close/>
                  <a:moveTo>
                    <a:pt x="0" y="358"/>
                  </a:moveTo>
                  <a:lnTo>
                    <a:pt x="0" y="383"/>
                  </a:lnTo>
                  <a:cubicBezTo>
                    <a:pt x="0" y="407"/>
                    <a:pt x="4" y="407"/>
                    <a:pt x="32" y="407"/>
                  </a:cubicBezTo>
                  <a:lnTo>
                    <a:pt x="98" y="407"/>
                  </a:lnTo>
                  <a:lnTo>
                    <a:pt x="98" y="482"/>
                  </a:lnTo>
                  <a:lnTo>
                    <a:pt x="197" y="482"/>
                  </a:lnTo>
                  <a:lnTo>
                    <a:pt x="197" y="407"/>
                  </a:lnTo>
                  <a:lnTo>
                    <a:pt x="854" y="407"/>
                  </a:lnTo>
                  <a:lnTo>
                    <a:pt x="854" y="482"/>
                  </a:lnTo>
                  <a:lnTo>
                    <a:pt x="953" y="482"/>
                  </a:lnTo>
                  <a:lnTo>
                    <a:pt x="953" y="407"/>
                  </a:lnTo>
                  <a:lnTo>
                    <a:pt x="1019" y="407"/>
                  </a:lnTo>
                  <a:cubicBezTo>
                    <a:pt x="1051" y="407"/>
                    <a:pt x="1051" y="407"/>
                    <a:pt x="1051" y="370"/>
                  </a:cubicBezTo>
                  <a:cubicBezTo>
                    <a:pt x="1051" y="333"/>
                    <a:pt x="1051" y="333"/>
                    <a:pt x="1019" y="333"/>
                  </a:cubicBezTo>
                  <a:lnTo>
                    <a:pt x="32" y="333"/>
                  </a:lnTo>
                  <a:cubicBezTo>
                    <a:pt x="4" y="333"/>
                    <a:pt x="0" y="333"/>
                    <a:pt x="0" y="358"/>
                  </a:cubicBezTo>
                  <a:moveTo>
                    <a:pt x="543" y="0"/>
                  </a:moveTo>
                  <a:lnTo>
                    <a:pt x="556" y="259"/>
                  </a:lnTo>
                  <a:lnTo>
                    <a:pt x="717" y="259"/>
                  </a:lnTo>
                  <a:lnTo>
                    <a:pt x="634" y="0"/>
                  </a:lnTo>
                  <a:lnTo>
                    <a:pt x="543" y="0"/>
                  </a:lnTo>
                  <a:close/>
                  <a:moveTo>
                    <a:pt x="131" y="889"/>
                  </a:moveTo>
                  <a:lnTo>
                    <a:pt x="472" y="889"/>
                  </a:lnTo>
                  <a:lnTo>
                    <a:pt x="488" y="481"/>
                  </a:lnTo>
                  <a:lnTo>
                    <a:pt x="262" y="481"/>
                  </a:lnTo>
                  <a:lnTo>
                    <a:pt x="131" y="889"/>
                  </a:lnTo>
                  <a:close/>
                  <a:moveTo>
                    <a:pt x="920" y="889"/>
                  </a:moveTo>
                  <a:lnTo>
                    <a:pt x="788" y="481"/>
                  </a:lnTo>
                  <a:lnTo>
                    <a:pt x="563" y="481"/>
                  </a:lnTo>
                  <a:lnTo>
                    <a:pt x="579" y="889"/>
                  </a:lnTo>
                  <a:lnTo>
                    <a:pt x="920" y="889"/>
                  </a:lnTo>
                  <a:close/>
                </a:path>
              </a:pathLst>
            </a:custGeom>
            <a:solidFill>
              <a:srgbClr val="A3C2D1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sp>
        <p:nvSpPr>
          <p:cNvPr id="228" name="path"/>
          <p:cNvSpPr/>
          <p:nvPr/>
        </p:nvSpPr>
        <p:spPr>
          <a:xfrm>
            <a:off x="1691794" y="7854740"/>
            <a:ext cx="667918" cy="565026"/>
          </a:xfrm>
          <a:custGeom>
            <a:avLst/>
            <a:gdLst/>
            <a:ahLst/>
            <a:cxnLst/>
            <a:rect l="0" t="0" r="0" b="0"/>
            <a:pathLst>
              <a:path w="1051" h="889">
                <a:moveTo>
                  <a:pt x="507" y="0"/>
                </a:moveTo>
                <a:lnTo>
                  <a:pt x="418" y="0"/>
                </a:lnTo>
                <a:lnTo>
                  <a:pt x="334" y="259"/>
                </a:lnTo>
                <a:lnTo>
                  <a:pt x="496" y="259"/>
                </a:lnTo>
                <a:lnTo>
                  <a:pt x="507" y="0"/>
                </a:lnTo>
                <a:close/>
                <a:moveTo>
                  <a:pt x="0" y="358"/>
                </a:moveTo>
                <a:lnTo>
                  <a:pt x="0" y="383"/>
                </a:lnTo>
                <a:cubicBezTo>
                  <a:pt x="0" y="407"/>
                  <a:pt x="4" y="407"/>
                  <a:pt x="32" y="407"/>
                </a:cubicBezTo>
                <a:lnTo>
                  <a:pt x="98" y="407"/>
                </a:lnTo>
                <a:lnTo>
                  <a:pt x="98" y="482"/>
                </a:lnTo>
                <a:lnTo>
                  <a:pt x="197" y="482"/>
                </a:lnTo>
                <a:lnTo>
                  <a:pt x="197" y="407"/>
                </a:lnTo>
                <a:lnTo>
                  <a:pt x="854" y="407"/>
                </a:lnTo>
                <a:lnTo>
                  <a:pt x="854" y="482"/>
                </a:lnTo>
                <a:lnTo>
                  <a:pt x="953" y="482"/>
                </a:lnTo>
                <a:lnTo>
                  <a:pt x="953" y="407"/>
                </a:lnTo>
                <a:lnTo>
                  <a:pt x="1019" y="407"/>
                </a:lnTo>
                <a:cubicBezTo>
                  <a:pt x="1051" y="407"/>
                  <a:pt x="1051" y="407"/>
                  <a:pt x="1051" y="370"/>
                </a:cubicBezTo>
                <a:cubicBezTo>
                  <a:pt x="1051" y="333"/>
                  <a:pt x="1051" y="333"/>
                  <a:pt x="1019" y="333"/>
                </a:cubicBezTo>
                <a:lnTo>
                  <a:pt x="32" y="333"/>
                </a:lnTo>
                <a:cubicBezTo>
                  <a:pt x="4" y="333"/>
                  <a:pt x="0" y="333"/>
                  <a:pt x="0" y="358"/>
                </a:cubicBezTo>
                <a:moveTo>
                  <a:pt x="543" y="0"/>
                </a:moveTo>
                <a:lnTo>
                  <a:pt x="556" y="259"/>
                </a:lnTo>
                <a:lnTo>
                  <a:pt x="717" y="259"/>
                </a:lnTo>
                <a:lnTo>
                  <a:pt x="634" y="0"/>
                </a:lnTo>
                <a:lnTo>
                  <a:pt x="543" y="0"/>
                </a:lnTo>
                <a:close/>
                <a:moveTo>
                  <a:pt x="131" y="889"/>
                </a:moveTo>
                <a:lnTo>
                  <a:pt x="472" y="889"/>
                </a:lnTo>
                <a:lnTo>
                  <a:pt x="488" y="481"/>
                </a:lnTo>
                <a:lnTo>
                  <a:pt x="262" y="481"/>
                </a:lnTo>
                <a:lnTo>
                  <a:pt x="131" y="889"/>
                </a:lnTo>
                <a:close/>
                <a:moveTo>
                  <a:pt x="920" y="889"/>
                </a:moveTo>
                <a:lnTo>
                  <a:pt x="788" y="481"/>
                </a:lnTo>
                <a:lnTo>
                  <a:pt x="563" y="481"/>
                </a:lnTo>
                <a:lnTo>
                  <a:pt x="579" y="889"/>
                </a:lnTo>
                <a:lnTo>
                  <a:pt x="920" y="889"/>
                </a:lnTo>
                <a:close/>
              </a:path>
            </a:pathLst>
          </a:custGeom>
          <a:solidFill>
            <a:srgbClr val="A3C2D1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9" name="path"/>
          <p:cNvSpPr/>
          <p:nvPr/>
        </p:nvSpPr>
        <p:spPr>
          <a:xfrm>
            <a:off x="1058400" y="7599570"/>
            <a:ext cx="1934711" cy="1934711"/>
          </a:xfrm>
          <a:custGeom>
            <a:avLst/>
            <a:gdLst/>
            <a:ahLst/>
            <a:cxnLst/>
            <a:rect l="0" t="0" r="0" b="0"/>
            <a:pathLst>
              <a:path w="3046" h="3046">
                <a:moveTo>
                  <a:pt x="1523" y="0"/>
                </a:moveTo>
                <a:cubicBezTo>
                  <a:pt x="2364" y="0"/>
                  <a:pt x="3046" y="682"/>
                  <a:pt x="3046" y="1523"/>
                </a:cubicBezTo>
                <a:cubicBezTo>
                  <a:pt x="3046" y="2364"/>
                  <a:pt x="2364" y="3046"/>
                  <a:pt x="1523" y="3046"/>
                </a:cubicBezTo>
                <a:cubicBezTo>
                  <a:pt x="682" y="3046"/>
                  <a:pt x="0" y="2364"/>
                  <a:pt x="0" y="1523"/>
                </a:cubicBezTo>
                <a:cubicBezTo>
                  <a:pt x="0" y="682"/>
                  <a:pt x="682" y="0"/>
                  <a:pt x="1523" y="0"/>
                </a:cubicBezTo>
                <a:moveTo>
                  <a:pt x="1523" y="55"/>
                </a:moveTo>
                <a:cubicBezTo>
                  <a:pt x="2333" y="55"/>
                  <a:pt x="2991" y="712"/>
                  <a:pt x="2991" y="1523"/>
                </a:cubicBezTo>
                <a:cubicBezTo>
                  <a:pt x="2991" y="2333"/>
                  <a:pt x="2333" y="2991"/>
                  <a:pt x="1523" y="2991"/>
                </a:cubicBezTo>
                <a:cubicBezTo>
                  <a:pt x="712" y="2991"/>
                  <a:pt x="55" y="2333"/>
                  <a:pt x="55" y="1523"/>
                </a:cubicBezTo>
                <a:cubicBezTo>
                  <a:pt x="55" y="712"/>
                  <a:pt x="712" y="55"/>
                  <a:pt x="1523" y="55"/>
                </a:cubicBezTo>
              </a:path>
            </a:pathLst>
          </a:custGeom>
          <a:solidFill>
            <a:srgbClr val="8DD7F7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0" name="textbox 230"/>
          <p:cNvSpPr/>
          <p:nvPr/>
        </p:nvSpPr>
        <p:spPr>
          <a:xfrm>
            <a:off x="682316" y="992874"/>
            <a:ext cx="3540759" cy="83629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4000"/>
              </a:lnSpc>
            </a:pPr>
            <a:endParaRPr lang="en-US" altLang="en-US" sz="100" dirty="0"/>
          </a:p>
          <a:p>
            <a:pPr marL="126365" indent="-110490" algn="l" rtl="0" eaLnBrk="0">
              <a:lnSpc>
                <a:spcPct val="122000"/>
              </a:lnSpc>
              <a:tabLst>
                <a:tab pos="201295" algn="l"/>
              </a:tabLst>
            </a:pPr>
            <a:r>
              <a:rPr sz="2400" u="sng" spc="-8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EXbBE22MV人</a:t>
            </a:r>
            <a:r>
              <a:rPr sz="2400" u="sng" spc="-8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2400" u="sng" spc="-8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HELM0</a:t>
            </a:r>
            <a:r>
              <a:rPr sz="2400" u="sng" spc="-1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2400" u="sng" spc="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K</a:t>
            </a:r>
            <a:r>
              <a:rPr sz="2400" spc="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900" spc="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900" spc="7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高速路</a:t>
            </a:r>
            <a:r>
              <a:rPr sz="1900" spc="5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网</a:t>
            </a:r>
            <a:endParaRPr lang="en-US" altLang="en-US" sz="1900" dirty="0"/>
          </a:p>
        </p:txBody>
      </p:sp>
      <p:sp>
        <p:nvSpPr>
          <p:cNvPr id="231" name="path"/>
          <p:cNvSpPr/>
          <p:nvPr/>
        </p:nvSpPr>
        <p:spPr>
          <a:xfrm>
            <a:off x="695016" y="1533325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2E3092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2" name="textbox 232"/>
          <p:cNvSpPr/>
          <p:nvPr/>
        </p:nvSpPr>
        <p:spPr>
          <a:xfrm>
            <a:off x="763230" y="2397974"/>
            <a:ext cx="2846070" cy="6769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89000"/>
              </a:lnSpc>
            </a:pPr>
            <a:r>
              <a:rPr sz="900" spc="4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江门大</a:t>
            </a:r>
            <a:r>
              <a:rPr sz="900" spc="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</a:t>
            </a:r>
            <a:endParaRPr lang="en-US" altLang="en-US" sz="900" dirty="0"/>
          </a:p>
          <a:p>
            <a:pPr marL="13335" indent="253365" algn="l" rtl="0" eaLnBrk="0">
              <a:lnSpc>
                <a:spcPct val="126000"/>
              </a:lnSpc>
              <a:spcBef>
                <a:spcPts val="85"/>
              </a:spcBef>
            </a:pP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古井镇位于江门大道边，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该路设计为双向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6车道，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古井镇距离顺德仅70公里，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90分钟内到达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。另外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30分钟可到达枢纽新城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(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中心城区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)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</p:txBody>
      </p:sp>
      <p:sp>
        <p:nvSpPr>
          <p:cNvPr id="233" name="textbox 233"/>
          <p:cNvSpPr/>
          <p:nvPr/>
        </p:nvSpPr>
        <p:spPr>
          <a:xfrm>
            <a:off x="1416122" y="6523363"/>
            <a:ext cx="1222375" cy="586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4000"/>
              </a:lnSpc>
            </a:pPr>
            <a:endParaRPr lang="en-US" altLang="en-US" sz="100" dirty="0"/>
          </a:p>
          <a:p>
            <a:pPr marL="254000" algn="l" rtl="0" eaLnBrk="0">
              <a:lnSpc>
                <a:spcPct val="89000"/>
              </a:lnSpc>
            </a:pPr>
            <a:r>
              <a:rPr sz="900" spc="4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广佛江珠高</a:t>
            </a:r>
            <a:r>
              <a:rPr sz="900" spc="2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</a:t>
            </a:r>
            <a:endParaRPr lang="en-US" altLang="en-US" sz="900" dirty="0"/>
          </a:p>
          <a:p>
            <a:pPr algn="l" rtl="0" eaLnBrk="0">
              <a:lnSpc>
                <a:spcPct val="115000"/>
              </a:lnSpc>
            </a:pPr>
            <a:endParaRPr lang="en-US" altLang="en-US" sz="500" dirty="0"/>
          </a:p>
          <a:p>
            <a:pPr marL="74930" indent="-62230" algn="l" rtl="0" eaLnBrk="0">
              <a:lnSpc>
                <a:spcPct val="128000"/>
              </a:lnSpc>
              <a:spcBef>
                <a:spcPts val="5"/>
              </a:spcBef>
            </a:pPr>
            <a:r>
              <a:rPr sz="900" spc="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古井镇距广佛江珠</a:t>
            </a: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高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睦洲出入口仅1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公里</a:t>
            </a:r>
            <a:endParaRPr lang="en-US" altLang="en-US" sz="900" dirty="0"/>
          </a:p>
        </p:txBody>
      </p:sp>
      <p:sp>
        <p:nvSpPr>
          <p:cNvPr id="234" name="textbox 234"/>
          <p:cNvSpPr/>
          <p:nvPr/>
        </p:nvSpPr>
        <p:spPr>
          <a:xfrm>
            <a:off x="1540592" y="8621696"/>
            <a:ext cx="981075" cy="58674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9540" algn="l" rtl="0" eaLnBrk="0">
              <a:lnSpc>
                <a:spcPct val="89000"/>
              </a:lnSpc>
            </a:pPr>
            <a:r>
              <a:rPr sz="900" spc="4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西部沿海高</a:t>
            </a:r>
            <a:r>
              <a:rPr sz="900" spc="2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速</a:t>
            </a:r>
            <a:endParaRPr lang="en-US" altLang="en-US" sz="900" dirty="0"/>
          </a:p>
          <a:p>
            <a:pPr algn="l" rtl="0" eaLnBrk="0">
              <a:lnSpc>
                <a:spcPct val="115000"/>
              </a:lnSpc>
            </a:pPr>
            <a:endParaRPr lang="en-US" altLang="en-US" sz="500" dirty="0"/>
          </a:p>
          <a:p>
            <a:pPr marL="20320" indent="-7620" algn="l" rtl="0" eaLnBrk="0">
              <a:lnSpc>
                <a:spcPct val="128000"/>
              </a:lnSpc>
              <a:spcBef>
                <a:spcPts val="5"/>
              </a:spcBef>
            </a:pPr>
            <a:r>
              <a:rPr sz="900" spc="5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西部沿海高速</a:t>
            </a: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金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出入口在古井</a:t>
            </a: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镇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内</a:t>
            </a:r>
            <a:endParaRPr lang="en-US" altLang="en-US" sz="900" dirty="0"/>
          </a:p>
        </p:txBody>
      </p:sp>
      <p:sp>
        <p:nvSpPr>
          <p:cNvPr id="236" name="textbox 236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237" name="textbox 237"/>
          <p:cNvSpPr/>
          <p:nvPr/>
        </p:nvSpPr>
        <p:spPr>
          <a:xfrm>
            <a:off x="511505" y="9819757"/>
            <a:ext cx="648334" cy="20700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-20" dirty="0">
                <a:solidFill>
                  <a:srgbClr val="2E3092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1000" spc="-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07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-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/08</a:t>
            </a:r>
            <a:endParaRPr lang="en-US" altLang="en-US" sz="700" dirty="0"/>
          </a:p>
        </p:txBody>
      </p:sp>
      <p:sp>
        <p:nvSpPr>
          <p:cNvPr id="150" name="textbox 150"/>
          <p:cNvSpPr/>
          <p:nvPr/>
        </p:nvSpPr>
        <p:spPr>
          <a:xfrm>
            <a:off x="511548" y="34944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2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852637" y="1912674"/>
            <a:ext cx="11471839" cy="7626304"/>
          </a:xfrm>
          <a:prstGeom prst="rect">
            <a:avLst/>
          </a:prstGeom>
        </p:spPr>
      </p:pic>
      <p:pic>
        <p:nvPicPr>
          <p:cNvPr id="239" name="picture 2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240" name="path"/>
          <p:cNvSpPr/>
          <p:nvPr/>
        </p:nvSpPr>
        <p:spPr>
          <a:xfrm>
            <a:off x="1644191" y="3679864"/>
            <a:ext cx="605373" cy="481913"/>
          </a:xfrm>
          <a:custGeom>
            <a:avLst/>
            <a:gdLst/>
            <a:ahLst/>
            <a:cxnLst/>
            <a:rect l="0" t="0" r="0" b="0"/>
            <a:pathLst>
              <a:path w="953" h="758">
                <a:moveTo>
                  <a:pt x="123" y="758"/>
                </a:moveTo>
                <a:lnTo>
                  <a:pt x="313" y="758"/>
                </a:lnTo>
                <a:lnTo>
                  <a:pt x="275" y="556"/>
                </a:lnTo>
                <a:lnTo>
                  <a:pt x="669" y="556"/>
                </a:lnTo>
                <a:lnTo>
                  <a:pt x="769" y="741"/>
                </a:lnTo>
                <a:lnTo>
                  <a:pt x="936" y="734"/>
                </a:lnTo>
                <a:lnTo>
                  <a:pt x="813" y="556"/>
                </a:lnTo>
                <a:lnTo>
                  <a:pt x="953" y="556"/>
                </a:lnTo>
                <a:lnTo>
                  <a:pt x="833" y="438"/>
                </a:lnTo>
                <a:lnTo>
                  <a:pt x="732" y="438"/>
                </a:lnTo>
                <a:lnTo>
                  <a:pt x="664" y="339"/>
                </a:lnTo>
                <a:lnTo>
                  <a:pt x="741" y="339"/>
                </a:lnTo>
                <a:lnTo>
                  <a:pt x="647" y="221"/>
                </a:lnTo>
                <a:lnTo>
                  <a:pt x="583" y="221"/>
                </a:lnTo>
                <a:lnTo>
                  <a:pt x="542" y="161"/>
                </a:lnTo>
                <a:lnTo>
                  <a:pt x="599" y="161"/>
                </a:lnTo>
                <a:lnTo>
                  <a:pt x="559" y="92"/>
                </a:lnTo>
                <a:lnTo>
                  <a:pt x="494" y="92"/>
                </a:lnTo>
                <a:lnTo>
                  <a:pt x="468" y="53"/>
                </a:lnTo>
                <a:lnTo>
                  <a:pt x="505" y="53"/>
                </a:lnTo>
                <a:lnTo>
                  <a:pt x="471" y="0"/>
                </a:lnTo>
                <a:lnTo>
                  <a:pt x="0" y="0"/>
                </a:lnTo>
                <a:lnTo>
                  <a:pt x="0" y="53"/>
                </a:lnTo>
                <a:lnTo>
                  <a:pt x="77" y="53"/>
                </a:lnTo>
                <a:lnTo>
                  <a:pt x="80" y="92"/>
                </a:lnTo>
                <a:lnTo>
                  <a:pt x="0" y="92"/>
                </a:lnTo>
                <a:lnTo>
                  <a:pt x="0" y="161"/>
                </a:lnTo>
                <a:lnTo>
                  <a:pt x="84" y="161"/>
                </a:lnTo>
                <a:lnTo>
                  <a:pt x="88" y="221"/>
                </a:lnTo>
                <a:lnTo>
                  <a:pt x="0" y="221"/>
                </a:lnTo>
                <a:lnTo>
                  <a:pt x="0" y="339"/>
                </a:lnTo>
                <a:lnTo>
                  <a:pt x="96" y="339"/>
                </a:lnTo>
                <a:lnTo>
                  <a:pt x="102" y="438"/>
                </a:lnTo>
                <a:lnTo>
                  <a:pt x="0" y="438"/>
                </a:lnTo>
                <a:lnTo>
                  <a:pt x="0" y="556"/>
                </a:lnTo>
                <a:lnTo>
                  <a:pt x="110" y="556"/>
                </a:lnTo>
                <a:lnTo>
                  <a:pt x="123" y="758"/>
                </a:lnTo>
                <a:close/>
                <a:moveTo>
                  <a:pt x="252" y="438"/>
                </a:moveTo>
                <a:lnTo>
                  <a:pt x="233" y="339"/>
                </a:lnTo>
                <a:lnTo>
                  <a:pt x="551" y="339"/>
                </a:lnTo>
                <a:lnTo>
                  <a:pt x="605" y="438"/>
                </a:lnTo>
                <a:lnTo>
                  <a:pt x="252" y="438"/>
                </a:lnTo>
                <a:close/>
                <a:moveTo>
                  <a:pt x="210" y="221"/>
                </a:moveTo>
                <a:lnTo>
                  <a:pt x="198" y="161"/>
                </a:lnTo>
                <a:lnTo>
                  <a:pt x="455" y="161"/>
                </a:lnTo>
                <a:lnTo>
                  <a:pt x="488" y="221"/>
                </a:lnTo>
                <a:lnTo>
                  <a:pt x="210" y="221"/>
                </a:lnTo>
                <a:close/>
                <a:moveTo>
                  <a:pt x="185" y="92"/>
                </a:moveTo>
                <a:lnTo>
                  <a:pt x="178" y="53"/>
                </a:lnTo>
                <a:lnTo>
                  <a:pt x="397" y="53"/>
                </a:lnTo>
                <a:lnTo>
                  <a:pt x="418" y="92"/>
                </a:lnTo>
                <a:lnTo>
                  <a:pt x="185" y="92"/>
                </a:lnTo>
                <a:close/>
              </a:path>
            </a:pathLst>
          </a:custGeom>
          <a:solidFill>
            <a:srgbClr val="A3C2D1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20" name="group 20"/>
          <p:cNvGrpSpPr/>
          <p:nvPr/>
        </p:nvGrpSpPr>
        <p:grpSpPr>
          <a:xfrm rot="21600000">
            <a:off x="862873" y="3378983"/>
            <a:ext cx="2084940" cy="2084940"/>
            <a:chOff x="0" y="0"/>
            <a:chExt cx="2084940" cy="2084940"/>
          </a:xfrm>
        </p:grpSpPr>
        <p:sp>
          <p:nvSpPr>
            <p:cNvPr id="241" name="path"/>
            <p:cNvSpPr/>
            <p:nvPr/>
          </p:nvSpPr>
          <p:spPr>
            <a:xfrm>
              <a:off x="0" y="0"/>
              <a:ext cx="2084940" cy="2084940"/>
            </a:xfrm>
            <a:custGeom>
              <a:avLst/>
              <a:gdLst/>
              <a:ahLst/>
              <a:cxnLst/>
              <a:rect l="0" t="0" r="0" b="0"/>
              <a:pathLst>
                <a:path w="3283" h="3283">
                  <a:moveTo>
                    <a:pt x="1641" y="0"/>
                  </a:moveTo>
                  <a:cubicBezTo>
                    <a:pt x="2548" y="0"/>
                    <a:pt x="3283" y="735"/>
                    <a:pt x="3283" y="1641"/>
                  </a:cubicBezTo>
                  <a:cubicBezTo>
                    <a:pt x="3283" y="2548"/>
                    <a:pt x="2548" y="3283"/>
                    <a:pt x="1641" y="3283"/>
                  </a:cubicBezTo>
                  <a:cubicBezTo>
                    <a:pt x="735" y="3283"/>
                    <a:pt x="0" y="2548"/>
                    <a:pt x="0" y="1641"/>
                  </a:cubicBezTo>
                  <a:cubicBezTo>
                    <a:pt x="0" y="735"/>
                    <a:pt x="735" y="0"/>
                    <a:pt x="1641" y="0"/>
                  </a:cubicBezTo>
                  <a:moveTo>
                    <a:pt x="1641" y="60"/>
                  </a:moveTo>
                  <a:cubicBezTo>
                    <a:pt x="2515" y="60"/>
                    <a:pt x="3223" y="768"/>
                    <a:pt x="3223" y="1641"/>
                  </a:cubicBezTo>
                  <a:cubicBezTo>
                    <a:pt x="3223" y="2515"/>
                    <a:pt x="2515" y="3223"/>
                    <a:pt x="1641" y="3223"/>
                  </a:cubicBezTo>
                  <a:cubicBezTo>
                    <a:pt x="768" y="3223"/>
                    <a:pt x="60" y="2515"/>
                    <a:pt x="60" y="1641"/>
                  </a:cubicBezTo>
                  <a:cubicBezTo>
                    <a:pt x="60" y="768"/>
                    <a:pt x="768" y="60"/>
                    <a:pt x="1641" y="60"/>
                  </a:cubicBezTo>
                </a:path>
              </a:pathLst>
            </a:custGeom>
            <a:solidFill>
              <a:srgbClr val="8DD7F7">
                <a:alpha val="50196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42" name="textbox 242"/>
            <p:cNvSpPr/>
            <p:nvPr/>
          </p:nvSpPr>
          <p:spPr>
            <a:xfrm>
              <a:off x="-12700" y="-12700"/>
              <a:ext cx="2110739" cy="2122804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07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8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7000"/>
                </a:lnSpc>
              </a:pPr>
              <a:endParaRPr lang="en-US" altLang="en-US" sz="100" dirty="0"/>
            </a:p>
            <a:p>
              <a:pPr marL="819785" algn="l" rtl="0" eaLnBrk="0">
                <a:lnSpc>
                  <a:spcPct val="89000"/>
                </a:lnSpc>
              </a:pPr>
              <a:r>
                <a:rPr sz="900" spc="40" dirty="0">
                  <a:solidFill>
                    <a:srgbClr val="231F2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广珠铁</a:t>
              </a:r>
              <a:r>
                <a:rPr sz="900" spc="0" dirty="0">
                  <a:solidFill>
                    <a:srgbClr val="231F20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路</a:t>
              </a:r>
              <a:endParaRPr lang="en-US" altLang="en-US" sz="900" dirty="0"/>
            </a:p>
            <a:p>
              <a:pPr marL="140970" algn="l" rtl="0" eaLnBrk="0">
                <a:lnSpc>
                  <a:spcPts val="1130"/>
                </a:lnSpc>
                <a:spcBef>
                  <a:spcPts val="975"/>
                </a:spcBef>
              </a:pPr>
              <a:r>
                <a:rPr sz="900" spc="1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已在2012年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通车，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这条重要的货运</a:t>
              </a:r>
              <a:endParaRPr lang="en-US" altLang="en-US" sz="900" dirty="0"/>
            </a:p>
            <a:p>
              <a:pPr marL="333375" algn="l" rtl="0" eaLnBrk="0">
                <a:lnSpc>
                  <a:spcPts val="1125"/>
                </a:lnSpc>
                <a:spcBef>
                  <a:spcPts val="530"/>
                </a:spcBef>
              </a:pP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铁路将打通珠三角西翼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海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铁</a:t>
              </a:r>
              <a:endParaRPr lang="en-US" altLang="en-US" sz="900" dirty="0"/>
            </a:p>
            <a:p>
              <a:pPr algn="l" rtl="0" eaLnBrk="0">
                <a:lnSpc>
                  <a:spcPct val="110000"/>
                </a:lnSpc>
              </a:pPr>
              <a:endParaRPr lang="en-US" altLang="en-US" sz="400" dirty="0"/>
            </a:p>
            <a:p>
              <a:pPr marL="574675" algn="l" rtl="0" eaLnBrk="0">
                <a:lnSpc>
                  <a:spcPts val="1130"/>
                </a:lnSpc>
                <a:spcBef>
                  <a:spcPts val="5"/>
                </a:spcBef>
              </a:pP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联运的运输大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</a:t>
              </a:r>
              <a:endParaRPr lang="en-US" altLang="en-US" sz="900" dirty="0"/>
            </a:p>
          </p:txBody>
        </p:sp>
      </p:grpSp>
      <p:sp>
        <p:nvSpPr>
          <p:cNvPr id="243" name="path"/>
          <p:cNvSpPr/>
          <p:nvPr/>
        </p:nvSpPr>
        <p:spPr>
          <a:xfrm>
            <a:off x="1518998" y="8129759"/>
            <a:ext cx="772689" cy="627246"/>
          </a:xfrm>
          <a:custGeom>
            <a:avLst/>
            <a:gdLst/>
            <a:ahLst/>
            <a:cxnLst/>
            <a:rect l="0" t="0" r="0" b="0"/>
            <a:pathLst>
              <a:path w="1216" h="987">
                <a:moveTo>
                  <a:pt x="732" y="199"/>
                </a:moveTo>
                <a:lnTo>
                  <a:pt x="214" y="10"/>
                </a:lnTo>
                <a:lnTo>
                  <a:pt x="132" y="61"/>
                </a:lnTo>
                <a:lnTo>
                  <a:pt x="524" y="358"/>
                </a:lnTo>
                <a:lnTo>
                  <a:pt x="236" y="574"/>
                </a:lnTo>
                <a:lnTo>
                  <a:pt x="54" y="532"/>
                </a:lnTo>
                <a:lnTo>
                  <a:pt x="0" y="566"/>
                </a:lnTo>
                <a:lnTo>
                  <a:pt x="144" y="697"/>
                </a:lnTo>
                <a:lnTo>
                  <a:pt x="198" y="884"/>
                </a:lnTo>
                <a:lnTo>
                  <a:pt x="253" y="850"/>
                </a:lnTo>
                <a:lnTo>
                  <a:pt x="295" y="668"/>
                </a:lnTo>
                <a:lnTo>
                  <a:pt x="615" y="504"/>
                </a:lnTo>
                <a:lnTo>
                  <a:pt x="710" y="987"/>
                </a:lnTo>
                <a:lnTo>
                  <a:pt x="792" y="936"/>
                </a:lnTo>
                <a:lnTo>
                  <a:pt x="849" y="387"/>
                </a:lnTo>
                <a:cubicBezTo>
                  <a:pt x="1176" y="197"/>
                  <a:pt x="1216" y="27"/>
                  <a:pt x="1216" y="27"/>
                </a:cubicBezTo>
                <a:cubicBezTo>
                  <a:pt x="1216" y="27"/>
                  <a:pt x="1046" y="-10"/>
                  <a:pt x="732" y="199"/>
                </a:cubicBezTo>
              </a:path>
            </a:pathLst>
          </a:custGeom>
          <a:solidFill>
            <a:srgbClr val="A3C2D1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4" name="path"/>
          <p:cNvSpPr/>
          <p:nvPr/>
        </p:nvSpPr>
        <p:spPr>
          <a:xfrm>
            <a:off x="904233" y="7750286"/>
            <a:ext cx="2002219" cy="2002218"/>
          </a:xfrm>
          <a:custGeom>
            <a:avLst/>
            <a:gdLst/>
            <a:ahLst/>
            <a:cxnLst/>
            <a:rect l="0" t="0" r="0" b="0"/>
            <a:pathLst>
              <a:path w="3153" h="3153">
                <a:moveTo>
                  <a:pt x="1576" y="0"/>
                </a:moveTo>
                <a:cubicBezTo>
                  <a:pt x="2447" y="0"/>
                  <a:pt x="3153" y="705"/>
                  <a:pt x="3153" y="1576"/>
                </a:cubicBezTo>
                <a:cubicBezTo>
                  <a:pt x="3153" y="2447"/>
                  <a:pt x="2447" y="3153"/>
                  <a:pt x="1576" y="3153"/>
                </a:cubicBezTo>
                <a:cubicBezTo>
                  <a:pt x="705" y="3153"/>
                  <a:pt x="0" y="2447"/>
                  <a:pt x="0" y="1576"/>
                </a:cubicBezTo>
                <a:cubicBezTo>
                  <a:pt x="0" y="705"/>
                  <a:pt x="705" y="0"/>
                  <a:pt x="1576" y="0"/>
                </a:cubicBezTo>
                <a:moveTo>
                  <a:pt x="1576" y="57"/>
                </a:moveTo>
                <a:cubicBezTo>
                  <a:pt x="2415" y="57"/>
                  <a:pt x="3095" y="737"/>
                  <a:pt x="3095" y="1576"/>
                </a:cubicBezTo>
                <a:cubicBezTo>
                  <a:pt x="3095" y="2415"/>
                  <a:pt x="2415" y="3095"/>
                  <a:pt x="1576" y="3095"/>
                </a:cubicBezTo>
                <a:cubicBezTo>
                  <a:pt x="737" y="3095"/>
                  <a:pt x="57" y="2415"/>
                  <a:pt x="57" y="1576"/>
                </a:cubicBezTo>
                <a:cubicBezTo>
                  <a:pt x="57" y="737"/>
                  <a:pt x="737" y="57"/>
                  <a:pt x="1576" y="57"/>
                </a:cubicBezTo>
              </a:path>
            </a:pathLst>
          </a:custGeom>
          <a:solidFill>
            <a:srgbClr val="8DD7F7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5" name="textbox 245"/>
          <p:cNvSpPr/>
          <p:nvPr/>
        </p:nvSpPr>
        <p:spPr>
          <a:xfrm>
            <a:off x="825347" y="1498420"/>
            <a:ext cx="2068195" cy="14827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73660" algn="l" rtl="0" eaLnBrk="0">
              <a:lnSpc>
                <a:spcPts val="2375"/>
              </a:lnSpc>
            </a:pPr>
            <a:r>
              <a:rPr sz="1900" spc="7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铁路运</a:t>
            </a:r>
            <a:r>
              <a:rPr sz="1900" spc="6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</a:t>
            </a:r>
            <a:endParaRPr lang="en-US" altLang="en-US" sz="1900" dirty="0"/>
          </a:p>
          <a:p>
            <a:pPr marL="12700" indent="635" algn="l" rtl="0" eaLnBrk="0">
              <a:lnSpc>
                <a:spcPct val="155000"/>
              </a:lnSpc>
              <a:spcBef>
                <a:spcPts val="775"/>
              </a:spcBef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广珠铁路在我镇设立货运站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直接服务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银洲湖港口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群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  <a:p>
            <a:pPr algn="l" rtl="0" eaLnBrk="0">
              <a:lnSpc>
                <a:spcPct val="111000"/>
              </a:lnSpc>
            </a:pPr>
            <a:endParaRPr lang="en-US" altLang="en-US" sz="400" dirty="0"/>
          </a:p>
          <a:p>
            <a:pPr marL="12700" indent="635" algn="l" rtl="0" eaLnBrk="0">
              <a:lnSpc>
                <a:spcPct val="137000"/>
              </a:lnSpc>
              <a:spcBef>
                <a:spcPts val="0"/>
              </a:spcBef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广珠铁路古井站场位于文楼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村，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规划预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留面积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约400亩，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日后可为钢铁等提供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物流运输的铁路服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务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</p:txBody>
      </p:sp>
      <p:sp>
        <p:nvSpPr>
          <p:cNvPr id="246" name="textbox 246"/>
          <p:cNvSpPr/>
          <p:nvPr/>
        </p:nvSpPr>
        <p:spPr>
          <a:xfrm>
            <a:off x="685215" y="1051834"/>
            <a:ext cx="3878579" cy="3727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u="sng" spc="-9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RAILWAY</a:t>
            </a:r>
            <a:r>
              <a:rPr sz="2300" u="sng" spc="-9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9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TRANSPORTATI</a:t>
            </a:r>
            <a:r>
              <a:rPr sz="2300" u="sng" spc="-7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2300" u="sng" spc="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endParaRPr lang="en-US" altLang="en-US" sz="2300" dirty="0"/>
          </a:p>
        </p:txBody>
      </p:sp>
      <p:sp>
        <p:nvSpPr>
          <p:cNvPr id="247" name="textbox 247"/>
          <p:cNvSpPr/>
          <p:nvPr/>
        </p:nvSpPr>
        <p:spPr>
          <a:xfrm>
            <a:off x="781309" y="7109120"/>
            <a:ext cx="2122804" cy="37972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130"/>
              </a:lnSpc>
            </a:pPr>
            <a:r>
              <a:rPr sz="900" spc="-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古井周边150公里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范围内，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有香港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endParaRPr lang="en-US" altLang="en-US" sz="900" dirty="0"/>
          </a:p>
          <a:p>
            <a:pPr algn="l" rtl="0" eaLnBrk="0">
              <a:lnSpc>
                <a:spcPct val="109000"/>
              </a:lnSpc>
            </a:pPr>
            <a:endParaRPr lang="en-US" altLang="en-US" sz="400" dirty="0"/>
          </a:p>
          <a:p>
            <a:pPr marL="12700" algn="l" rtl="0" eaLnBrk="0">
              <a:lnSpc>
                <a:spcPts val="1130"/>
              </a:lnSpc>
              <a:spcBef>
                <a:spcPts val="5"/>
              </a:spcBef>
            </a:pP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澳门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、广州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、深圳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、珠海5个国际机场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</p:txBody>
      </p:sp>
      <p:sp>
        <p:nvSpPr>
          <p:cNvPr id="248" name="textbox 248"/>
          <p:cNvSpPr/>
          <p:nvPr/>
        </p:nvSpPr>
        <p:spPr>
          <a:xfrm>
            <a:off x="1242819" y="8957981"/>
            <a:ext cx="1382394" cy="3822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1000"/>
              </a:lnSpc>
            </a:pPr>
            <a:endParaRPr lang="en-US" altLang="en-US" sz="100" dirty="0"/>
          </a:p>
          <a:p>
            <a:pPr marL="12700" indent="57150" algn="l" rtl="0" eaLnBrk="0">
              <a:lnSpc>
                <a:spcPct val="130000"/>
              </a:lnSpc>
            </a:pPr>
            <a:r>
              <a:rPr sz="9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距珠海机场1小时车</a:t>
            </a:r>
            <a:r>
              <a:rPr sz="9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离深圳机场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.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5</a:t>
            </a:r>
            <a:r>
              <a:rPr sz="900" spc="-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小时车</a:t>
            </a:r>
            <a:r>
              <a:rPr sz="900" spc="-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程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9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en-US" sz="900" dirty="0"/>
          </a:p>
        </p:txBody>
      </p:sp>
      <p:sp>
        <p:nvSpPr>
          <p:cNvPr id="249" name="textbox 249"/>
          <p:cNvSpPr/>
          <p:nvPr/>
        </p:nvSpPr>
        <p:spPr>
          <a:xfrm>
            <a:off x="682315" y="6116313"/>
            <a:ext cx="1252219" cy="37274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2000"/>
              </a:lnSpc>
            </a:pPr>
            <a:endParaRPr lang="en-US" altLang="en-US" sz="100" dirty="0"/>
          </a:p>
          <a:p>
            <a:pPr marL="12700" algn="l" rtl="0" eaLnBrk="0">
              <a:lnSpc>
                <a:spcPct val="95000"/>
              </a:lnSpc>
            </a:pPr>
            <a:r>
              <a:rPr sz="2300" u="sng" spc="-9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AIRPOR</a:t>
            </a:r>
            <a:r>
              <a:rPr sz="2300" u="sng" spc="-3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T</a:t>
            </a:r>
            <a:endParaRPr lang="en-US" altLang="en-US" sz="2300" dirty="0"/>
          </a:p>
        </p:txBody>
      </p:sp>
      <p:sp>
        <p:nvSpPr>
          <p:cNvPr id="251" name="textbox 251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252" name="textbox 252"/>
          <p:cNvSpPr/>
          <p:nvPr/>
        </p:nvSpPr>
        <p:spPr>
          <a:xfrm>
            <a:off x="848691" y="6563605"/>
            <a:ext cx="570230" cy="3270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2370"/>
              </a:lnSpc>
            </a:pPr>
            <a:r>
              <a:rPr sz="1900" spc="-2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机</a:t>
            </a:r>
            <a:r>
              <a:rPr sz="1900" spc="-2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900" spc="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  <a:endParaRPr lang="en-US" altLang="en-US" sz="1900" dirty="0"/>
          </a:p>
        </p:txBody>
      </p:sp>
      <p:sp>
        <p:nvSpPr>
          <p:cNvPr id="253" name="textbox 253"/>
          <p:cNvSpPr/>
          <p:nvPr/>
        </p:nvSpPr>
        <p:spPr>
          <a:xfrm>
            <a:off x="511810" y="9819640"/>
            <a:ext cx="730885" cy="207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1000" spc="0" dirty="0">
                <a:solidFill>
                  <a:srgbClr val="2E3092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10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</a:t>
            </a:r>
            <a:r>
              <a:rPr sz="900" spc="4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4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09</a:t>
            </a:r>
            <a:r>
              <a:rPr sz="700" spc="4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/</a:t>
            </a:r>
            <a:r>
              <a:rPr sz="700" spc="3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</a:t>
            </a:r>
            <a:r>
              <a:rPr sz="700" spc="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0</a:t>
            </a:r>
            <a:endParaRPr lang="en-US" altLang="en-US" sz="700" dirty="0"/>
          </a:p>
        </p:txBody>
      </p:sp>
      <p:sp>
        <p:nvSpPr>
          <p:cNvPr id="254" name="path"/>
          <p:cNvSpPr/>
          <p:nvPr/>
        </p:nvSpPr>
        <p:spPr>
          <a:xfrm>
            <a:off x="695016" y="1533325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2E3092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5" name="path"/>
          <p:cNvSpPr/>
          <p:nvPr/>
        </p:nvSpPr>
        <p:spPr>
          <a:xfrm>
            <a:off x="695016" y="6586184"/>
            <a:ext cx="113413" cy="228664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2E3092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6" name="path"/>
          <p:cNvSpPr/>
          <p:nvPr/>
        </p:nvSpPr>
        <p:spPr>
          <a:xfrm>
            <a:off x="727646" y="2019544"/>
            <a:ext cx="54000" cy="54000"/>
          </a:xfrm>
          <a:custGeom>
            <a:avLst/>
            <a:gdLst/>
            <a:ahLst/>
            <a:cxnLst/>
            <a:rect l="0" t="0" r="0" b="0"/>
            <a:pathLst>
              <a:path w="85" h="85">
                <a:moveTo>
                  <a:pt x="42" y="0"/>
                </a:moveTo>
                <a:cubicBezTo>
                  <a:pt x="66" y="0"/>
                  <a:pt x="85" y="19"/>
                  <a:pt x="85" y="42"/>
                </a:cubicBezTo>
                <a:cubicBezTo>
                  <a:pt x="85" y="66"/>
                  <a:pt x="66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19"/>
                  <a:pt x="19" y="0"/>
                  <a:pt x="42" y="0"/>
                </a:cubicBezTo>
              </a:path>
            </a:pathLst>
          </a:custGeom>
          <a:solidFill>
            <a:srgbClr val="6C6D7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57" name="path"/>
          <p:cNvSpPr/>
          <p:nvPr/>
        </p:nvSpPr>
        <p:spPr>
          <a:xfrm>
            <a:off x="727646" y="2438447"/>
            <a:ext cx="54000" cy="54000"/>
          </a:xfrm>
          <a:custGeom>
            <a:avLst/>
            <a:gdLst/>
            <a:ahLst/>
            <a:cxnLst/>
            <a:rect l="0" t="0" r="0" b="0"/>
            <a:pathLst>
              <a:path w="85" h="85">
                <a:moveTo>
                  <a:pt x="42" y="0"/>
                </a:moveTo>
                <a:cubicBezTo>
                  <a:pt x="66" y="0"/>
                  <a:pt x="85" y="19"/>
                  <a:pt x="85" y="42"/>
                </a:cubicBezTo>
                <a:cubicBezTo>
                  <a:pt x="85" y="66"/>
                  <a:pt x="66" y="85"/>
                  <a:pt x="42" y="85"/>
                </a:cubicBezTo>
                <a:cubicBezTo>
                  <a:pt x="19" y="85"/>
                  <a:pt x="0" y="66"/>
                  <a:pt x="0" y="42"/>
                </a:cubicBezTo>
                <a:cubicBezTo>
                  <a:pt x="0" y="19"/>
                  <a:pt x="19" y="0"/>
                  <a:pt x="42" y="0"/>
                </a:cubicBezTo>
              </a:path>
            </a:pathLst>
          </a:custGeom>
          <a:solidFill>
            <a:srgbClr val="6C6D70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0" name="textbox 150"/>
          <p:cNvSpPr/>
          <p:nvPr/>
        </p:nvSpPr>
        <p:spPr>
          <a:xfrm>
            <a:off x="470908" y="33166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picture 2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3629765" y="2208893"/>
            <a:ext cx="11706236" cy="7297923"/>
          </a:xfrm>
          <a:prstGeom prst="rect">
            <a:avLst/>
          </a:prstGeom>
        </p:spPr>
      </p:pic>
      <p:grpSp>
        <p:nvGrpSpPr>
          <p:cNvPr id="22" name="group 22"/>
          <p:cNvGrpSpPr/>
          <p:nvPr/>
        </p:nvGrpSpPr>
        <p:grpSpPr>
          <a:xfrm rot="21600000">
            <a:off x="768992" y="2211210"/>
            <a:ext cx="2741903" cy="7295605"/>
            <a:chOff x="0" y="0"/>
            <a:chExt cx="2741903" cy="7295605"/>
          </a:xfrm>
        </p:grpSpPr>
        <p:sp>
          <p:nvSpPr>
            <p:cNvPr id="259" name="rect"/>
            <p:cNvSpPr/>
            <p:nvPr/>
          </p:nvSpPr>
          <p:spPr>
            <a:xfrm>
              <a:off x="0" y="0"/>
              <a:ext cx="2741903" cy="7295605"/>
            </a:xfrm>
            <a:prstGeom prst="rect">
              <a:avLst/>
            </a:prstGeom>
            <a:solidFill>
              <a:srgbClr val="8DD7F7">
                <a:alpha val="2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0" name="textbox 260"/>
            <p:cNvSpPr/>
            <p:nvPr/>
          </p:nvSpPr>
          <p:spPr>
            <a:xfrm>
              <a:off x="340371" y="769674"/>
              <a:ext cx="2063750" cy="5972809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50000"/>
                </a:lnSpc>
              </a:pPr>
              <a:endParaRPr lang="en-US" altLang="en-US" sz="100" dirty="0"/>
            </a:p>
            <a:p>
              <a:pPr marL="13335" indent="169545" algn="l" rtl="0" eaLnBrk="0">
                <a:lnSpc>
                  <a:spcPct val="148000"/>
                </a:lnSpc>
                <a:tabLst>
                  <a:tab pos="282575" algn="l"/>
                </a:tabLst>
              </a:pP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	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银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洲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湖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交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条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件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优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越，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是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国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家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一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放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口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岸，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直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接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停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靠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外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轮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银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洲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湖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往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南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出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南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海，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达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台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、东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南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亚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及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欧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美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日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国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家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地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区，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沿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潭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江</a:t>
              </a:r>
              <a:r>
                <a:rPr sz="900" spc="-4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往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北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、台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山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恩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平，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江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千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吨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内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船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只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直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达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珠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三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角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州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深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、香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等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地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区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城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市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的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州</a:t>
              </a:r>
              <a:r>
                <a:rPr sz="900" spc="-3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贵港等地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en-US" sz="9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9000"/>
                </a:lnSpc>
              </a:pPr>
              <a:endParaRPr lang="en-US" altLang="en-US" sz="1000" dirty="0"/>
            </a:p>
            <a:p>
              <a:pPr marL="12700" indent="170180" algn="l" rtl="0" eaLnBrk="0">
                <a:lnSpc>
                  <a:spcPct val="154000"/>
                </a:lnSpc>
                <a:spcBef>
                  <a:spcPts val="275"/>
                </a:spcBef>
                <a:tabLst>
                  <a:tab pos="282575" algn="l"/>
                </a:tabLst>
              </a:pP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	</a:t>
              </a:r>
              <a:r>
                <a:rPr sz="900" spc="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崖门出海航道通航标准为1万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吨级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4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船舶满载全潮单向通航，</a:t>
              </a:r>
              <a:r>
                <a:rPr sz="900" spc="4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4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兼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顾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2万吨级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散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船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、杂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船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集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装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箱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船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满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载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乘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潮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单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向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航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。西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江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下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游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航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、劳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龙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虎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航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道和潭江水道航道，</a:t>
              </a: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5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均可通航3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000吨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轮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。银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洲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湖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两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万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吨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级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航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道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整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治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计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划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已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经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开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始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动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。建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成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后，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全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潮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可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6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通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行两万吨级货船</a:t>
              </a:r>
              <a:r>
                <a:rPr sz="900" spc="1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en-US" sz="9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3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04000"/>
                </a:lnSpc>
              </a:pPr>
              <a:endParaRPr lang="en-US" altLang="en-US" sz="1000" dirty="0"/>
            </a:p>
            <a:p>
              <a:pPr algn="l" rtl="0" eaLnBrk="0">
                <a:lnSpc>
                  <a:spcPct val="114000"/>
                </a:lnSpc>
              </a:pPr>
              <a:endParaRPr lang="en-US" altLang="en-US" sz="200" dirty="0"/>
            </a:p>
            <a:p>
              <a:pPr marL="12700" indent="170180" algn="l" rtl="0" eaLnBrk="0">
                <a:lnSpc>
                  <a:spcPct val="154000"/>
                </a:lnSpc>
                <a:spcBef>
                  <a:spcPts val="0"/>
                </a:spcBef>
                <a:tabLst>
                  <a:tab pos="282575" algn="l"/>
                </a:tabLst>
              </a:pP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	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井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镇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于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银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洲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湖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东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侧，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地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理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7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位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置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得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天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独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厚，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海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岸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线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长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达20公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里，</a:t>
              </a:r>
              <a:r>
                <a:rPr sz="900" spc="-8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已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2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建成码头数十个</a:t>
              </a:r>
              <a:r>
                <a:rPr sz="900" spc="1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</a:t>
              </a:r>
              <a:r>
                <a:rPr sz="900" spc="0" dirty="0">
                  <a:solidFill>
                    <a:srgbClr val="57585A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。</a:t>
              </a:r>
              <a:endParaRPr lang="en-US" altLang="en-US" sz="900" dirty="0"/>
            </a:p>
          </p:txBody>
        </p:sp>
        <p:sp>
          <p:nvSpPr>
            <p:cNvPr id="261" name="path"/>
            <p:cNvSpPr/>
            <p:nvPr/>
          </p:nvSpPr>
          <p:spPr>
            <a:xfrm>
              <a:off x="469259" y="6209810"/>
              <a:ext cx="54000" cy="54000"/>
            </a:xfrm>
            <a:custGeom>
              <a:avLst/>
              <a:gdLst/>
              <a:ahLst/>
              <a:cxnLst/>
              <a:rect l="0" t="0" r="0" b="0"/>
              <a:pathLst>
                <a:path w="85" h="85">
                  <a:moveTo>
                    <a:pt x="42" y="0"/>
                  </a:moveTo>
                  <a:cubicBezTo>
                    <a:pt x="66" y="0"/>
                    <a:pt x="85" y="19"/>
                    <a:pt x="85" y="42"/>
                  </a:cubicBezTo>
                  <a:cubicBezTo>
                    <a:pt x="85" y="66"/>
                    <a:pt x="66" y="85"/>
                    <a:pt x="42" y="85"/>
                  </a:cubicBezTo>
                  <a:cubicBezTo>
                    <a:pt x="19" y="85"/>
                    <a:pt x="0" y="66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</a:path>
              </a:pathLst>
            </a:custGeom>
            <a:solidFill>
              <a:srgbClr val="6C6D7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2" name="path"/>
            <p:cNvSpPr/>
            <p:nvPr/>
          </p:nvSpPr>
          <p:spPr>
            <a:xfrm>
              <a:off x="469259" y="3376062"/>
              <a:ext cx="54000" cy="54000"/>
            </a:xfrm>
            <a:custGeom>
              <a:avLst/>
              <a:gdLst/>
              <a:ahLst/>
              <a:cxnLst/>
              <a:rect l="0" t="0" r="0" b="0"/>
              <a:pathLst>
                <a:path w="85" h="85">
                  <a:moveTo>
                    <a:pt x="42" y="0"/>
                  </a:moveTo>
                  <a:cubicBezTo>
                    <a:pt x="66" y="0"/>
                    <a:pt x="85" y="19"/>
                    <a:pt x="85" y="42"/>
                  </a:cubicBezTo>
                  <a:cubicBezTo>
                    <a:pt x="85" y="66"/>
                    <a:pt x="66" y="85"/>
                    <a:pt x="42" y="85"/>
                  </a:cubicBezTo>
                  <a:cubicBezTo>
                    <a:pt x="19" y="85"/>
                    <a:pt x="0" y="66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</a:path>
              </a:pathLst>
            </a:custGeom>
            <a:solidFill>
              <a:srgbClr val="6C6D7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3" name="path"/>
            <p:cNvSpPr/>
            <p:nvPr/>
          </p:nvSpPr>
          <p:spPr>
            <a:xfrm>
              <a:off x="469259" y="818515"/>
              <a:ext cx="54000" cy="53999"/>
            </a:xfrm>
            <a:custGeom>
              <a:avLst/>
              <a:gdLst/>
              <a:ahLst/>
              <a:cxnLst/>
              <a:rect l="0" t="0" r="0" b="0"/>
              <a:pathLst>
                <a:path w="85" h="85">
                  <a:moveTo>
                    <a:pt x="42" y="0"/>
                  </a:moveTo>
                  <a:cubicBezTo>
                    <a:pt x="66" y="0"/>
                    <a:pt x="85" y="19"/>
                    <a:pt x="85" y="42"/>
                  </a:cubicBezTo>
                  <a:cubicBezTo>
                    <a:pt x="85" y="65"/>
                    <a:pt x="66" y="85"/>
                    <a:pt x="42" y="85"/>
                  </a:cubicBezTo>
                  <a:cubicBezTo>
                    <a:pt x="19" y="85"/>
                    <a:pt x="0" y="65"/>
                    <a:pt x="0" y="42"/>
                  </a:cubicBezTo>
                  <a:cubicBezTo>
                    <a:pt x="0" y="19"/>
                    <a:pt x="19" y="0"/>
                    <a:pt x="42" y="0"/>
                  </a:cubicBezTo>
                </a:path>
              </a:pathLst>
            </a:custGeom>
            <a:solidFill>
              <a:srgbClr val="6C6D70">
                <a:alpha val="100000"/>
              </a:srgbClr>
            </a:solidFill>
            <a:ln cap="flat">
              <a:noFill/>
              <a:prstDash val="solid"/>
              <a:miter lim="0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64" name="path"/>
            <p:cNvSpPr/>
            <p:nvPr/>
          </p:nvSpPr>
          <p:spPr>
            <a:xfrm>
              <a:off x="1264031" y="3143729"/>
              <a:ext cx="87011" cy="20503"/>
            </a:xfrm>
            <a:custGeom>
              <a:avLst/>
              <a:gdLst/>
              <a:ahLst/>
              <a:cxnLst/>
              <a:rect l="0" t="0" r="0" b="0"/>
              <a:pathLst>
                <a:path w="137" h="32">
                  <a:moveTo>
                    <a:pt x="5" y="5"/>
                  </a:moveTo>
                  <a:cubicBezTo>
                    <a:pt x="55" y="13"/>
                    <a:pt x="97" y="31"/>
                    <a:pt x="131" y="25"/>
                  </a:cubicBezTo>
                </a:path>
              </a:pathLst>
            </a:custGeom>
            <a:noFill/>
            <a:ln w="7199" cap="flat">
              <a:solidFill>
                <a:srgbClr val="0095D9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grpSp>
          <p:nvGrpSpPr>
            <p:cNvPr id="24" name="group 24"/>
            <p:cNvGrpSpPr/>
            <p:nvPr/>
          </p:nvGrpSpPr>
          <p:grpSpPr>
            <a:xfrm rot="21600000">
              <a:off x="1079383" y="2984221"/>
              <a:ext cx="138484" cy="189624"/>
              <a:chOff x="0" y="0"/>
              <a:chExt cx="138484" cy="189624"/>
            </a:xfrm>
          </p:grpSpPr>
          <p:sp>
            <p:nvSpPr>
              <p:cNvPr id="265" name="path"/>
              <p:cNvSpPr/>
              <p:nvPr/>
            </p:nvSpPr>
            <p:spPr>
              <a:xfrm>
                <a:off x="0" y="159508"/>
                <a:ext cx="138484" cy="30116"/>
              </a:xfrm>
              <a:custGeom>
                <a:avLst/>
                <a:gdLst/>
                <a:ahLst/>
                <a:cxnLst/>
                <a:rect l="0" t="0" r="0" b="0"/>
                <a:pathLst>
                  <a:path w="218" h="47">
                    <a:moveTo>
                      <a:pt x="5" y="41"/>
                    </a:moveTo>
                    <a:cubicBezTo>
                      <a:pt x="88" y="32"/>
                      <a:pt x="155" y="13"/>
                      <a:pt x="212" y="5"/>
                    </a:cubicBezTo>
                  </a:path>
                </a:pathLst>
              </a:custGeom>
              <a:noFill/>
              <a:ln w="7199" cap="flat">
                <a:solidFill>
                  <a:srgbClr val="0095D9">
                    <a:alpha val="100000"/>
                  </a:srgbClr>
                </a:solidFill>
                <a:prstDash val="solid"/>
                <a:miter lim="2292558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path"/>
              <p:cNvSpPr/>
              <p:nvPr/>
            </p:nvSpPr>
            <p:spPr>
              <a:xfrm>
                <a:off x="3625" y="0"/>
                <a:ext cx="61426" cy="166707"/>
              </a:xfrm>
              <a:custGeom>
                <a:avLst/>
                <a:gdLst/>
                <a:ahLst/>
                <a:cxnLst/>
                <a:rect l="0" t="0" r="0" b="0"/>
                <a:pathLst>
                  <a:path w="96" h="262">
                    <a:moveTo>
                      <a:pt x="91" y="256"/>
                    </a:moveTo>
                    <a:lnTo>
                      <a:pt x="5" y="5"/>
                    </a:lnTo>
                    <a:close/>
                  </a:path>
                </a:pathLst>
              </a:custGeom>
              <a:noFill/>
              <a:ln w="7199" cap="rnd">
                <a:solidFill>
                  <a:srgbClr val="0095D9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 rot="21600000">
              <a:off x="846209" y="2943505"/>
              <a:ext cx="1020944" cy="302269"/>
              <a:chOff x="0" y="0"/>
              <a:chExt cx="1020944" cy="302269"/>
            </a:xfrm>
          </p:grpSpPr>
          <p:sp>
            <p:nvSpPr>
              <p:cNvPr id="267" name="path"/>
              <p:cNvSpPr/>
              <p:nvPr/>
            </p:nvSpPr>
            <p:spPr>
              <a:xfrm>
                <a:off x="0" y="108339"/>
                <a:ext cx="1020944" cy="193929"/>
              </a:xfrm>
              <a:custGeom>
                <a:avLst/>
                <a:gdLst/>
                <a:ahLst/>
                <a:cxnLst/>
                <a:rect l="0" t="0" r="0" b="0"/>
                <a:pathLst>
                  <a:path w="1607" h="305">
                    <a:moveTo>
                      <a:pt x="5" y="87"/>
                    </a:moveTo>
                    <a:cubicBezTo>
                      <a:pt x="136" y="93"/>
                      <a:pt x="267" y="99"/>
                      <a:pt x="372" y="88"/>
                    </a:cubicBezTo>
                    <a:cubicBezTo>
                      <a:pt x="396" y="85"/>
                      <a:pt x="418" y="82"/>
                      <a:pt x="439" y="78"/>
                    </a:cubicBezTo>
                    <a:moveTo>
                      <a:pt x="1078" y="22"/>
                    </a:moveTo>
                    <a:cubicBezTo>
                      <a:pt x="1107" y="28"/>
                      <a:pt x="1136" y="35"/>
                      <a:pt x="1160" y="42"/>
                    </a:cubicBezTo>
                    <a:moveTo>
                      <a:pt x="1443" y="5"/>
                    </a:moveTo>
                    <a:cubicBezTo>
                      <a:pt x="1481" y="2"/>
                      <a:pt x="1506" y="29"/>
                      <a:pt x="1524" y="52"/>
                    </a:cubicBezTo>
                    <a:cubicBezTo>
                      <a:pt x="1542" y="75"/>
                      <a:pt x="1552" y="94"/>
                      <a:pt x="1564" y="100"/>
                    </a:cubicBezTo>
                    <a:cubicBezTo>
                      <a:pt x="1575" y="107"/>
                      <a:pt x="1588" y="100"/>
                      <a:pt x="1595" y="99"/>
                    </a:cubicBezTo>
                    <a:cubicBezTo>
                      <a:pt x="1602" y="97"/>
                      <a:pt x="1602" y="99"/>
                      <a:pt x="1602" y="102"/>
                    </a:cubicBezTo>
                    <a:moveTo>
                      <a:pt x="5" y="185"/>
                    </a:moveTo>
                    <a:cubicBezTo>
                      <a:pt x="136" y="191"/>
                      <a:pt x="267" y="197"/>
                      <a:pt x="372" y="186"/>
                    </a:cubicBezTo>
                    <a:moveTo>
                      <a:pt x="789" y="170"/>
                    </a:moveTo>
                    <a:cubicBezTo>
                      <a:pt x="804" y="167"/>
                      <a:pt x="819" y="159"/>
                      <a:pt x="833" y="150"/>
                    </a:cubicBezTo>
                    <a:moveTo>
                      <a:pt x="1443" y="103"/>
                    </a:moveTo>
                    <a:cubicBezTo>
                      <a:pt x="1481" y="100"/>
                      <a:pt x="1506" y="127"/>
                      <a:pt x="1524" y="150"/>
                    </a:cubicBezTo>
                    <a:cubicBezTo>
                      <a:pt x="1542" y="173"/>
                      <a:pt x="1552" y="192"/>
                      <a:pt x="1564" y="198"/>
                    </a:cubicBezTo>
                    <a:cubicBezTo>
                      <a:pt x="1575" y="205"/>
                      <a:pt x="1588" y="198"/>
                      <a:pt x="1595" y="197"/>
                    </a:cubicBezTo>
                    <a:cubicBezTo>
                      <a:pt x="1602" y="195"/>
                      <a:pt x="1602" y="197"/>
                      <a:pt x="1602" y="200"/>
                    </a:cubicBezTo>
                    <a:moveTo>
                      <a:pt x="5" y="283"/>
                    </a:moveTo>
                    <a:cubicBezTo>
                      <a:pt x="136" y="289"/>
                      <a:pt x="267" y="295"/>
                      <a:pt x="372" y="284"/>
                    </a:cubicBezTo>
                    <a:cubicBezTo>
                      <a:pt x="478" y="273"/>
                      <a:pt x="558" y="244"/>
                      <a:pt x="625" y="245"/>
                    </a:cubicBezTo>
                    <a:cubicBezTo>
                      <a:pt x="692" y="245"/>
                      <a:pt x="746" y="275"/>
                      <a:pt x="789" y="268"/>
                    </a:cubicBezTo>
                    <a:cubicBezTo>
                      <a:pt x="831" y="260"/>
                      <a:pt x="862" y="215"/>
                      <a:pt x="928" y="205"/>
                    </a:cubicBezTo>
                    <a:cubicBezTo>
                      <a:pt x="993" y="195"/>
                      <a:pt x="1092" y="220"/>
                      <a:pt x="1160" y="238"/>
                    </a:cubicBezTo>
                    <a:cubicBezTo>
                      <a:pt x="1229" y="255"/>
                      <a:pt x="1266" y="265"/>
                      <a:pt x="1310" y="253"/>
                    </a:cubicBezTo>
                    <a:cubicBezTo>
                      <a:pt x="1354" y="240"/>
                      <a:pt x="1405" y="205"/>
                      <a:pt x="1443" y="202"/>
                    </a:cubicBezTo>
                    <a:cubicBezTo>
                      <a:pt x="1481" y="198"/>
                      <a:pt x="1506" y="225"/>
                      <a:pt x="1524" y="248"/>
                    </a:cubicBezTo>
                    <a:cubicBezTo>
                      <a:pt x="1542" y="272"/>
                      <a:pt x="1552" y="290"/>
                      <a:pt x="1564" y="297"/>
                    </a:cubicBezTo>
                    <a:cubicBezTo>
                      <a:pt x="1575" y="303"/>
                      <a:pt x="1588" y="297"/>
                      <a:pt x="1595" y="295"/>
                    </a:cubicBezTo>
                    <a:cubicBezTo>
                      <a:pt x="1602" y="293"/>
                      <a:pt x="1602" y="295"/>
                      <a:pt x="1602" y="298"/>
                    </a:cubicBezTo>
                  </a:path>
                </a:pathLst>
              </a:custGeom>
              <a:noFill/>
              <a:ln w="7199" cap="flat">
                <a:solidFill>
                  <a:srgbClr val="0095D9">
                    <a:alpha val="100000"/>
                  </a:srgbClr>
                </a:solidFill>
                <a:prstDash val="solid"/>
                <a:miter lim="2292558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8" name="path"/>
              <p:cNvSpPr/>
              <p:nvPr/>
            </p:nvSpPr>
            <p:spPr>
              <a:xfrm>
                <a:off x="236800" y="0"/>
                <a:ext cx="463430" cy="207424"/>
              </a:xfrm>
              <a:custGeom>
                <a:avLst/>
                <a:gdLst/>
                <a:ahLst/>
                <a:cxnLst/>
                <a:rect l="0" t="0" r="0" b="0"/>
                <a:pathLst>
                  <a:path w="729" h="326">
                    <a:moveTo>
                      <a:pt x="5" y="69"/>
                    </a:moveTo>
                    <a:lnTo>
                      <a:pt x="187" y="69"/>
                    </a:lnTo>
                    <a:lnTo>
                      <a:pt x="508" y="69"/>
                    </a:lnTo>
                    <a:lnTo>
                      <a:pt x="724" y="69"/>
                    </a:lnTo>
                    <a:moveTo>
                      <a:pt x="685" y="320"/>
                    </a:moveTo>
                    <a:lnTo>
                      <a:pt x="627" y="320"/>
                    </a:lnTo>
                    <a:lnTo>
                      <a:pt x="149" y="320"/>
                    </a:lnTo>
                    <a:lnTo>
                      <a:pt x="91" y="320"/>
                    </a:lnTo>
                    <a:moveTo>
                      <a:pt x="190" y="180"/>
                    </a:moveTo>
                    <a:lnTo>
                      <a:pt x="562" y="180"/>
                    </a:lnTo>
                    <a:cubicBezTo>
                      <a:pt x="580" y="180"/>
                      <a:pt x="594" y="166"/>
                      <a:pt x="594" y="148"/>
                    </a:cubicBezTo>
                    <a:lnTo>
                      <a:pt x="594" y="148"/>
                    </a:lnTo>
                    <a:cubicBezTo>
                      <a:pt x="594" y="130"/>
                      <a:pt x="580" y="116"/>
                      <a:pt x="562" y="116"/>
                    </a:cubicBezTo>
                    <a:lnTo>
                      <a:pt x="190" y="116"/>
                    </a:lnTo>
                    <a:cubicBezTo>
                      <a:pt x="173" y="116"/>
                      <a:pt x="158" y="130"/>
                      <a:pt x="158" y="148"/>
                    </a:cubicBezTo>
                    <a:lnTo>
                      <a:pt x="158" y="148"/>
                    </a:lnTo>
                    <a:cubicBezTo>
                      <a:pt x="158" y="166"/>
                      <a:pt x="173" y="180"/>
                      <a:pt x="190" y="180"/>
                    </a:cubicBezTo>
                    <a:moveTo>
                      <a:pt x="203" y="116"/>
                    </a:moveTo>
                    <a:lnTo>
                      <a:pt x="203" y="179"/>
                    </a:lnTo>
                    <a:moveTo>
                      <a:pt x="289" y="116"/>
                    </a:moveTo>
                    <a:lnTo>
                      <a:pt x="289" y="179"/>
                    </a:lnTo>
                    <a:moveTo>
                      <a:pt x="463" y="116"/>
                    </a:moveTo>
                    <a:lnTo>
                      <a:pt x="463" y="179"/>
                    </a:lnTo>
                    <a:moveTo>
                      <a:pt x="550" y="116"/>
                    </a:moveTo>
                    <a:lnTo>
                      <a:pt x="550" y="179"/>
                    </a:lnTo>
                    <a:moveTo>
                      <a:pt x="376" y="116"/>
                    </a:moveTo>
                    <a:lnTo>
                      <a:pt x="376" y="179"/>
                    </a:lnTo>
                    <a:moveTo>
                      <a:pt x="186" y="69"/>
                    </a:moveTo>
                    <a:lnTo>
                      <a:pt x="337" y="69"/>
                    </a:lnTo>
                    <a:lnTo>
                      <a:pt x="564" y="69"/>
                    </a:lnTo>
                    <a:lnTo>
                      <a:pt x="715" y="69"/>
                    </a:lnTo>
                    <a:lnTo>
                      <a:pt x="693" y="5"/>
                    </a:lnTo>
                    <a:lnTo>
                      <a:pt x="652" y="5"/>
                    </a:lnTo>
                    <a:lnTo>
                      <a:pt x="250" y="5"/>
                    </a:lnTo>
                    <a:lnTo>
                      <a:pt x="208" y="5"/>
                    </a:lnTo>
                    <a:lnTo>
                      <a:pt x="186" y="69"/>
                    </a:lnTo>
                    <a:close/>
                    <a:moveTo>
                      <a:pt x="269" y="24"/>
                    </a:moveTo>
                    <a:cubicBezTo>
                      <a:pt x="276" y="24"/>
                      <a:pt x="282" y="30"/>
                      <a:pt x="282" y="37"/>
                    </a:cubicBezTo>
                    <a:cubicBezTo>
                      <a:pt x="282" y="44"/>
                      <a:pt x="276" y="50"/>
                      <a:pt x="269" y="50"/>
                    </a:cubicBezTo>
                    <a:cubicBezTo>
                      <a:pt x="262" y="50"/>
                      <a:pt x="257" y="44"/>
                      <a:pt x="257" y="37"/>
                    </a:cubicBezTo>
                    <a:cubicBezTo>
                      <a:pt x="257" y="30"/>
                      <a:pt x="262" y="24"/>
                      <a:pt x="269" y="24"/>
                    </a:cubicBezTo>
                    <a:moveTo>
                      <a:pt x="342" y="24"/>
                    </a:moveTo>
                    <a:cubicBezTo>
                      <a:pt x="349" y="24"/>
                      <a:pt x="355" y="30"/>
                      <a:pt x="355" y="37"/>
                    </a:cubicBezTo>
                    <a:cubicBezTo>
                      <a:pt x="355" y="44"/>
                      <a:pt x="349" y="50"/>
                      <a:pt x="342" y="50"/>
                    </a:cubicBezTo>
                    <a:cubicBezTo>
                      <a:pt x="335" y="50"/>
                      <a:pt x="329" y="44"/>
                      <a:pt x="329" y="37"/>
                    </a:cubicBezTo>
                    <a:cubicBezTo>
                      <a:pt x="329" y="30"/>
                      <a:pt x="335" y="24"/>
                      <a:pt x="342" y="24"/>
                    </a:cubicBezTo>
                    <a:moveTo>
                      <a:pt x="414" y="24"/>
                    </a:moveTo>
                    <a:cubicBezTo>
                      <a:pt x="421" y="24"/>
                      <a:pt x="427" y="30"/>
                      <a:pt x="427" y="37"/>
                    </a:cubicBezTo>
                    <a:cubicBezTo>
                      <a:pt x="427" y="44"/>
                      <a:pt x="421" y="50"/>
                      <a:pt x="414" y="50"/>
                    </a:cubicBezTo>
                    <a:cubicBezTo>
                      <a:pt x="407" y="50"/>
                      <a:pt x="402" y="44"/>
                      <a:pt x="402" y="37"/>
                    </a:cubicBezTo>
                    <a:cubicBezTo>
                      <a:pt x="402" y="30"/>
                      <a:pt x="407" y="24"/>
                      <a:pt x="414" y="24"/>
                    </a:cubicBezTo>
                    <a:moveTo>
                      <a:pt x="487" y="24"/>
                    </a:moveTo>
                    <a:cubicBezTo>
                      <a:pt x="494" y="24"/>
                      <a:pt x="500" y="30"/>
                      <a:pt x="500" y="37"/>
                    </a:cubicBezTo>
                    <a:cubicBezTo>
                      <a:pt x="500" y="44"/>
                      <a:pt x="494" y="50"/>
                      <a:pt x="487" y="50"/>
                    </a:cubicBezTo>
                    <a:cubicBezTo>
                      <a:pt x="480" y="50"/>
                      <a:pt x="474" y="44"/>
                      <a:pt x="474" y="37"/>
                    </a:cubicBezTo>
                    <a:cubicBezTo>
                      <a:pt x="474" y="30"/>
                      <a:pt x="480" y="24"/>
                      <a:pt x="487" y="24"/>
                    </a:cubicBezTo>
                    <a:moveTo>
                      <a:pt x="559" y="24"/>
                    </a:moveTo>
                    <a:cubicBezTo>
                      <a:pt x="566" y="24"/>
                      <a:pt x="572" y="30"/>
                      <a:pt x="572" y="37"/>
                    </a:cubicBezTo>
                    <a:cubicBezTo>
                      <a:pt x="572" y="44"/>
                      <a:pt x="566" y="50"/>
                      <a:pt x="559" y="50"/>
                    </a:cubicBezTo>
                    <a:cubicBezTo>
                      <a:pt x="552" y="50"/>
                      <a:pt x="547" y="44"/>
                      <a:pt x="547" y="37"/>
                    </a:cubicBezTo>
                    <a:cubicBezTo>
                      <a:pt x="547" y="30"/>
                      <a:pt x="552" y="24"/>
                      <a:pt x="559" y="24"/>
                    </a:cubicBezTo>
                    <a:moveTo>
                      <a:pt x="632" y="24"/>
                    </a:moveTo>
                    <a:cubicBezTo>
                      <a:pt x="639" y="24"/>
                      <a:pt x="645" y="30"/>
                      <a:pt x="645" y="37"/>
                    </a:cubicBezTo>
                    <a:cubicBezTo>
                      <a:pt x="645" y="44"/>
                      <a:pt x="639" y="50"/>
                      <a:pt x="632" y="50"/>
                    </a:cubicBezTo>
                    <a:cubicBezTo>
                      <a:pt x="625" y="50"/>
                      <a:pt x="619" y="44"/>
                      <a:pt x="619" y="37"/>
                    </a:cubicBezTo>
                    <a:cubicBezTo>
                      <a:pt x="619" y="30"/>
                      <a:pt x="625" y="24"/>
                      <a:pt x="632" y="24"/>
                    </a:cubicBezTo>
                  </a:path>
                </a:pathLst>
              </a:custGeom>
              <a:noFill/>
              <a:ln w="7199" cap="rnd">
                <a:solidFill>
                  <a:srgbClr val="0095D9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9" name="path"/>
            <p:cNvSpPr/>
            <p:nvPr/>
          </p:nvSpPr>
          <p:spPr>
            <a:xfrm>
              <a:off x="1079383" y="5942048"/>
              <a:ext cx="687167" cy="59587"/>
            </a:xfrm>
            <a:custGeom>
              <a:avLst/>
              <a:gdLst/>
              <a:ahLst/>
              <a:cxnLst/>
              <a:rect l="0" t="0" r="0" b="0"/>
              <a:pathLst>
                <a:path w="1082" h="93">
                  <a:moveTo>
                    <a:pt x="5" y="88"/>
                  </a:moveTo>
                  <a:cubicBezTo>
                    <a:pt x="88" y="79"/>
                    <a:pt x="155" y="59"/>
                    <a:pt x="212" y="52"/>
                  </a:cubicBezTo>
                  <a:moveTo>
                    <a:pt x="296" y="52"/>
                  </a:moveTo>
                  <a:cubicBezTo>
                    <a:pt x="346" y="59"/>
                    <a:pt x="387" y="77"/>
                    <a:pt x="422" y="71"/>
                  </a:cubicBezTo>
                  <a:moveTo>
                    <a:pt x="696" y="19"/>
                  </a:moveTo>
                  <a:cubicBezTo>
                    <a:pt x="731" y="25"/>
                    <a:pt x="765" y="34"/>
                    <a:pt x="793" y="41"/>
                  </a:cubicBezTo>
                  <a:cubicBezTo>
                    <a:pt x="861" y="59"/>
                    <a:pt x="899" y="69"/>
                    <a:pt x="943" y="56"/>
                  </a:cubicBezTo>
                  <a:cubicBezTo>
                    <a:pt x="987" y="44"/>
                    <a:pt x="1038" y="9"/>
                    <a:pt x="1076" y="5"/>
                  </a:cubicBezTo>
                </a:path>
              </a:pathLst>
            </a:custGeom>
            <a:noFill/>
            <a:ln w="7199" cap="flat">
              <a:solidFill>
                <a:srgbClr val="0095D9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grpSp>
          <p:nvGrpSpPr>
            <p:cNvPr id="28" name="group 28"/>
            <p:cNvGrpSpPr/>
            <p:nvPr/>
          </p:nvGrpSpPr>
          <p:grpSpPr>
            <a:xfrm rot="21600000">
              <a:off x="846209" y="5841706"/>
              <a:ext cx="1020944" cy="231857"/>
              <a:chOff x="0" y="0"/>
              <a:chExt cx="1020944" cy="231857"/>
            </a:xfrm>
          </p:grpSpPr>
          <p:sp>
            <p:nvSpPr>
              <p:cNvPr id="270" name="path"/>
              <p:cNvSpPr/>
              <p:nvPr/>
            </p:nvSpPr>
            <p:spPr>
              <a:xfrm>
                <a:off x="0" y="37928"/>
                <a:ext cx="1020944" cy="193928"/>
              </a:xfrm>
              <a:custGeom>
                <a:avLst/>
                <a:gdLst/>
                <a:ahLst/>
                <a:cxnLst/>
                <a:rect l="0" t="0" r="0" b="0"/>
                <a:pathLst>
                  <a:path w="1607" h="305">
                    <a:moveTo>
                      <a:pt x="5" y="87"/>
                    </a:moveTo>
                    <a:cubicBezTo>
                      <a:pt x="136" y="93"/>
                      <a:pt x="267" y="99"/>
                      <a:pt x="372" y="88"/>
                    </a:cubicBezTo>
                    <a:cubicBezTo>
                      <a:pt x="396" y="85"/>
                      <a:pt x="418" y="82"/>
                      <a:pt x="439" y="78"/>
                    </a:cubicBezTo>
                    <a:moveTo>
                      <a:pt x="1078" y="22"/>
                    </a:moveTo>
                    <a:cubicBezTo>
                      <a:pt x="1107" y="28"/>
                      <a:pt x="1136" y="35"/>
                      <a:pt x="1160" y="42"/>
                    </a:cubicBezTo>
                    <a:moveTo>
                      <a:pt x="1443" y="5"/>
                    </a:moveTo>
                    <a:cubicBezTo>
                      <a:pt x="1481" y="2"/>
                      <a:pt x="1506" y="29"/>
                      <a:pt x="1524" y="52"/>
                    </a:cubicBezTo>
                    <a:cubicBezTo>
                      <a:pt x="1542" y="75"/>
                      <a:pt x="1552" y="94"/>
                      <a:pt x="1564" y="100"/>
                    </a:cubicBezTo>
                    <a:cubicBezTo>
                      <a:pt x="1575" y="107"/>
                      <a:pt x="1588" y="100"/>
                      <a:pt x="1595" y="99"/>
                    </a:cubicBezTo>
                    <a:cubicBezTo>
                      <a:pt x="1602" y="97"/>
                      <a:pt x="1602" y="99"/>
                      <a:pt x="1602" y="102"/>
                    </a:cubicBezTo>
                    <a:moveTo>
                      <a:pt x="5" y="185"/>
                    </a:moveTo>
                    <a:cubicBezTo>
                      <a:pt x="136" y="191"/>
                      <a:pt x="267" y="197"/>
                      <a:pt x="372" y="186"/>
                    </a:cubicBezTo>
                    <a:moveTo>
                      <a:pt x="789" y="170"/>
                    </a:moveTo>
                    <a:cubicBezTo>
                      <a:pt x="804" y="167"/>
                      <a:pt x="819" y="159"/>
                      <a:pt x="833" y="150"/>
                    </a:cubicBezTo>
                    <a:moveTo>
                      <a:pt x="1443" y="103"/>
                    </a:moveTo>
                    <a:cubicBezTo>
                      <a:pt x="1481" y="100"/>
                      <a:pt x="1506" y="127"/>
                      <a:pt x="1524" y="150"/>
                    </a:cubicBezTo>
                    <a:cubicBezTo>
                      <a:pt x="1542" y="173"/>
                      <a:pt x="1552" y="192"/>
                      <a:pt x="1564" y="198"/>
                    </a:cubicBezTo>
                    <a:cubicBezTo>
                      <a:pt x="1575" y="205"/>
                      <a:pt x="1588" y="198"/>
                      <a:pt x="1595" y="197"/>
                    </a:cubicBezTo>
                    <a:cubicBezTo>
                      <a:pt x="1602" y="195"/>
                      <a:pt x="1602" y="197"/>
                      <a:pt x="1602" y="200"/>
                    </a:cubicBezTo>
                    <a:moveTo>
                      <a:pt x="5" y="283"/>
                    </a:moveTo>
                    <a:cubicBezTo>
                      <a:pt x="136" y="289"/>
                      <a:pt x="267" y="295"/>
                      <a:pt x="372" y="284"/>
                    </a:cubicBezTo>
                    <a:cubicBezTo>
                      <a:pt x="478" y="273"/>
                      <a:pt x="558" y="244"/>
                      <a:pt x="625" y="245"/>
                    </a:cubicBezTo>
                    <a:cubicBezTo>
                      <a:pt x="692" y="245"/>
                      <a:pt x="746" y="275"/>
                      <a:pt x="789" y="268"/>
                    </a:cubicBezTo>
                    <a:cubicBezTo>
                      <a:pt x="831" y="260"/>
                      <a:pt x="862" y="215"/>
                      <a:pt x="928" y="205"/>
                    </a:cubicBezTo>
                    <a:cubicBezTo>
                      <a:pt x="993" y="195"/>
                      <a:pt x="1092" y="220"/>
                      <a:pt x="1160" y="238"/>
                    </a:cubicBezTo>
                    <a:cubicBezTo>
                      <a:pt x="1229" y="255"/>
                      <a:pt x="1266" y="265"/>
                      <a:pt x="1310" y="253"/>
                    </a:cubicBezTo>
                    <a:cubicBezTo>
                      <a:pt x="1354" y="240"/>
                      <a:pt x="1405" y="205"/>
                      <a:pt x="1443" y="202"/>
                    </a:cubicBezTo>
                    <a:cubicBezTo>
                      <a:pt x="1481" y="198"/>
                      <a:pt x="1506" y="225"/>
                      <a:pt x="1524" y="248"/>
                    </a:cubicBezTo>
                    <a:cubicBezTo>
                      <a:pt x="1542" y="272"/>
                      <a:pt x="1552" y="290"/>
                      <a:pt x="1564" y="297"/>
                    </a:cubicBezTo>
                    <a:cubicBezTo>
                      <a:pt x="1575" y="303"/>
                      <a:pt x="1588" y="297"/>
                      <a:pt x="1595" y="295"/>
                    </a:cubicBezTo>
                    <a:cubicBezTo>
                      <a:pt x="1602" y="293"/>
                      <a:pt x="1602" y="295"/>
                      <a:pt x="1602" y="298"/>
                    </a:cubicBezTo>
                  </a:path>
                </a:pathLst>
              </a:custGeom>
              <a:noFill/>
              <a:ln w="7199" cap="flat">
                <a:solidFill>
                  <a:srgbClr val="0095D9">
                    <a:alpha val="100000"/>
                  </a:srgbClr>
                </a:solidFill>
                <a:prstDash val="solid"/>
                <a:miter lim="2292558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1" name="path"/>
              <p:cNvSpPr/>
              <p:nvPr/>
            </p:nvSpPr>
            <p:spPr>
              <a:xfrm>
                <a:off x="291026" y="0"/>
                <a:ext cx="384944" cy="137012"/>
              </a:xfrm>
              <a:custGeom>
                <a:avLst/>
                <a:gdLst/>
                <a:ahLst/>
                <a:cxnLst/>
                <a:rect l="0" t="0" r="0" b="0"/>
                <a:pathLst>
                  <a:path w="606" h="215">
                    <a:moveTo>
                      <a:pt x="600" y="210"/>
                    </a:moveTo>
                    <a:lnTo>
                      <a:pt x="542" y="210"/>
                    </a:lnTo>
                    <a:lnTo>
                      <a:pt x="63" y="210"/>
                    </a:lnTo>
                    <a:lnTo>
                      <a:pt x="5" y="210"/>
                    </a:lnTo>
                    <a:moveTo>
                      <a:pt x="105" y="69"/>
                    </a:moveTo>
                    <a:lnTo>
                      <a:pt x="476" y="69"/>
                    </a:lnTo>
                    <a:cubicBezTo>
                      <a:pt x="494" y="69"/>
                      <a:pt x="509" y="55"/>
                      <a:pt x="509" y="37"/>
                    </a:cubicBezTo>
                    <a:lnTo>
                      <a:pt x="509" y="37"/>
                    </a:lnTo>
                    <a:cubicBezTo>
                      <a:pt x="509" y="20"/>
                      <a:pt x="494" y="5"/>
                      <a:pt x="476" y="5"/>
                    </a:cubicBezTo>
                    <a:lnTo>
                      <a:pt x="105" y="5"/>
                    </a:lnTo>
                    <a:cubicBezTo>
                      <a:pt x="87" y="5"/>
                      <a:pt x="73" y="20"/>
                      <a:pt x="73" y="37"/>
                    </a:cubicBezTo>
                    <a:lnTo>
                      <a:pt x="73" y="37"/>
                    </a:lnTo>
                    <a:cubicBezTo>
                      <a:pt x="73" y="55"/>
                      <a:pt x="87" y="69"/>
                      <a:pt x="105" y="69"/>
                    </a:cubicBezTo>
                    <a:moveTo>
                      <a:pt x="117" y="5"/>
                    </a:moveTo>
                    <a:lnTo>
                      <a:pt x="117" y="69"/>
                    </a:lnTo>
                    <a:moveTo>
                      <a:pt x="204" y="5"/>
                    </a:moveTo>
                    <a:lnTo>
                      <a:pt x="204" y="69"/>
                    </a:lnTo>
                    <a:moveTo>
                      <a:pt x="378" y="5"/>
                    </a:moveTo>
                    <a:lnTo>
                      <a:pt x="378" y="69"/>
                    </a:lnTo>
                    <a:moveTo>
                      <a:pt x="464" y="5"/>
                    </a:moveTo>
                    <a:lnTo>
                      <a:pt x="464" y="69"/>
                    </a:lnTo>
                    <a:moveTo>
                      <a:pt x="291" y="5"/>
                    </a:moveTo>
                    <a:lnTo>
                      <a:pt x="291" y="69"/>
                    </a:lnTo>
                  </a:path>
                </a:pathLst>
              </a:custGeom>
              <a:noFill/>
              <a:ln w="7199" cap="rnd">
                <a:solidFill>
                  <a:srgbClr val="0095D9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2" name="path"/>
            <p:cNvSpPr/>
            <p:nvPr/>
          </p:nvSpPr>
          <p:spPr>
            <a:xfrm>
              <a:off x="1079383" y="544012"/>
              <a:ext cx="687167" cy="59584"/>
            </a:xfrm>
            <a:custGeom>
              <a:avLst/>
              <a:gdLst/>
              <a:ahLst/>
              <a:cxnLst/>
              <a:rect l="0" t="0" r="0" b="0"/>
              <a:pathLst>
                <a:path w="1082" h="93">
                  <a:moveTo>
                    <a:pt x="5" y="88"/>
                  </a:moveTo>
                  <a:cubicBezTo>
                    <a:pt x="88" y="79"/>
                    <a:pt x="155" y="59"/>
                    <a:pt x="212" y="52"/>
                  </a:cubicBezTo>
                  <a:moveTo>
                    <a:pt x="296" y="52"/>
                  </a:moveTo>
                  <a:cubicBezTo>
                    <a:pt x="346" y="59"/>
                    <a:pt x="387" y="77"/>
                    <a:pt x="422" y="71"/>
                  </a:cubicBezTo>
                  <a:moveTo>
                    <a:pt x="696" y="19"/>
                  </a:moveTo>
                  <a:cubicBezTo>
                    <a:pt x="731" y="25"/>
                    <a:pt x="765" y="34"/>
                    <a:pt x="793" y="41"/>
                  </a:cubicBezTo>
                  <a:cubicBezTo>
                    <a:pt x="861" y="59"/>
                    <a:pt x="899" y="69"/>
                    <a:pt x="943" y="56"/>
                  </a:cubicBezTo>
                  <a:cubicBezTo>
                    <a:pt x="987" y="44"/>
                    <a:pt x="1038" y="9"/>
                    <a:pt x="1076" y="5"/>
                  </a:cubicBezTo>
                </a:path>
              </a:pathLst>
            </a:custGeom>
            <a:noFill/>
            <a:ln w="7199" cap="flat">
              <a:solidFill>
                <a:srgbClr val="0095D9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grpSp>
          <p:nvGrpSpPr>
            <p:cNvPr id="30" name="group 30"/>
            <p:cNvGrpSpPr/>
            <p:nvPr/>
          </p:nvGrpSpPr>
          <p:grpSpPr>
            <a:xfrm rot="21600000">
              <a:off x="846209" y="443669"/>
              <a:ext cx="1020944" cy="231856"/>
              <a:chOff x="0" y="0"/>
              <a:chExt cx="1020944" cy="231856"/>
            </a:xfrm>
          </p:grpSpPr>
          <p:sp>
            <p:nvSpPr>
              <p:cNvPr id="273" name="path"/>
              <p:cNvSpPr/>
              <p:nvPr/>
            </p:nvSpPr>
            <p:spPr>
              <a:xfrm>
                <a:off x="0" y="37927"/>
                <a:ext cx="1020944" cy="193929"/>
              </a:xfrm>
              <a:custGeom>
                <a:avLst/>
                <a:gdLst/>
                <a:ahLst/>
                <a:cxnLst/>
                <a:rect l="0" t="0" r="0" b="0"/>
                <a:pathLst>
                  <a:path w="1607" h="305">
                    <a:moveTo>
                      <a:pt x="5" y="87"/>
                    </a:moveTo>
                    <a:cubicBezTo>
                      <a:pt x="136" y="93"/>
                      <a:pt x="267" y="99"/>
                      <a:pt x="372" y="88"/>
                    </a:cubicBezTo>
                    <a:cubicBezTo>
                      <a:pt x="396" y="85"/>
                      <a:pt x="418" y="82"/>
                      <a:pt x="439" y="78"/>
                    </a:cubicBezTo>
                    <a:moveTo>
                      <a:pt x="1078" y="22"/>
                    </a:moveTo>
                    <a:cubicBezTo>
                      <a:pt x="1107" y="28"/>
                      <a:pt x="1136" y="35"/>
                      <a:pt x="1160" y="42"/>
                    </a:cubicBezTo>
                    <a:moveTo>
                      <a:pt x="1443" y="5"/>
                    </a:moveTo>
                    <a:cubicBezTo>
                      <a:pt x="1481" y="2"/>
                      <a:pt x="1506" y="29"/>
                      <a:pt x="1524" y="52"/>
                    </a:cubicBezTo>
                    <a:cubicBezTo>
                      <a:pt x="1542" y="75"/>
                      <a:pt x="1552" y="94"/>
                      <a:pt x="1564" y="100"/>
                    </a:cubicBezTo>
                    <a:cubicBezTo>
                      <a:pt x="1575" y="107"/>
                      <a:pt x="1588" y="100"/>
                      <a:pt x="1595" y="99"/>
                    </a:cubicBezTo>
                    <a:cubicBezTo>
                      <a:pt x="1602" y="97"/>
                      <a:pt x="1602" y="99"/>
                      <a:pt x="1602" y="102"/>
                    </a:cubicBezTo>
                    <a:moveTo>
                      <a:pt x="5" y="185"/>
                    </a:moveTo>
                    <a:cubicBezTo>
                      <a:pt x="136" y="191"/>
                      <a:pt x="267" y="197"/>
                      <a:pt x="372" y="186"/>
                    </a:cubicBezTo>
                    <a:moveTo>
                      <a:pt x="789" y="170"/>
                    </a:moveTo>
                    <a:cubicBezTo>
                      <a:pt x="804" y="167"/>
                      <a:pt x="819" y="159"/>
                      <a:pt x="833" y="150"/>
                    </a:cubicBezTo>
                    <a:moveTo>
                      <a:pt x="1443" y="103"/>
                    </a:moveTo>
                    <a:cubicBezTo>
                      <a:pt x="1481" y="100"/>
                      <a:pt x="1506" y="127"/>
                      <a:pt x="1524" y="150"/>
                    </a:cubicBezTo>
                    <a:cubicBezTo>
                      <a:pt x="1542" y="173"/>
                      <a:pt x="1552" y="192"/>
                      <a:pt x="1564" y="198"/>
                    </a:cubicBezTo>
                    <a:cubicBezTo>
                      <a:pt x="1575" y="205"/>
                      <a:pt x="1588" y="198"/>
                      <a:pt x="1595" y="197"/>
                    </a:cubicBezTo>
                    <a:cubicBezTo>
                      <a:pt x="1602" y="195"/>
                      <a:pt x="1602" y="197"/>
                      <a:pt x="1602" y="200"/>
                    </a:cubicBezTo>
                    <a:moveTo>
                      <a:pt x="5" y="283"/>
                    </a:moveTo>
                    <a:cubicBezTo>
                      <a:pt x="136" y="289"/>
                      <a:pt x="267" y="295"/>
                      <a:pt x="372" y="284"/>
                    </a:cubicBezTo>
                    <a:cubicBezTo>
                      <a:pt x="478" y="273"/>
                      <a:pt x="558" y="244"/>
                      <a:pt x="625" y="245"/>
                    </a:cubicBezTo>
                    <a:cubicBezTo>
                      <a:pt x="692" y="245"/>
                      <a:pt x="746" y="275"/>
                      <a:pt x="789" y="268"/>
                    </a:cubicBezTo>
                    <a:cubicBezTo>
                      <a:pt x="831" y="260"/>
                      <a:pt x="862" y="215"/>
                      <a:pt x="928" y="205"/>
                    </a:cubicBezTo>
                    <a:cubicBezTo>
                      <a:pt x="993" y="195"/>
                      <a:pt x="1092" y="220"/>
                      <a:pt x="1160" y="238"/>
                    </a:cubicBezTo>
                    <a:cubicBezTo>
                      <a:pt x="1229" y="255"/>
                      <a:pt x="1266" y="265"/>
                      <a:pt x="1310" y="253"/>
                    </a:cubicBezTo>
                    <a:cubicBezTo>
                      <a:pt x="1354" y="240"/>
                      <a:pt x="1405" y="205"/>
                      <a:pt x="1443" y="202"/>
                    </a:cubicBezTo>
                    <a:cubicBezTo>
                      <a:pt x="1481" y="198"/>
                      <a:pt x="1506" y="225"/>
                      <a:pt x="1524" y="248"/>
                    </a:cubicBezTo>
                    <a:cubicBezTo>
                      <a:pt x="1542" y="272"/>
                      <a:pt x="1552" y="290"/>
                      <a:pt x="1564" y="297"/>
                    </a:cubicBezTo>
                    <a:cubicBezTo>
                      <a:pt x="1575" y="303"/>
                      <a:pt x="1588" y="297"/>
                      <a:pt x="1595" y="295"/>
                    </a:cubicBezTo>
                    <a:cubicBezTo>
                      <a:pt x="1602" y="293"/>
                      <a:pt x="1602" y="295"/>
                      <a:pt x="1602" y="298"/>
                    </a:cubicBezTo>
                  </a:path>
                </a:pathLst>
              </a:custGeom>
              <a:noFill/>
              <a:ln w="7199" cap="flat">
                <a:solidFill>
                  <a:srgbClr val="0095D9">
                    <a:alpha val="100000"/>
                  </a:srgbClr>
                </a:solidFill>
                <a:prstDash val="solid"/>
                <a:miter lim="2292558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4" name="path"/>
              <p:cNvSpPr/>
              <p:nvPr/>
            </p:nvSpPr>
            <p:spPr>
              <a:xfrm>
                <a:off x="291026" y="0"/>
                <a:ext cx="384944" cy="137011"/>
              </a:xfrm>
              <a:custGeom>
                <a:avLst/>
                <a:gdLst/>
                <a:ahLst/>
                <a:cxnLst/>
                <a:rect l="0" t="0" r="0" b="0"/>
                <a:pathLst>
                  <a:path w="606" h="215">
                    <a:moveTo>
                      <a:pt x="600" y="210"/>
                    </a:moveTo>
                    <a:lnTo>
                      <a:pt x="542" y="210"/>
                    </a:lnTo>
                    <a:lnTo>
                      <a:pt x="63" y="210"/>
                    </a:lnTo>
                    <a:lnTo>
                      <a:pt x="5" y="210"/>
                    </a:lnTo>
                    <a:moveTo>
                      <a:pt x="105" y="69"/>
                    </a:moveTo>
                    <a:lnTo>
                      <a:pt x="476" y="69"/>
                    </a:lnTo>
                    <a:cubicBezTo>
                      <a:pt x="494" y="69"/>
                      <a:pt x="509" y="55"/>
                      <a:pt x="509" y="37"/>
                    </a:cubicBezTo>
                    <a:lnTo>
                      <a:pt x="509" y="37"/>
                    </a:lnTo>
                    <a:cubicBezTo>
                      <a:pt x="509" y="20"/>
                      <a:pt x="494" y="5"/>
                      <a:pt x="476" y="5"/>
                    </a:cubicBezTo>
                    <a:lnTo>
                      <a:pt x="105" y="5"/>
                    </a:lnTo>
                    <a:cubicBezTo>
                      <a:pt x="87" y="5"/>
                      <a:pt x="73" y="20"/>
                      <a:pt x="73" y="37"/>
                    </a:cubicBezTo>
                    <a:lnTo>
                      <a:pt x="73" y="37"/>
                    </a:lnTo>
                    <a:cubicBezTo>
                      <a:pt x="73" y="55"/>
                      <a:pt x="87" y="69"/>
                      <a:pt x="105" y="69"/>
                    </a:cubicBezTo>
                    <a:moveTo>
                      <a:pt x="117" y="5"/>
                    </a:moveTo>
                    <a:lnTo>
                      <a:pt x="117" y="69"/>
                    </a:lnTo>
                    <a:moveTo>
                      <a:pt x="204" y="5"/>
                    </a:moveTo>
                    <a:lnTo>
                      <a:pt x="204" y="69"/>
                    </a:lnTo>
                    <a:moveTo>
                      <a:pt x="378" y="5"/>
                    </a:moveTo>
                    <a:lnTo>
                      <a:pt x="378" y="69"/>
                    </a:lnTo>
                    <a:moveTo>
                      <a:pt x="464" y="5"/>
                    </a:moveTo>
                    <a:lnTo>
                      <a:pt x="464" y="69"/>
                    </a:lnTo>
                    <a:moveTo>
                      <a:pt x="291" y="5"/>
                    </a:moveTo>
                    <a:lnTo>
                      <a:pt x="291" y="69"/>
                    </a:lnTo>
                  </a:path>
                </a:pathLst>
              </a:custGeom>
              <a:noFill/>
              <a:ln w="7199" cap="rnd">
                <a:solidFill>
                  <a:srgbClr val="0095D9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5" name="path"/>
            <p:cNvSpPr/>
            <p:nvPr/>
          </p:nvSpPr>
          <p:spPr>
            <a:xfrm>
              <a:off x="1227891" y="2899787"/>
              <a:ext cx="286646" cy="50917"/>
            </a:xfrm>
            <a:custGeom>
              <a:avLst/>
              <a:gdLst/>
              <a:ahLst/>
              <a:cxnLst/>
              <a:rect l="0" t="0" r="0" b="0"/>
              <a:pathLst>
                <a:path w="451" h="80">
                  <a:moveTo>
                    <a:pt x="5" y="74"/>
                  </a:moveTo>
                  <a:lnTo>
                    <a:pt x="445" y="74"/>
                  </a:lnTo>
                  <a:lnTo>
                    <a:pt x="445" y="27"/>
                  </a:lnTo>
                  <a:cubicBezTo>
                    <a:pt x="445" y="15"/>
                    <a:pt x="435" y="5"/>
                    <a:pt x="424" y="5"/>
                  </a:cubicBezTo>
                  <a:lnTo>
                    <a:pt x="27" y="5"/>
                  </a:lnTo>
                  <a:cubicBezTo>
                    <a:pt x="15" y="5"/>
                    <a:pt x="5" y="15"/>
                    <a:pt x="5" y="27"/>
                  </a:cubicBezTo>
                  <a:lnTo>
                    <a:pt x="5" y="74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grpSp>
          <p:nvGrpSpPr>
            <p:cNvPr id="32" name="group 32"/>
            <p:cNvGrpSpPr/>
            <p:nvPr/>
          </p:nvGrpSpPr>
          <p:grpSpPr>
            <a:xfrm rot="21600000">
              <a:off x="1514981" y="2984221"/>
              <a:ext cx="251570" cy="173321"/>
              <a:chOff x="0" y="0"/>
              <a:chExt cx="251570" cy="173321"/>
            </a:xfrm>
          </p:grpSpPr>
          <p:sp>
            <p:nvSpPr>
              <p:cNvPr id="276" name="path"/>
              <p:cNvSpPr/>
              <p:nvPr/>
            </p:nvSpPr>
            <p:spPr>
              <a:xfrm>
                <a:off x="3139" y="67766"/>
                <a:ext cx="248430" cy="105555"/>
              </a:xfrm>
              <a:custGeom>
                <a:avLst/>
                <a:gdLst/>
                <a:ahLst/>
                <a:cxnLst/>
                <a:rect l="0" t="0" r="0" b="0"/>
                <a:pathLst>
                  <a:path w="391" h="166">
                    <a:moveTo>
                      <a:pt x="102" y="41"/>
                    </a:moveTo>
                    <a:cubicBezTo>
                      <a:pt x="171" y="59"/>
                      <a:pt x="208" y="69"/>
                      <a:pt x="252" y="56"/>
                    </a:cubicBezTo>
                    <a:cubicBezTo>
                      <a:pt x="296" y="44"/>
                      <a:pt x="347" y="9"/>
                      <a:pt x="385" y="5"/>
                    </a:cubicBezTo>
                    <a:moveTo>
                      <a:pt x="5" y="117"/>
                    </a:moveTo>
                    <a:cubicBezTo>
                      <a:pt x="40" y="124"/>
                      <a:pt x="74" y="132"/>
                      <a:pt x="102" y="139"/>
                    </a:cubicBezTo>
                    <a:cubicBezTo>
                      <a:pt x="171" y="157"/>
                      <a:pt x="208" y="167"/>
                      <a:pt x="252" y="154"/>
                    </a:cubicBezTo>
                    <a:cubicBezTo>
                      <a:pt x="296" y="142"/>
                      <a:pt x="347" y="107"/>
                      <a:pt x="385" y="103"/>
                    </a:cubicBezTo>
                  </a:path>
                </a:pathLst>
              </a:custGeom>
              <a:noFill/>
              <a:ln w="7199" cap="flat">
                <a:solidFill>
                  <a:srgbClr val="0095D9">
                    <a:alpha val="100000"/>
                  </a:srgbClr>
                </a:solidFill>
                <a:prstDash val="solid"/>
                <a:miter lim="2292558"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7" name="path"/>
              <p:cNvSpPr/>
              <p:nvPr/>
            </p:nvSpPr>
            <p:spPr>
              <a:xfrm>
                <a:off x="0" y="0"/>
                <a:ext cx="31458" cy="166707"/>
              </a:xfrm>
              <a:custGeom>
                <a:avLst/>
                <a:gdLst/>
                <a:ahLst/>
                <a:cxnLst/>
                <a:rect l="0" t="0" r="0" b="0"/>
                <a:pathLst>
                  <a:path w="49" h="262">
                    <a:moveTo>
                      <a:pt x="43" y="5"/>
                    </a:moveTo>
                    <a:lnTo>
                      <a:pt x="5" y="256"/>
                    </a:lnTo>
                  </a:path>
                </a:pathLst>
              </a:custGeom>
              <a:noFill/>
              <a:ln w="7199" cap="rnd">
                <a:solidFill>
                  <a:srgbClr val="0095D9">
                    <a:alpha val="100000"/>
                  </a:srgbClr>
                </a:solidFill>
                <a:prstDash val="solid"/>
                <a:round/>
              </a:ln>
            </p:spPr>
            <p:txBody>
              <a:bodyPr rtlCol="0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8" name="path"/>
            <p:cNvSpPr/>
            <p:nvPr/>
          </p:nvSpPr>
          <p:spPr>
            <a:xfrm>
              <a:off x="1095152" y="2847950"/>
              <a:ext cx="432860" cy="302978"/>
            </a:xfrm>
            <a:custGeom>
              <a:avLst/>
              <a:gdLst/>
              <a:ahLst/>
              <a:cxnLst/>
              <a:rect l="0" t="0" r="0" b="0"/>
              <a:pathLst>
                <a:path w="681" h="477">
                  <a:moveTo>
                    <a:pt x="253" y="108"/>
                  </a:moveTo>
                  <a:cubicBezTo>
                    <a:pt x="260" y="108"/>
                    <a:pt x="266" y="114"/>
                    <a:pt x="266" y="121"/>
                  </a:cubicBezTo>
                  <a:cubicBezTo>
                    <a:pt x="266" y="128"/>
                    <a:pt x="260" y="134"/>
                    <a:pt x="253" y="134"/>
                  </a:cubicBezTo>
                  <a:cubicBezTo>
                    <a:pt x="246" y="134"/>
                    <a:pt x="240" y="128"/>
                    <a:pt x="240" y="121"/>
                  </a:cubicBezTo>
                  <a:cubicBezTo>
                    <a:pt x="240" y="114"/>
                    <a:pt x="246" y="108"/>
                    <a:pt x="253" y="108"/>
                  </a:cubicBezTo>
                  <a:moveTo>
                    <a:pt x="326" y="108"/>
                  </a:moveTo>
                  <a:cubicBezTo>
                    <a:pt x="333" y="108"/>
                    <a:pt x="338" y="114"/>
                    <a:pt x="338" y="121"/>
                  </a:cubicBezTo>
                  <a:cubicBezTo>
                    <a:pt x="338" y="128"/>
                    <a:pt x="333" y="134"/>
                    <a:pt x="326" y="134"/>
                  </a:cubicBezTo>
                  <a:cubicBezTo>
                    <a:pt x="318" y="134"/>
                    <a:pt x="313" y="128"/>
                    <a:pt x="313" y="121"/>
                  </a:cubicBezTo>
                  <a:cubicBezTo>
                    <a:pt x="313" y="114"/>
                    <a:pt x="318" y="108"/>
                    <a:pt x="326" y="108"/>
                  </a:cubicBezTo>
                  <a:moveTo>
                    <a:pt x="398" y="108"/>
                  </a:moveTo>
                  <a:cubicBezTo>
                    <a:pt x="405" y="108"/>
                    <a:pt x="411" y="114"/>
                    <a:pt x="411" y="121"/>
                  </a:cubicBezTo>
                  <a:cubicBezTo>
                    <a:pt x="411" y="128"/>
                    <a:pt x="405" y="134"/>
                    <a:pt x="398" y="134"/>
                  </a:cubicBezTo>
                  <a:cubicBezTo>
                    <a:pt x="391" y="134"/>
                    <a:pt x="385" y="128"/>
                    <a:pt x="385" y="121"/>
                  </a:cubicBezTo>
                  <a:cubicBezTo>
                    <a:pt x="385" y="114"/>
                    <a:pt x="391" y="108"/>
                    <a:pt x="398" y="108"/>
                  </a:cubicBezTo>
                  <a:moveTo>
                    <a:pt x="470" y="108"/>
                  </a:moveTo>
                  <a:cubicBezTo>
                    <a:pt x="478" y="108"/>
                    <a:pt x="483" y="114"/>
                    <a:pt x="483" y="121"/>
                  </a:cubicBezTo>
                  <a:cubicBezTo>
                    <a:pt x="483" y="128"/>
                    <a:pt x="478" y="134"/>
                    <a:pt x="470" y="134"/>
                  </a:cubicBezTo>
                  <a:cubicBezTo>
                    <a:pt x="463" y="134"/>
                    <a:pt x="458" y="128"/>
                    <a:pt x="458" y="121"/>
                  </a:cubicBezTo>
                  <a:cubicBezTo>
                    <a:pt x="458" y="114"/>
                    <a:pt x="463" y="108"/>
                    <a:pt x="470" y="108"/>
                  </a:cubicBezTo>
                  <a:moveTo>
                    <a:pt x="543" y="108"/>
                  </a:moveTo>
                  <a:cubicBezTo>
                    <a:pt x="550" y="108"/>
                    <a:pt x="556" y="114"/>
                    <a:pt x="556" y="121"/>
                  </a:cubicBezTo>
                  <a:cubicBezTo>
                    <a:pt x="556" y="128"/>
                    <a:pt x="550" y="134"/>
                    <a:pt x="543" y="134"/>
                  </a:cubicBezTo>
                  <a:cubicBezTo>
                    <a:pt x="536" y="134"/>
                    <a:pt x="530" y="128"/>
                    <a:pt x="530" y="121"/>
                  </a:cubicBezTo>
                  <a:cubicBezTo>
                    <a:pt x="530" y="114"/>
                    <a:pt x="536" y="108"/>
                    <a:pt x="543" y="108"/>
                  </a:cubicBezTo>
                  <a:moveTo>
                    <a:pt x="615" y="108"/>
                  </a:moveTo>
                  <a:cubicBezTo>
                    <a:pt x="623" y="108"/>
                    <a:pt x="628" y="114"/>
                    <a:pt x="628" y="121"/>
                  </a:cubicBezTo>
                  <a:cubicBezTo>
                    <a:pt x="628" y="128"/>
                    <a:pt x="623" y="134"/>
                    <a:pt x="615" y="134"/>
                  </a:cubicBezTo>
                  <a:cubicBezTo>
                    <a:pt x="608" y="134"/>
                    <a:pt x="603" y="128"/>
                    <a:pt x="603" y="121"/>
                  </a:cubicBezTo>
                  <a:cubicBezTo>
                    <a:pt x="603" y="114"/>
                    <a:pt x="608" y="108"/>
                    <a:pt x="615" y="108"/>
                  </a:cubicBezTo>
                  <a:moveTo>
                    <a:pt x="16" y="220"/>
                  </a:moveTo>
                  <a:lnTo>
                    <a:pt x="52" y="220"/>
                  </a:lnTo>
                  <a:cubicBezTo>
                    <a:pt x="58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58" y="198"/>
                    <a:pt x="52" y="198"/>
                  </a:cubicBezTo>
                  <a:lnTo>
                    <a:pt x="16" y="198"/>
                  </a:lnTo>
                  <a:cubicBezTo>
                    <a:pt x="10" y="198"/>
                    <a:pt x="5" y="203"/>
                    <a:pt x="5" y="209"/>
                  </a:cubicBezTo>
                  <a:lnTo>
                    <a:pt x="5" y="209"/>
                  </a:lnTo>
                  <a:cubicBezTo>
                    <a:pt x="5" y="215"/>
                    <a:pt x="10" y="220"/>
                    <a:pt x="16" y="220"/>
                  </a:cubicBezTo>
                  <a:moveTo>
                    <a:pt x="109" y="220"/>
                  </a:moveTo>
                  <a:lnTo>
                    <a:pt x="73" y="220"/>
                  </a:lnTo>
                  <a:cubicBezTo>
                    <a:pt x="67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67" y="198"/>
                    <a:pt x="73" y="198"/>
                  </a:cubicBezTo>
                  <a:lnTo>
                    <a:pt x="109" y="198"/>
                  </a:lnTo>
                  <a:cubicBezTo>
                    <a:pt x="115" y="198"/>
                    <a:pt x="120" y="203"/>
                    <a:pt x="120" y="209"/>
                  </a:cubicBezTo>
                  <a:lnTo>
                    <a:pt x="120" y="209"/>
                  </a:lnTo>
                  <a:cubicBezTo>
                    <a:pt x="120" y="215"/>
                    <a:pt x="115" y="220"/>
                    <a:pt x="109" y="220"/>
                  </a:cubicBezTo>
                  <a:moveTo>
                    <a:pt x="563" y="87"/>
                  </a:moveTo>
                  <a:lnTo>
                    <a:pt x="600" y="87"/>
                  </a:lnTo>
                  <a:lnTo>
                    <a:pt x="600" y="30"/>
                  </a:lnTo>
                  <a:cubicBezTo>
                    <a:pt x="600" y="29"/>
                    <a:pt x="600" y="28"/>
                    <a:pt x="600" y="27"/>
                  </a:cubicBezTo>
                  <a:cubicBezTo>
                    <a:pt x="599" y="36"/>
                    <a:pt x="591" y="42"/>
                    <a:pt x="582" y="42"/>
                  </a:cubicBezTo>
                  <a:cubicBezTo>
                    <a:pt x="573" y="42"/>
                    <a:pt x="565" y="36"/>
                    <a:pt x="563" y="27"/>
                  </a:cubicBezTo>
                  <a:cubicBezTo>
                    <a:pt x="563" y="28"/>
                    <a:pt x="563" y="29"/>
                    <a:pt x="563" y="30"/>
                  </a:cubicBezTo>
                  <a:lnTo>
                    <a:pt x="563" y="87"/>
                  </a:lnTo>
                  <a:close/>
                  <a:moveTo>
                    <a:pt x="582" y="42"/>
                  </a:moveTo>
                  <a:cubicBezTo>
                    <a:pt x="592" y="42"/>
                    <a:pt x="600" y="34"/>
                    <a:pt x="600" y="24"/>
                  </a:cubicBezTo>
                  <a:cubicBezTo>
                    <a:pt x="600" y="14"/>
                    <a:pt x="592" y="5"/>
                    <a:pt x="582" y="5"/>
                  </a:cubicBezTo>
                  <a:cubicBezTo>
                    <a:pt x="571" y="5"/>
                    <a:pt x="563" y="14"/>
                    <a:pt x="563" y="24"/>
                  </a:cubicBezTo>
                  <a:cubicBezTo>
                    <a:pt x="563" y="34"/>
                    <a:pt x="571" y="42"/>
                    <a:pt x="582" y="42"/>
                  </a:cubicBezTo>
                  <a:moveTo>
                    <a:pt x="533" y="24"/>
                  </a:moveTo>
                  <a:lnTo>
                    <a:pt x="533" y="87"/>
                  </a:lnTo>
                  <a:moveTo>
                    <a:pt x="71" y="471"/>
                  </a:moveTo>
                  <a:lnTo>
                    <a:pt x="666" y="471"/>
                  </a:lnTo>
                  <a:lnTo>
                    <a:pt x="676" y="410"/>
                  </a:lnTo>
                  <a:lnTo>
                    <a:pt x="52" y="410"/>
                  </a:lnTo>
                  <a:lnTo>
                    <a:pt x="71" y="471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79" name="path"/>
            <p:cNvSpPr/>
            <p:nvPr/>
          </p:nvSpPr>
          <p:spPr>
            <a:xfrm>
              <a:off x="1083009" y="5812010"/>
              <a:ext cx="61426" cy="166708"/>
            </a:xfrm>
            <a:custGeom>
              <a:avLst/>
              <a:gdLst/>
              <a:ahLst/>
              <a:cxnLst/>
              <a:rect l="0" t="0" r="0" b="0"/>
              <a:pathLst>
                <a:path w="96" h="262">
                  <a:moveTo>
                    <a:pt x="91" y="256"/>
                  </a:moveTo>
                  <a:lnTo>
                    <a:pt x="5" y="5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0" name="path"/>
            <p:cNvSpPr/>
            <p:nvPr/>
          </p:nvSpPr>
          <p:spPr>
            <a:xfrm>
              <a:off x="1514981" y="5812010"/>
              <a:ext cx="31458" cy="166708"/>
            </a:xfrm>
            <a:custGeom>
              <a:avLst/>
              <a:gdLst/>
              <a:ahLst/>
              <a:cxnLst/>
              <a:rect l="0" t="0" r="0" b="0"/>
              <a:pathLst>
                <a:path w="49" h="262">
                  <a:moveTo>
                    <a:pt x="43" y="5"/>
                  </a:moveTo>
                  <a:lnTo>
                    <a:pt x="5" y="256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1" name="path"/>
            <p:cNvSpPr/>
            <p:nvPr/>
          </p:nvSpPr>
          <p:spPr>
            <a:xfrm>
              <a:off x="1083009" y="5812010"/>
              <a:ext cx="463430" cy="7199"/>
            </a:xfrm>
            <a:custGeom>
              <a:avLst/>
              <a:gdLst/>
              <a:ahLst/>
              <a:cxnLst/>
              <a:rect l="0" t="0" r="0" b="0"/>
              <a:pathLst>
                <a:path w="729" h="11">
                  <a:moveTo>
                    <a:pt x="5" y="5"/>
                  </a:moveTo>
                  <a:lnTo>
                    <a:pt x="187" y="5"/>
                  </a:lnTo>
                  <a:lnTo>
                    <a:pt x="508" y="5"/>
                  </a:lnTo>
                  <a:lnTo>
                    <a:pt x="724" y="5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2" name="path"/>
            <p:cNvSpPr/>
            <p:nvPr/>
          </p:nvSpPr>
          <p:spPr>
            <a:xfrm>
              <a:off x="1197601" y="5771293"/>
              <a:ext cx="343661" cy="47915"/>
            </a:xfrm>
            <a:custGeom>
              <a:avLst/>
              <a:gdLst/>
              <a:ahLst/>
              <a:cxnLst/>
              <a:rect l="0" t="0" r="0" b="0"/>
              <a:pathLst>
                <a:path w="541" h="75">
                  <a:moveTo>
                    <a:pt x="5" y="69"/>
                  </a:moveTo>
                  <a:lnTo>
                    <a:pt x="157" y="69"/>
                  </a:lnTo>
                  <a:lnTo>
                    <a:pt x="383" y="69"/>
                  </a:lnTo>
                  <a:lnTo>
                    <a:pt x="535" y="69"/>
                  </a:lnTo>
                  <a:lnTo>
                    <a:pt x="513" y="5"/>
                  </a:lnTo>
                  <a:lnTo>
                    <a:pt x="472" y="5"/>
                  </a:lnTo>
                  <a:lnTo>
                    <a:pt x="69" y="5"/>
                  </a:lnTo>
                  <a:lnTo>
                    <a:pt x="28" y="5"/>
                  </a:lnTo>
                  <a:lnTo>
                    <a:pt x="5" y="69"/>
                  </a:lnTo>
                  <a:close/>
                  <a:moveTo>
                    <a:pt x="89" y="24"/>
                  </a:moveTo>
                  <a:cubicBezTo>
                    <a:pt x="96" y="24"/>
                    <a:pt x="102" y="30"/>
                    <a:pt x="102" y="37"/>
                  </a:cubicBezTo>
                  <a:cubicBezTo>
                    <a:pt x="102" y="44"/>
                    <a:pt x="96" y="50"/>
                    <a:pt x="89" y="50"/>
                  </a:cubicBezTo>
                  <a:cubicBezTo>
                    <a:pt x="82" y="50"/>
                    <a:pt x="76" y="44"/>
                    <a:pt x="76" y="37"/>
                  </a:cubicBezTo>
                  <a:cubicBezTo>
                    <a:pt x="76" y="30"/>
                    <a:pt x="82" y="24"/>
                    <a:pt x="89" y="24"/>
                  </a:cubicBezTo>
                  <a:moveTo>
                    <a:pt x="161" y="24"/>
                  </a:moveTo>
                  <a:cubicBezTo>
                    <a:pt x="168" y="24"/>
                    <a:pt x="174" y="30"/>
                    <a:pt x="174" y="37"/>
                  </a:cubicBezTo>
                  <a:cubicBezTo>
                    <a:pt x="174" y="44"/>
                    <a:pt x="168" y="50"/>
                    <a:pt x="161" y="50"/>
                  </a:cubicBezTo>
                  <a:cubicBezTo>
                    <a:pt x="154" y="50"/>
                    <a:pt x="149" y="44"/>
                    <a:pt x="149" y="37"/>
                  </a:cubicBezTo>
                  <a:cubicBezTo>
                    <a:pt x="149" y="30"/>
                    <a:pt x="154" y="24"/>
                    <a:pt x="161" y="24"/>
                  </a:cubicBezTo>
                  <a:moveTo>
                    <a:pt x="234" y="24"/>
                  </a:moveTo>
                  <a:cubicBezTo>
                    <a:pt x="241" y="24"/>
                    <a:pt x="247" y="30"/>
                    <a:pt x="247" y="37"/>
                  </a:cubicBezTo>
                  <a:cubicBezTo>
                    <a:pt x="247" y="44"/>
                    <a:pt x="241" y="50"/>
                    <a:pt x="234" y="50"/>
                  </a:cubicBezTo>
                  <a:cubicBezTo>
                    <a:pt x="227" y="50"/>
                    <a:pt x="221" y="44"/>
                    <a:pt x="221" y="37"/>
                  </a:cubicBezTo>
                  <a:cubicBezTo>
                    <a:pt x="221" y="30"/>
                    <a:pt x="227" y="24"/>
                    <a:pt x="234" y="24"/>
                  </a:cubicBezTo>
                  <a:moveTo>
                    <a:pt x="306" y="24"/>
                  </a:moveTo>
                  <a:cubicBezTo>
                    <a:pt x="313" y="24"/>
                    <a:pt x="319" y="30"/>
                    <a:pt x="319" y="37"/>
                  </a:cubicBezTo>
                  <a:cubicBezTo>
                    <a:pt x="319" y="44"/>
                    <a:pt x="313" y="50"/>
                    <a:pt x="306" y="50"/>
                  </a:cubicBezTo>
                  <a:cubicBezTo>
                    <a:pt x="299" y="50"/>
                    <a:pt x="294" y="44"/>
                    <a:pt x="294" y="37"/>
                  </a:cubicBezTo>
                  <a:cubicBezTo>
                    <a:pt x="294" y="30"/>
                    <a:pt x="299" y="24"/>
                    <a:pt x="306" y="24"/>
                  </a:cubicBezTo>
                  <a:moveTo>
                    <a:pt x="379" y="24"/>
                  </a:moveTo>
                  <a:cubicBezTo>
                    <a:pt x="386" y="24"/>
                    <a:pt x="392" y="30"/>
                    <a:pt x="392" y="37"/>
                  </a:cubicBezTo>
                  <a:cubicBezTo>
                    <a:pt x="392" y="44"/>
                    <a:pt x="386" y="50"/>
                    <a:pt x="379" y="50"/>
                  </a:cubicBezTo>
                  <a:cubicBezTo>
                    <a:pt x="372" y="50"/>
                    <a:pt x="366" y="44"/>
                    <a:pt x="366" y="37"/>
                  </a:cubicBezTo>
                  <a:cubicBezTo>
                    <a:pt x="366" y="30"/>
                    <a:pt x="372" y="24"/>
                    <a:pt x="379" y="24"/>
                  </a:cubicBezTo>
                  <a:moveTo>
                    <a:pt x="451" y="24"/>
                  </a:moveTo>
                  <a:cubicBezTo>
                    <a:pt x="458" y="24"/>
                    <a:pt x="464" y="30"/>
                    <a:pt x="464" y="37"/>
                  </a:cubicBezTo>
                  <a:cubicBezTo>
                    <a:pt x="464" y="44"/>
                    <a:pt x="458" y="50"/>
                    <a:pt x="451" y="50"/>
                  </a:cubicBezTo>
                  <a:cubicBezTo>
                    <a:pt x="444" y="50"/>
                    <a:pt x="439" y="44"/>
                    <a:pt x="439" y="37"/>
                  </a:cubicBezTo>
                  <a:cubicBezTo>
                    <a:pt x="439" y="30"/>
                    <a:pt x="444" y="24"/>
                    <a:pt x="451" y="24"/>
                  </a:cubicBez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3" name="path"/>
            <p:cNvSpPr/>
            <p:nvPr/>
          </p:nvSpPr>
          <p:spPr>
            <a:xfrm>
              <a:off x="1227891" y="5727575"/>
              <a:ext cx="286646" cy="50918"/>
            </a:xfrm>
            <a:custGeom>
              <a:avLst/>
              <a:gdLst/>
              <a:ahLst/>
              <a:cxnLst/>
              <a:rect l="0" t="0" r="0" b="0"/>
              <a:pathLst>
                <a:path w="451" h="80">
                  <a:moveTo>
                    <a:pt x="5" y="74"/>
                  </a:moveTo>
                  <a:lnTo>
                    <a:pt x="445" y="74"/>
                  </a:lnTo>
                  <a:lnTo>
                    <a:pt x="445" y="27"/>
                  </a:lnTo>
                  <a:cubicBezTo>
                    <a:pt x="445" y="15"/>
                    <a:pt x="435" y="5"/>
                    <a:pt x="424" y="5"/>
                  </a:cubicBezTo>
                  <a:lnTo>
                    <a:pt x="27" y="5"/>
                  </a:lnTo>
                  <a:cubicBezTo>
                    <a:pt x="15" y="5"/>
                    <a:pt x="5" y="15"/>
                    <a:pt x="5" y="27"/>
                  </a:cubicBezTo>
                  <a:lnTo>
                    <a:pt x="5" y="74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4" name="path"/>
            <p:cNvSpPr/>
            <p:nvPr/>
          </p:nvSpPr>
          <p:spPr>
            <a:xfrm>
              <a:off x="1095152" y="5675738"/>
              <a:ext cx="402850" cy="143470"/>
            </a:xfrm>
            <a:custGeom>
              <a:avLst/>
              <a:gdLst/>
              <a:ahLst/>
              <a:cxnLst/>
              <a:rect l="0" t="0" r="0" b="0"/>
              <a:pathLst>
                <a:path w="634" h="225">
                  <a:moveTo>
                    <a:pt x="253" y="108"/>
                  </a:moveTo>
                  <a:cubicBezTo>
                    <a:pt x="260" y="108"/>
                    <a:pt x="266" y="114"/>
                    <a:pt x="266" y="121"/>
                  </a:cubicBezTo>
                  <a:cubicBezTo>
                    <a:pt x="266" y="128"/>
                    <a:pt x="260" y="134"/>
                    <a:pt x="253" y="134"/>
                  </a:cubicBezTo>
                  <a:cubicBezTo>
                    <a:pt x="246" y="134"/>
                    <a:pt x="240" y="128"/>
                    <a:pt x="240" y="121"/>
                  </a:cubicBezTo>
                  <a:cubicBezTo>
                    <a:pt x="240" y="114"/>
                    <a:pt x="246" y="108"/>
                    <a:pt x="253" y="108"/>
                  </a:cubicBezTo>
                  <a:moveTo>
                    <a:pt x="326" y="108"/>
                  </a:moveTo>
                  <a:cubicBezTo>
                    <a:pt x="333" y="108"/>
                    <a:pt x="338" y="114"/>
                    <a:pt x="338" y="121"/>
                  </a:cubicBezTo>
                  <a:cubicBezTo>
                    <a:pt x="338" y="128"/>
                    <a:pt x="333" y="134"/>
                    <a:pt x="326" y="134"/>
                  </a:cubicBezTo>
                  <a:cubicBezTo>
                    <a:pt x="318" y="134"/>
                    <a:pt x="313" y="128"/>
                    <a:pt x="313" y="121"/>
                  </a:cubicBezTo>
                  <a:cubicBezTo>
                    <a:pt x="313" y="114"/>
                    <a:pt x="318" y="108"/>
                    <a:pt x="326" y="108"/>
                  </a:cubicBezTo>
                  <a:moveTo>
                    <a:pt x="398" y="108"/>
                  </a:moveTo>
                  <a:cubicBezTo>
                    <a:pt x="405" y="108"/>
                    <a:pt x="411" y="114"/>
                    <a:pt x="411" y="121"/>
                  </a:cubicBezTo>
                  <a:cubicBezTo>
                    <a:pt x="411" y="128"/>
                    <a:pt x="405" y="134"/>
                    <a:pt x="398" y="134"/>
                  </a:cubicBezTo>
                  <a:cubicBezTo>
                    <a:pt x="391" y="134"/>
                    <a:pt x="385" y="128"/>
                    <a:pt x="385" y="121"/>
                  </a:cubicBezTo>
                  <a:cubicBezTo>
                    <a:pt x="385" y="114"/>
                    <a:pt x="391" y="108"/>
                    <a:pt x="398" y="108"/>
                  </a:cubicBezTo>
                  <a:moveTo>
                    <a:pt x="470" y="108"/>
                  </a:moveTo>
                  <a:cubicBezTo>
                    <a:pt x="478" y="108"/>
                    <a:pt x="483" y="114"/>
                    <a:pt x="483" y="121"/>
                  </a:cubicBezTo>
                  <a:cubicBezTo>
                    <a:pt x="483" y="128"/>
                    <a:pt x="478" y="134"/>
                    <a:pt x="470" y="134"/>
                  </a:cubicBezTo>
                  <a:cubicBezTo>
                    <a:pt x="463" y="134"/>
                    <a:pt x="458" y="128"/>
                    <a:pt x="458" y="121"/>
                  </a:cubicBezTo>
                  <a:cubicBezTo>
                    <a:pt x="458" y="114"/>
                    <a:pt x="463" y="108"/>
                    <a:pt x="470" y="108"/>
                  </a:cubicBezTo>
                  <a:moveTo>
                    <a:pt x="543" y="108"/>
                  </a:moveTo>
                  <a:cubicBezTo>
                    <a:pt x="550" y="108"/>
                    <a:pt x="556" y="114"/>
                    <a:pt x="556" y="121"/>
                  </a:cubicBezTo>
                  <a:cubicBezTo>
                    <a:pt x="556" y="128"/>
                    <a:pt x="550" y="134"/>
                    <a:pt x="543" y="134"/>
                  </a:cubicBezTo>
                  <a:cubicBezTo>
                    <a:pt x="536" y="134"/>
                    <a:pt x="530" y="128"/>
                    <a:pt x="530" y="121"/>
                  </a:cubicBezTo>
                  <a:cubicBezTo>
                    <a:pt x="530" y="114"/>
                    <a:pt x="536" y="108"/>
                    <a:pt x="543" y="108"/>
                  </a:cubicBezTo>
                  <a:moveTo>
                    <a:pt x="615" y="108"/>
                  </a:moveTo>
                  <a:cubicBezTo>
                    <a:pt x="623" y="108"/>
                    <a:pt x="628" y="114"/>
                    <a:pt x="628" y="121"/>
                  </a:cubicBezTo>
                  <a:cubicBezTo>
                    <a:pt x="628" y="128"/>
                    <a:pt x="623" y="134"/>
                    <a:pt x="615" y="134"/>
                  </a:cubicBezTo>
                  <a:cubicBezTo>
                    <a:pt x="608" y="134"/>
                    <a:pt x="603" y="128"/>
                    <a:pt x="603" y="121"/>
                  </a:cubicBezTo>
                  <a:cubicBezTo>
                    <a:pt x="603" y="114"/>
                    <a:pt x="608" y="108"/>
                    <a:pt x="615" y="108"/>
                  </a:cubicBezTo>
                  <a:moveTo>
                    <a:pt x="16" y="220"/>
                  </a:moveTo>
                  <a:lnTo>
                    <a:pt x="52" y="220"/>
                  </a:lnTo>
                  <a:cubicBezTo>
                    <a:pt x="58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58" y="198"/>
                    <a:pt x="52" y="198"/>
                  </a:cubicBezTo>
                  <a:lnTo>
                    <a:pt x="16" y="198"/>
                  </a:lnTo>
                  <a:cubicBezTo>
                    <a:pt x="10" y="198"/>
                    <a:pt x="5" y="203"/>
                    <a:pt x="5" y="209"/>
                  </a:cubicBezTo>
                  <a:lnTo>
                    <a:pt x="5" y="209"/>
                  </a:lnTo>
                  <a:cubicBezTo>
                    <a:pt x="5" y="215"/>
                    <a:pt x="10" y="220"/>
                    <a:pt x="16" y="220"/>
                  </a:cubicBezTo>
                  <a:moveTo>
                    <a:pt x="109" y="220"/>
                  </a:moveTo>
                  <a:lnTo>
                    <a:pt x="73" y="220"/>
                  </a:lnTo>
                  <a:cubicBezTo>
                    <a:pt x="67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67" y="198"/>
                    <a:pt x="73" y="198"/>
                  </a:cubicBezTo>
                  <a:lnTo>
                    <a:pt x="109" y="198"/>
                  </a:lnTo>
                  <a:cubicBezTo>
                    <a:pt x="115" y="198"/>
                    <a:pt x="120" y="203"/>
                    <a:pt x="120" y="209"/>
                  </a:cubicBezTo>
                  <a:lnTo>
                    <a:pt x="120" y="209"/>
                  </a:lnTo>
                  <a:cubicBezTo>
                    <a:pt x="120" y="215"/>
                    <a:pt x="115" y="220"/>
                    <a:pt x="109" y="220"/>
                  </a:cubicBezTo>
                  <a:moveTo>
                    <a:pt x="563" y="87"/>
                  </a:moveTo>
                  <a:lnTo>
                    <a:pt x="600" y="87"/>
                  </a:lnTo>
                  <a:lnTo>
                    <a:pt x="600" y="30"/>
                  </a:lnTo>
                  <a:cubicBezTo>
                    <a:pt x="600" y="29"/>
                    <a:pt x="600" y="28"/>
                    <a:pt x="600" y="27"/>
                  </a:cubicBezTo>
                  <a:cubicBezTo>
                    <a:pt x="599" y="36"/>
                    <a:pt x="591" y="42"/>
                    <a:pt x="582" y="42"/>
                  </a:cubicBezTo>
                  <a:cubicBezTo>
                    <a:pt x="573" y="42"/>
                    <a:pt x="565" y="36"/>
                    <a:pt x="563" y="27"/>
                  </a:cubicBezTo>
                  <a:cubicBezTo>
                    <a:pt x="563" y="28"/>
                    <a:pt x="563" y="29"/>
                    <a:pt x="563" y="30"/>
                  </a:cubicBezTo>
                  <a:lnTo>
                    <a:pt x="563" y="87"/>
                  </a:lnTo>
                  <a:close/>
                  <a:moveTo>
                    <a:pt x="582" y="42"/>
                  </a:moveTo>
                  <a:cubicBezTo>
                    <a:pt x="592" y="42"/>
                    <a:pt x="600" y="34"/>
                    <a:pt x="600" y="24"/>
                  </a:cubicBezTo>
                  <a:cubicBezTo>
                    <a:pt x="600" y="14"/>
                    <a:pt x="592" y="5"/>
                    <a:pt x="582" y="5"/>
                  </a:cubicBezTo>
                  <a:cubicBezTo>
                    <a:pt x="571" y="5"/>
                    <a:pt x="563" y="14"/>
                    <a:pt x="563" y="24"/>
                  </a:cubicBezTo>
                  <a:cubicBezTo>
                    <a:pt x="563" y="34"/>
                    <a:pt x="571" y="42"/>
                    <a:pt x="582" y="42"/>
                  </a:cubicBezTo>
                  <a:moveTo>
                    <a:pt x="533" y="24"/>
                  </a:moveTo>
                  <a:lnTo>
                    <a:pt x="533" y="87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5" name="path"/>
            <p:cNvSpPr/>
            <p:nvPr/>
          </p:nvSpPr>
          <p:spPr>
            <a:xfrm>
              <a:off x="1083009" y="413973"/>
              <a:ext cx="463430" cy="7199"/>
            </a:xfrm>
            <a:custGeom>
              <a:avLst/>
              <a:gdLst/>
              <a:ahLst/>
              <a:cxnLst/>
              <a:rect l="0" t="0" r="0" b="0"/>
              <a:pathLst>
                <a:path w="729" h="11">
                  <a:moveTo>
                    <a:pt x="5" y="5"/>
                  </a:moveTo>
                  <a:lnTo>
                    <a:pt x="187" y="5"/>
                  </a:lnTo>
                  <a:lnTo>
                    <a:pt x="508" y="5"/>
                  </a:lnTo>
                  <a:lnTo>
                    <a:pt x="724" y="5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6" name="path"/>
            <p:cNvSpPr/>
            <p:nvPr/>
          </p:nvSpPr>
          <p:spPr>
            <a:xfrm>
              <a:off x="1083009" y="413973"/>
              <a:ext cx="61426" cy="166707"/>
            </a:xfrm>
            <a:custGeom>
              <a:avLst/>
              <a:gdLst/>
              <a:ahLst/>
              <a:cxnLst/>
              <a:rect l="0" t="0" r="0" b="0"/>
              <a:pathLst>
                <a:path w="96" h="262">
                  <a:moveTo>
                    <a:pt x="91" y="256"/>
                  </a:moveTo>
                  <a:lnTo>
                    <a:pt x="5" y="5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7" name="path"/>
            <p:cNvSpPr/>
            <p:nvPr/>
          </p:nvSpPr>
          <p:spPr>
            <a:xfrm>
              <a:off x="1514981" y="413973"/>
              <a:ext cx="31458" cy="166707"/>
            </a:xfrm>
            <a:custGeom>
              <a:avLst/>
              <a:gdLst/>
              <a:ahLst/>
              <a:cxnLst/>
              <a:rect l="0" t="0" r="0" b="0"/>
              <a:pathLst>
                <a:path w="49" h="262">
                  <a:moveTo>
                    <a:pt x="43" y="5"/>
                  </a:moveTo>
                  <a:lnTo>
                    <a:pt x="5" y="256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8" name="path"/>
            <p:cNvSpPr/>
            <p:nvPr/>
          </p:nvSpPr>
          <p:spPr>
            <a:xfrm>
              <a:off x="1197601" y="373256"/>
              <a:ext cx="343661" cy="47916"/>
            </a:xfrm>
            <a:custGeom>
              <a:avLst/>
              <a:gdLst/>
              <a:ahLst/>
              <a:cxnLst/>
              <a:rect l="0" t="0" r="0" b="0"/>
              <a:pathLst>
                <a:path w="541" h="75">
                  <a:moveTo>
                    <a:pt x="5" y="69"/>
                  </a:moveTo>
                  <a:lnTo>
                    <a:pt x="157" y="69"/>
                  </a:lnTo>
                  <a:lnTo>
                    <a:pt x="383" y="69"/>
                  </a:lnTo>
                  <a:lnTo>
                    <a:pt x="535" y="69"/>
                  </a:lnTo>
                  <a:lnTo>
                    <a:pt x="513" y="5"/>
                  </a:lnTo>
                  <a:lnTo>
                    <a:pt x="472" y="5"/>
                  </a:lnTo>
                  <a:lnTo>
                    <a:pt x="69" y="5"/>
                  </a:lnTo>
                  <a:lnTo>
                    <a:pt x="28" y="5"/>
                  </a:lnTo>
                  <a:lnTo>
                    <a:pt x="5" y="69"/>
                  </a:lnTo>
                  <a:close/>
                  <a:moveTo>
                    <a:pt x="89" y="24"/>
                  </a:moveTo>
                  <a:cubicBezTo>
                    <a:pt x="96" y="24"/>
                    <a:pt x="102" y="30"/>
                    <a:pt x="102" y="37"/>
                  </a:cubicBezTo>
                  <a:cubicBezTo>
                    <a:pt x="102" y="44"/>
                    <a:pt x="96" y="50"/>
                    <a:pt x="89" y="50"/>
                  </a:cubicBezTo>
                  <a:cubicBezTo>
                    <a:pt x="82" y="50"/>
                    <a:pt x="76" y="44"/>
                    <a:pt x="76" y="37"/>
                  </a:cubicBezTo>
                  <a:cubicBezTo>
                    <a:pt x="76" y="30"/>
                    <a:pt x="82" y="24"/>
                    <a:pt x="89" y="24"/>
                  </a:cubicBezTo>
                  <a:moveTo>
                    <a:pt x="161" y="24"/>
                  </a:moveTo>
                  <a:cubicBezTo>
                    <a:pt x="168" y="24"/>
                    <a:pt x="174" y="30"/>
                    <a:pt x="174" y="37"/>
                  </a:cubicBezTo>
                  <a:cubicBezTo>
                    <a:pt x="174" y="44"/>
                    <a:pt x="168" y="50"/>
                    <a:pt x="161" y="50"/>
                  </a:cubicBezTo>
                  <a:cubicBezTo>
                    <a:pt x="154" y="50"/>
                    <a:pt x="149" y="44"/>
                    <a:pt x="149" y="37"/>
                  </a:cubicBezTo>
                  <a:cubicBezTo>
                    <a:pt x="149" y="30"/>
                    <a:pt x="154" y="24"/>
                    <a:pt x="161" y="24"/>
                  </a:cubicBezTo>
                  <a:moveTo>
                    <a:pt x="234" y="24"/>
                  </a:moveTo>
                  <a:cubicBezTo>
                    <a:pt x="241" y="24"/>
                    <a:pt x="247" y="30"/>
                    <a:pt x="247" y="37"/>
                  </a:cubicBezTo>
                  <a:cubicBezTo>
                    <a:pt x="247" y="44"/>
                    <a:pt x="241" y="50"/>
                    <a:pt x="234" y="50"/>
                  </a:cubicBezTo>
                  <a:cubicBezTo>
                    <a:pt x="227" y="50"/>
                    <a:pt x="221" y="44"/>
                    <a:pt x="221" y="37"/>
                  </a:cubicBezTo>
                  <a:cubicBezTo>
                    <a:pt x="221" y="30"/>
                    <a:pt x="227" y="24"/>
                    <a:pt x="234" y="24"/>
                  </a:cubicBezTo>
                  <a:moveTo>
                    <a:pt x="306" y="24"/>
                  </a:moveTo>
                  <a:cubicBezTo>
                    <a:pt x="313" y="24"/>
                    <a:pt x="319" y="30"/>
                    <a:pt x="319" y="37"/>
                  </a:cubicBezTo>
                  <a:cubicBezTo>
                    <a:pt x="319" y="44"/>
                    <a:pt x="313" y="50"/>
                    <a:pt x="306" y="50"/>
                  </a:cubicBezTo>
                  <a:cubicBezTo>
                    <a:pt x="299" y="50"/>
                    <a:pt x="294" y="44"/>
                    <a:pt x="294" y="37"/>
                  </a:cubicBezTo>
                  <a:cubicBezTo>
                    <a:pt x="294" y="30"/>
                    <a:pt x="299" y="24"/>
                    <a:pt x="306" y="24"/>
                  </a:cubicBezTo>
                  <a:moveTo>
                    <a:pt x="379" y="24"/>
                  </a:moveTo>
                  <a:cubicBezTo>
                    <a:pt x="386" y="24"/>
                    <a:pt x="392" y="30"/>
                    <a:pt x="392" y="37"/>
                  </a:cubicBezTo>
                  <a:cubicBezTo>
                    <a:pt x="392" y="44"/>
                    <a:pt x="386" y="50"/>
                    <a:pt x="379" y="50"/>
                  </a:cubicBezTo>
                  <a:cubicBezTo>
                    <a:pt x="372" y="50"/>
                    <a:pt x="366" y="44"/>
                    <a:pt x="366" y="37"/>
                  </a:cubicBezTo>
                  <a:cubicBezTo>
                    <a:pt x="366" y="30"/>
                    <a:pt x="372" y="24"/>
                    <a:pt x="379" y="24"/>
                  </a:cubicBezTo>
                  <a:moveTo>
                    <a:pt x="451" y="24"/>
                  </a:moveTo>
                  <a:cubicBezTo>
                    <a:pt x="458" y="24"/>
                    <a:pt x="464" y="30"/>
                    <a:pt x="464" y="37"/>
                  </a:cubicBezTo>
                  <a:cubicBezTo>
                    <a:pt x="464" y="44"/>
                    <a:pt x="458" y="50"/>
                    <a:pt x="451" y="50"/>
                  </a:cubicBezTo>
                  <a:cubicBezTo>
                    <a:pt x="444" y="50"/>
                    <a:pt x="439" y="44"/>
                    <a:pt x="439" y="37"/>
                  </a:cubicBezTo>
                  <a:cubicBezTo>
                    <a:pt x="439" y="30"/>
                    <a:pt x="444" y="24"/>
                    <a:pt x="451" y="24"/>
                  </a:cubicBez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89" name="path"/>
            <p:cNvSpPr/>
            <p:nvPr/>
          </p:nvSpPr>
          <p:spPr>
            <a:xfrm>
              <a:off x="1227891" y="329538"/>
              <a:ext cx="286646" cy="50917"/>
            </a:xfrm>
            <a:custGeom>
              <a:avLst/>
              <a:gdLst/>
              <a:ahLst/>
              <a:cxnLst/>
              <a:rect l="0" t="0" r="0" b="0"/>
              <a:pathLst>
                <a:path w="451" h="80">
                  <a:moveTo>
                    <a:pt x="5" y="74"/>
                  </a:moveTo>
                  <a:lnTo>
                    <a:pt x="445" y="74"/>
                  </a:lnTo>
                  <a:lnTo>
                    <a:pt x="445" y="27"/>
                  </a:lnTo>
                  <a:cubicBezTo>
                    <a:pt x="445" y="15"/>
                    <a:pt x="435" y="5"/>
                    <a:pt x="424" y="5"/>
                  </a:cubicBezTo>
                  <a:lnTo>
                    <a:pt x="27" y="5"/>
                  </a:lnTo>
                  <a:cubicBezTo>
                    <a:pt x="15" y="5"/>
                    <a:pt x="5" y="15"/>
                    <a:pt x="5" y="27"/>
                  </a:cubicBezTo>
                  <a:lnTo>
                    <a:pt x="5" y="74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0" name="path"/>
            <p:cNvSpPr/>
            <p:nvPr/>
          </p:nvSpPr>
          <p:spPr>
            <a:xfrm>
              <a:off x="1095152" y="277702"/>
              <a:ext cx="402850" cy="143470"/>
            </a:xfrm>
            <a:custGeom>
              <a:avLst/>
              <a:gdLst/>
              <a:ahLst/>
              <a:cxnLst/>
              <a:rect l="0" t="0" r="0" b="0"/>
              <a:pathLst>
                <a:path w="634" h="225">
                  <a:moveTo>
                    <a:pt x="253" y="108"/>
                  </a:moveTo>
                  <a:cubicBezTo>
                    <a:pt x="260" y="108"/>
                    <a:pt x="266" y="114"/>
                    <a:pt x="266" y="121"/>
                  </a:cubicBezTo>
                  <a:cubicBezTo>
                    <a:pt x="266" y="128"/>
                    <a:pt x="260" y="134"/>
                    <a:pt x="253" y="134"/>
                  </a:cubicBezTo>
                  <a:cubicBezTo>
                    <a:pt x="246" y="134"/>
                    <a:pt x="240" y="128"/>
                    <a:pt x="240" y="121"/>
                  </a:cubicBezTo>
                  <a:cubicBezTo>
                    <a:pt x="240" y="114"/>
                    <a:pt x="246" y="108"/>
                    <a:pt x="253" y="108"/>
                  </a:cubicBezTo>
                  <a:moveTo>
                    <a:pt x="326" y="108"/>
                  </a:moveTo>
                  <a:cubicBezTo>
                    <a:pt x="333" y="108"/>
                    <a:pt x="338" y="114"/>
                    <a:pt x="338" y="121"/>
                  </a:cubicBezTo>
                  <a:cubicBezTo>
                    <a:pt x="338" y="128"/>
                    <a:pt x="333" y="134"/>
                    <a:pt x="326" y="134"/>
                  </a:cubicBezTo>
                  <a:cubicBezTo>
                    <a:pt x="318" y="134"/>
                    <a:pt x="313" y="128"/>
                    <a:pt x="313" y="121"/>
                  </a:cubicBezTo>
                  <a:cubicBezTo>
                    <a:pt x="313" y="114"/>
                    <a:pt x="318" y="108"/>
                    <a:pt x="326" y="108"/>
                  </a:cubicBezTo>
                  <a:moveTo>
                    <a:pt x="398" y="108"/>
                  </a:moveTo>
                  <a:cubicBezTo>
                    <a:pt x="405" y="108"/>
                    <a:pt x="411" y="114"/>
                    <a:pt x="411" y="121"/>
                  </a:cubicBezTo>
                  <a:cubicBezTo>
                    <a:pt x="411" y="128"/>
                    <a:pt x="405" y="134"/>
                    <a:pt x="398" y="134"/>
                  </a:cubicBezTo>
                  <a:cubicBezTo>
                    <a:pt x="391" y="134"/>
                    <a:pt x="385" y="128"/>
                    <a:pt x="385" y="121"/>
                  </a:cubicBezTo>
                  <a:cubicBezTo>
                    <a:pt x="385" y="114"/>
                    <a:pt x="391" y="108"/>
                    <a:pt x="398" y="108"/>
                  </a:cubicBezTo>
                  <a:moveTo>
                    <a:pt x="470" y="108"/>
                  </a:moveTo>
                  <a:cubicBezTo>
                    <a:pt x="478" y="108"/>
                    <a:pt x="483" y="114"/>
                    <a:pt x="483" y="121"/>
                  </a:cubicBezTo>
                  <a:cubicBezTo>
                    <a:pt x="483" y="128"/>
                    <a:pt x="478" y="134"/>
                    <a:pt x="470" y="134"/>
                  </a:cubicBezTo>
                  <a:cubicBezTo>
                    <a:pt x="463" y="134"/>
                    <a:pt x="458" y="128"/>
                    <a:pt x="458" y="121"/>
                  </a:cubicBezTo>
                  <a:cubicBezTo>
                    <a:pt x="458" y="114"/>
                    <a:pt x="463" y="108"/>
                    <a:pt x="470" y="108"/>
                  </a:cubicBezTo>
                  <a:moveTo>
                    <a:pt x="543" y="108"/>
                  </a:moveTo>
                  <a:cubicBezTo>
                    <a:pt x="550" y="108"/>
                    <a:pt x="556" y="114"/>
                    <a:pt x="556" y="121"/>
                  </a:cubicBezTo>
                  <a:cubicBezTo>
                    <a:pt x="556" y="128"/>
                    <a:pt x="550" y="134"/>
                    <a:pt x="543" y="134"/>
                  </a:cubicBezTo>
                  <a:cubicBezTo>
                    <a:pt x="536" y="134"/>
                    <a:pt x="530" y="128"/>
                    <a:pt x="530" y="121"/>
                  </a:cubicBezTo>
                  <a:cubicBezTo>
                    <a:pt x="530" y="114"/>
                    <a:pt x="536" y="108"/>
                    <a:pt x="543" y="108"/>
                  </a:cubicBezTo>
                  <a:moveTo>
                    <a:pt x="615" y="108"/>
                  </a:moveTo>
                  <a:cubicBezTo>
                    <a:pt x="623" y="108"/>
                    <a:pt x="628" y="114"/>
                    <a:pt x="628" y="121"/>
                  </a:cubicBezTo>
                  <a:cubicBezTo>
                    <a:pt x="628" y="128"/>
                    <a:pt x="623" y="134"/>
                    <a:pt x="615" y="134"/>
                  </a:cubicBezTo>
                  <a:cubicBezTo>
                    <a:pt x="608" y="134"/>
                    <a:pt x="603" y="128"/>
                    <a:pt x="603" y="121"/>
                  </a:cubicBezTo>
                  <a:cubicBezTo>
                    <a:pt x="603" y="114"/>
                    <a:pt x="608" y="108"/>
                    <a:pt x="615" y="108"/>
                  </a:cubicBezTo>
                  <a:moveTo>
                    <a:pt x="16" y="220"/>
                  </a:moveTo>
                  <a:lnTo>
                    <a:pt x="52" y="220"/>
                  </a:lnTo>
                  <a:cubicBezTo>
                    <a:pt x="58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58" y="198"/>
                    <a:pt x="52" y="198"/>
                  </a:cubicBezTo>
                  <a:lnTo>
                    <a:pt x="16" y="198"/>
                  </a:lnTo>
                  <a:cubicBezTo>
                    <a:pt x="10" y="198"/>
                    <a:pt x="5" y="203"/>
                    <a:pt x="5" y="209"/>
                  </a:cubicBezTo>
                  <a:lnTo>
                    <a:pt x="5" y="209"/>
                  </a:lnTo>
                  <a:cubicBezTo>
                    <a:pt x="5" y="215"/>
                    <a:pt x="10" y="220"/>
                    <a:pt x="16" y="220"/>
                  </a:cubicBezTo>
                  <a:moveTo>
                    <a:pt x="109" y="220"/>
                  </a:moveTo>
                  <a:lnTo>
                    <a:pt x="73" y="220"/>
                  </a:lnTo>
                  <a:cubicBezTo>
                    <a:pt x="67" y="220"/>
                    <a:pt x="62" y="215"/>
                    <a:pt x="62" y="209"/>
                  </a:cubicBezTo>
                  <a:lnTo>
                    <a:pt x="62" y="209"/>
                  </a:lnTo>
                  <a:cubicBezTo>
                    <a:pt x="62" y="203"/>
                    <a:pt x="67" y="198"/>
                    <a:pt x="73" y="198"/>
                  </a:cubicBezTo>
                  <a:lnTo>
                    <a:pt x="109" y="198"/>
                  </a:lnTo>
                  <a:cubicBezTo>
                    <a:pt x="115" y="198"/>
                    <a:pt x="120" y="203"/>
                    <a:pt x="120" y="209"/>
                  </a:cubicBezTo>
                  <a:lnTo>
                    <a:pt x="120" y="209"/>
                  </a:lnTo>
                  <a:cubicBezTo>
                    <a:pt x="120" y="215"/>
                    <a:pt x="115" y="220"/>
                    <a:pt x="109" y="220"/>
                  </a:cubicBezTo>
                  <a:moveTo>
                    <a:pt x="563" y="87"/>
                  </a:moveTo>
                  <a:lnTo>
                    <a:pt x="600" y="87"/>
                  </a:lnTo>
                  <a:lnTo>
                    <a:pt x="600" y="30"/>
                  </a:lnTo>
                  <a:cubicBezTo>
                    <a:pt x="600" y="29"/>
                    <a:pt x="600" y="28"/>
                    <a:pt x="600" y="27"/>
                  </a:cubicBezTo>
                  <a:cubicBezTo>
                    <a:pt x="599" y="36"/>
                    <a:pt x="591" y="42"/>
                    <a:pt x="582" y="42"/>
                  </a:cubicBezTo>
                  <a:cubicBezTo>
                    <a:pt x="573" y="42"/>
                    <a:pt x="565" y="36"/>
                    <a:pt x="563" y="27"/>
                  </a:cubicBezTo>
                  <a:cubicBezTo>
                    <a:pt x="563" y="28"/>
                    <a:pt x="563" y="29"/>
                    <a:pt x="563" y="30"/>
                  </a:cubicBezTo>
                  <a:lnTo>
                    <a:pt x="563" y="87"/>
                  </a:lnTo>
                  <a:close/>
                  <a:moveTo>
                    <a:pt x="582" y="42"/>
                  </a:moveTo>
                  <a:cubicBezTo>
                    <a:pt x="592" y="42"/>
                    <a:pt x="600" y="34"/>
                    <a:pt x="600" y="24"/>
                  </a:cubicBezTo>
                  <a:cubicBezTo>
                    <a:pt x="600" y="14"/>
                    <a:pt x="592" y="5"/>
                    <a:pt x="582" y="5"/>
                  </a:cubicBezTo>
                  <a:cubicBezTo>
                    <a:pt x="571" y="5"/>
                    <a:pt x="563" y="14"/>
                    <a:pt x="563" y="24"/>
                  </a:cubicBezTo>
                  <a:cubicBezTo>
                    <a:pt x="563" y="34"/>
                    <a:pt x="571" y="42"/>
                    <a:pt x="582" y="42"/>
                  </a:cubicBezTo>
                  <a:moveTo>
                    <a:pt x="533" y="24"/>
                  </a:moveTo>
                  <a:lnTo>
                    <a:pt x="533" y="87"/>
                  </a:lnTo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1" name="path"/>
            <p:cNvSpPr/>
            <p:nvPr/>
          </p:nvSpPr>
          <p:spPr>
            <a:xfrm>
              <a:off x="1124899" y="5932985"/>
              <a:ext cx="403113" cy="45734"/>
            </a:xfrm>
            <a:custGeom>
              <a:avLst/>
              <a:gdLst/>
              <a:ahLst/>
              <a:cxnLst/>
              <a:rect l="0" t="0" r="0" b="0"/>
              <a:pathLst>
                <a:path w="634" h="72">
                  <a:moveTo>
                    <a:pt x="25" y="66"/>
                  </a:moveTo>
                  <a:lnTo>
                    <a:pt x="619" y="66"/>
                  </a:lnTo>
                  <a:lnTo>
                    <a:pt x="629" y="5"/>
                  </a:lnTo>
                  <a:lnTo>
                    <a:pt x="5" y="5"/>
                  </a:lnTo>
                  <a:lnTo>
                    <a:pt x="25" y="66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2" name="path"/>
            <p:cNvSpPr/>
            <p:nvPr/>
          </p:nvSpPr>
          <p:spPr>
            <a:xfrm>
              <a:off x="1124899" y="534947"/>
              <a:ext cx="403113" cy="45733"/>
            </a:xfrm>
            <a:custGeom>
              <a:avLst/>
              <a:gdLst/>
              <a:ahLst/>
              <a:cxnLst/>
              <a:rect l="0" t="0" r="0" b="0"/>
              <a:pathLst>
                <a:path w="634" h="72">
                  <a:moveTo>
                    <a:pt x="25" y="66"/>
                  </a:moveTo>
                  <a:lnTo>
                    <a:pt x="619" y="66"/>
                  </a:lnTo>
                  <a:lnTo>
                    <a:pt x="629" y="5"/>
                  </a:lnTo>
                  <a:lnTo>
                    <a:pt x="5" y="5"/>
                  </a:lnTo>
                  <a:lnTo>
                    <a:pt x="25" y="66"/>
                  </a:lnTo>
                  <a:close/>
                </a:path>
              </a:pathLst>
            </a:custGeom>
            <a:noFill/>
            <a:ln w="7199" cap="rnd">
              <a:solidFill>
                <a:srgbClr val="0095D9">
                  <a:alpha val="100000"/>
                </a:srgbClr>
              </a:solidFill>
              <a:prstDash val="solid"/>
              <a:round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3" name="path"/>
            <p:cNvSpPr/>
            <p:nvPr/>
          </p:nvSpPr>
          <p:spPr>
            <a:xfrm>
              <a:off x="1579780" y="481738"/>
              <a:ext cx="186771" cy="43283"/>
            </a:xfrm>
            <a:custGeom>
              <a:avLst/>
              <a:gdLst/>
              <a:ahLst/>
              <a:cxnLst/>
              <a:rect l="0" t="0" r="0" b="0"/>
              <a:pathLst>
                <a:path w="294" h="68">
                  <a:moveTo>
                    <a:pt x="5" y="41"/>
                  </a:moveTo>
                  <a:cubicBezTo>
                    <a:pt x="73" y="59"/>
                    <a:pt x="111" y="69"/>
                    <a:pt x="155" y="56"/>
                  </a:cubicBezTo>
                  <a:cubicBezTo>
                    <a:pt x="199" y="44"/>
                    <a:pt x="250" y="9"/>
                    <a:pt x="288" y="5"/>
                  </a:cubicBezTo>
                </a:path>
              </a:pathLst>
            </a:custGeom>
            <a:noFill/>
            <a:ln w="7199" cap="flat">
              <a:solidFill>
                <a:srgbClr val="0095D9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294" name="path"/>
            <p:cNvSpPr/>
            <p:nvPr/>
          </p:nvSpPr>
          <p:spPr>
            <a:xfrm>
              <a:off x="1579780" y="5879777"/>
              <a:ext cx="186771" cy="43282"/>
            </a:xfrm>
            <a:custGeom>
              <a:avLst/>
              <a:gdLst/>
              <a:ahLst/>
              <a:cxnLst/>
              <a:rect l="0" t="0" r="0" b="0"/>
              <a:pathLst>
                <a:path w="294" h="68">
                  <a:moveTo>
                    <a:pt x="5" y="41"/>
                  </a:moveTo>
                  <a:cubicBezTo>
                    <a:pt x="73" y="59"/>
                    <a:pt x="111" y="69"/>
                    <a:pt x="155" y="56"/>
                  </a:cubicBezTo>
                  <a:cubicBezTo>
                    <a:pt x="199" y="44"/>
                    <a:pt x="250" y="9"/>
                    <a:pt x="288" y="5"/>
                  </a:cubicBezTo>
                </a:path>
              </a:pathLst>
            </a:custGeom>
            <a:noFill/>
            <a:ln w="7199" cap="flat">
              <a:solidFill>
                <a:srgbClr val="0095D9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</p:grpSp>
      <p:pic>
        <p:nvPicPr>
          <p:cNvPr id="295" name="picture 2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296" name="textbox 296"/>
          <p:cNvSpPr/>
          <p:nvPr/>
        </p:nvSpPr>
        <p:spPr>
          <a:xfrm>
            <a:off x="674028" y="1087520"/>
            <a:ext cx="3599179" cy="71945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3000"/>
              </a:lnSpc>
            </a:pPr>
            <a:endParaRPr lang="en-US" altLang="en-US" sz="100" dirty="0"/>
          </a:p>
          <a:p>
            <a:pPr marL="12700" algn="l" rtl="0" eaLnBrk="0">
              <a:lnSpc>
                <a:spcPct val="76000"/>
              </a:lnSpc>
            </a:pPr>
            <a:r>
              <a:rPr sz="2300" u="sng" spc="-11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WATER</a:t>
            </a:r>
            <a:r>
              <a:rPr sz="2300" u="sng" spc="-11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11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TRANSPORTATI</a:t>
            </a:r>
            <a:r>
              <a:rPr sz="2300" u="sng" spc="-4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r>
              <a:rPr sz="2300" u="sng" spc="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N</a:t>
            </a:r>
            <a:endParaRPr lang="en-US" altLang="en-US" sz="2300" dirty="0"/>
          </a:p>
          <a:p>
            <a:pPr marL="134620" algn="l" rtl="0" eaLnBrk="0">
              <a:lnSpc>
                <a:spcPts val="3355"/>
              </a:lnSpc>
              <a:tabLst>
                <a:tab pos="206375" algn="l"/>
              </a:tabLst>
            </a:pPr>
            <a:r>
              <a:rPr sz="1900" spc="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900" spc="7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水路运</a:t>
            </a:r>
            <a:r>
              <a:rPr sz="1900" spc="6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输</a:t>
            </a:r>
            <a:endParaRPr lang="en-US" altLang="en-US" sz="1900" dirty="0"/>
          </a:p>
        </p:txBody>
      </p:sp>
      <p:sp>
        <p:nvSpPr>
          <p:cNvPr id="297" name="path"/>
          <p:cNvSpPr/>
          <p:nvPr/>
        </p:nvSpPr>
        <p:spPr>
          <a:xfrm>
            <a:off x="695016" y="1533325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2E3092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9" name="textbox 299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300" name="textbox 300"/>
          <p:cNvSpPr/>
          <p:nvPr/>
        </p:nvSpPr>
        <p:spPr>
          <a:xfrm>
            <a:off x="648335" y="9819640"/>
            <a:ext cx="851535" cy="207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800" spc="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PE</a:t>
            </a:r>
            <a:r>
              <a:rPr sz="800" spc="2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2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11</a:t>
            </a:r>
            <a:r>
              <a:rPr sz="700" spc="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700" spc="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/12</a:t>
            </a:r>
            <a:endParaRPr lang="en-US" altLang="en-US" sz="700" dirty="0"/>
          </a:p>
        </p:txBody>
      </p:sp>
      <p:sp>
        <p:nvSpPr>
          <p:cNvPr id="301" name="textbox 301"/>
          <p:cNvSpPr/>
          <p:nvPr/>
        </p:nvSpPr>
        <p:spPr>
          <a:xfrm>
            <a:off x="511505" y="9820588"/>
            <a:ext cx="149860" cy="18668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265"/>
              </a:lnSpc>
            </a:pPr>
            <a:r>
              <a:rPr sz="700" spc="-40" dirty="0">
                <a:solidFill>
                  <a:srgbClr val="2E3092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700" spc="-4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</a:t>
            </a:r>
            <a:endParaRPr lang="en-US" altLang="en-US" sz="700" dirty="0"/>
          </a:p>
        </p:txBody>
      </p:sp>
      <p:sp>
        <p:nvSpPr>
          <p:cNvPr id="150" name="textbox 150"/>
          <p:cNvSpPr/>
          <p:nvPr/>
        </p:nvSpPr>
        <p:spPr>
          <a:xfrm>
            <a:off x="414393" y="33166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rect"/>
          <p:cNvSpPr/>
          <p:nvPr/>
        </p:nvSpPr>
        <p:spPr>
          <a:xfrm>
            <a:off x="3260750" y="4443224"/>
            <a:ext cx="3971" cy="6398"/>
          </a:xfrm>
          <a:prstGeom prst="rect">
            <a:avLst/>
          </a:prstGeom>
          <a:solidFill>
            <a:srgbClr val="FFFFFF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4" name="rect"/>
          <p:cNvSpPr/>
          <p:nvPr/>
        </p:nvSpPr>
        <p:spPr>
          <a:xfrm>
            <a:off x="3176524" y="4769294"/>
            <a:ext cx="3578" cy="3615"/>
          </a:xfrm>
          <a:prstGeom prst="rect">
            <a:avLst/>
          </a:prstGeom>
          <a:solidFill>
            <a:srgbClr val="FFFFFF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05" name="picture 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1600000">
            <a:off x="1744373" y="1846236"/>
            <a:ext cx="4649234" cy="3539421"/>
          </a:xfrm>
          <a:prstGeom prst="rect">
            <a:avLst/>
          </a:prstGeom>
        </p:spPr>
      </p:pic>
      <p:pic>
        <p:nvPicPr>
          <p:cNvPr id="306" name="picture 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10361" y="7198292"/>
            <a:ext cx="5675151" cy="2116651"/>
          </a:xfrm>
          <a:prstGeom prst="rect">
            <a:avLst/>
          </a:prstGeom>
        </p:spPr>
      </p:pic>
      <p:sp>
        <p:nvSpPr>
          <p:cNvPr id="307" name="path"/>
          <p:cNvSpPr/>
          <p:nvPr/>
        </p:nvSpPr>
        <p:spPr>
          <a:xfrm>
            <a:off x="3851798" y="4169517"/>
            <a:ext cx="9406" cy="12178"/>
          </a:xfrm>
          <a:custGeom>
            <a:avLst/>
            <a:gdLst/>
            <a:ahLst/>
            <a:cxnLst/>
            <a:rect l="0" t="0" r="0" b="0"/>
            <a:pathLst>
              <a:path w="14" h="19">
                <a:moveTo>
                  <a:pt x="11" y="16"/>
                </a:moveTo>
                <a:lnTo>
                  <a:pt x="12" y="13"/>
                </a:lnTo>
                <a:moveTo>
                  <a:pt x="12" y="13"/>
                </a:moveTo>
                <a:cubicBezTo>
                  <a:pt x="8" y="9"/>
                  <a:pt x="5" y="6"/>
                  <a:pt x="2" y="2"/>
                </a:cubicBezTo>
              </a:path>
            </a:pathLst>
          </a:custGeom>
          <a:noFill/>
          <a:ln w="3181" cap="rnd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8" name="rect"/>
          <p:cNvSpPr/>
          <p:nvPr/>
        </p:nvSpPr>
        <p:spPr>
          <a:xfrm>
            <a:off x="3644715" y="4985458"/>
            <a:ext cx="50238" cy="41767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9" name="rect"/>
          <p:cNvSpPr/>
          <p:nvPr/>
        </p:nvSpPr>
        <p:spPr>
          <a:xfrm>
            <a:off x="3746575" y="4229720"/>
            <a:ext cx="4524" cy="7362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0" name="rect"/>
          <p:cNvSpPr/>
          <p:nvPr/>
        </p:nvSpPr>
        <p:spPr>
          <a:xfrm>
            <a:off x="3564333" y="4061117"/>
            <a:ext cx="3502" cy="3403"/>
          </a:xfrm>
          <a:prstGeom prst="rect">
            <a:avLst/>
          </a:prstGeom>
          <a:solidFill>
            <a:srgbClr val="FFFFFF">
              <a:alpha val="22352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1" name="path"/>
          <p:cNvSpPr/>
          <p:nvPr/>
        </p:nvSpPr>
        <p:spPr>
          <a:xfrm>
            <a:off x="3740775" y="4108794"/>
            <a:ext cx="15432" cy="22532"/>
          </a:xfrm>
          <a:custGeom>
            <a:avLst/>
            <a:gdLst/>
            <a:ahLst/>
            <a:cxnLst/>
            <a:rect l="0" t="0" r="0" b="0"/>
            <a:pathLst>
              <a:path w="24" h="35">
                <a:moveTo>
                  <a:pt x="2" y="32"/>
                </a:moveTo>
                <a:lnTo>
                  <a:pt x="6" y="26"/>
                </a:lnTo>
                <a:moveTo>
                  <a:pt x="6" y="26"/>
                </a:moveTo>
                <a:cubicBezTo>
                  <a:pt x="8" y="14"/>
                  <a:pt x="5" y="11"/>
                  <a:pt x="15" y="4"/>
                </a:cubicBezTo>
                <a:cubicBezTo>
                  <a:pt x="17" y="3"/>
                  <a:pt x="19" y="3"/>
                  <a:pt x="21" y="2"/>
                </a:cubicBezTo>
                <a:moveTo>
                  <a:pt x="2" y="32"/>
                </a:moveTo>
                <a:lnTo>
                  <a:pt x="6" y="26"/>
                </a:lnTo>
              </a:path>
            </a:pathLst>
          </a:custGeom>
          <a:noFill/>
          <a:ln w="3181" cap="rnd">
            <a:solidFill>
              <a:srgbClr val="FFFFFF">
                <a:alpha val="100000"/>
              </a:srgbClr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2" name="picture 3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382757" y="4261173"/>
            <a:ext cx="6350" cy="6350"/>
          </a:xfrm>
          <a:prstGeom prst="rect">
            <a:avLst/>
          </a:prstGeom>
        </p:spPr>
      </p:pic>
      <p:sp>
        <p:nvSpPr>
          <p:cNvPr id="313" name="rect"/>
          <p:cNvSpPr/>
          <p:nvPr/>
        </p:nvSpPr>
        <p:spPr>
          <a:xfrm>
            <a:off x="2915424" y="4733615"/>
            <a:ext cx="3378" cy="3528"/>
          </a:xfrm>
          <a:prstGeom prst="rect">
            <a:avLst/>
          </a:prstGeom>
          <a:solidFill>
            <a:srgbClr val="FFFFFF">
              <a:alpha val="50196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4" name="picture 3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600348" y="4658846"/>
            <a:ext cx="62214" cy="49548"/>
          </a:xfrm>
          <a:prstGeom prst="rect">
            <a:avLst/>
          </a:prstGeom>
        </p:spPr>
      </p:pic>
      <p:sp>
        <p:nvSpPr>
          <p:cNvPr id="315" name="rect"/>
          <p:cNvSpPr/>
          <p:nvPr/>
        </p:nvSpPr>
        <p:spPr>
          <a:xfrm>
            <a:off x="3402571" y="3933698"/>
            <a:ext cx="7458" cy="6122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16" name="rect"/>
          <p:cNvSpPr/>
          <p:nvPr/>
        </p:nvSpPr>
        <p:spPr>
          <a:xfrm>
            <a:off x="3592485" y="3803301"/>
            <a:ext cx="11345" cy="8757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17" name="picture 3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2208577" y="2912908"/>
            <a:ext cx="3100759" cy="3096645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7020219" y="1"/>
            <a:ext cx="647779" cy="10476000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682316" y="1057068"/>
            <a:ext cx="3137535" cy="75247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72000"/>
              </a:lnSpc>
            </a:pPr>
            <a:endParaRPr lang="en-US" altLang="en-US" sz="100" dirty="0"/>
          </a:p>
          <a:p>
            <a:pPr marL="16510" algn="l" rtl="0" eaLnBrk="0">
              <a:lnSpc>
                <a:spcPct val="77000"/>
              </a:lnSpc>
            </a:pPr>
            <a:r>
              <a:rPr sz="2300" u="sng" spc="-12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LOCATION</a:t>
            </a:r>
            <a:r>
              <a:rPr sz="2300" u="sng" spc="-12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 </a:t>
            </a:r>
            <a:r>
              <a:rPr sz="2300" u="sng" spc="-12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ADVANTAG</a:t>
            </a:r>
            <a:r>
              <a:rPr sz="2300" u="sng" spc="-80" dirty="0">
                <a:solidFill>
                  <a:srgbClr val="2E3092">
                    <a:alpha val="100000"/>
                  </a:srgbClr>
                </a:solidFill>
                <a:uFill>
                  <a:solidFill>
                    <a:srgbClr val="D1D2D4"/>
                  </a:solidFill>
                </a:uFill>
                <a:latin typeface="Arial" panose="020B0604020202020204"/>
                <a:ea typeface="Arial" panose="020B0604020202020204"/>
                <a:cs typeface="Arial" panose="020B0604020202020204"/>
              </a:rPr>
              <a:t>E</a:t>
            </a:r>
            <a:endParaRPr lang="en-US" altLang="en-US" sz="2300" dirty="0"/>
          </a:p>
          <a:p>
            <a:pPr marL="126365" algn="l" rtl="0" eaLnBrk="0">
              <a:lnSpc>
                <a:spcPts val="3610"/>
              </a:lnSpc>
              <a:tabLst>
                <a:tab pos="195580" algn="l"/>
              </a:tabLst>
            </a:pPr>
            <a:r>
              <a:rPr sz="1900" spc="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1900" spc="7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位置优</a:t>
            </a:r>
            <a:r>
              <a:rPr sz="1900" spc="60" dirty="0">
                <a:solidFill>
                  <a:srgbClr val="2E3092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势</a:t>
            </a:r>
            <a:endParaRPr lang="en-US" altLang="en-US" sz="1900" dirty="0"/>
          </a:p>
        </p:txBody>
      </p:sp>
      <p:sp>
        <p:nvSpPr>
          <p:cNvPr id="323" name="path"/>
          <p:cNvSpPr/>
          <p:nvPr/>
        </p:nvSpPr>
        <p:spPr>
          <a:xfrm>
            <a:off x="695016" y="1533325"/>
            <a:ext cx="113413" cy="228665"/>
          </a:xfrm>
          <a:custGeom>
            <a:avLst/>
            <a:gdLst/>
            <a:ahLst/>
            <a:cxnLst/>
            <a:rect l="0" t="0" r="0" b="0"/>
            <a:pathLst>
              <a:path w="178" h="360">
                <a:moveTo>
                  <a:pt x="0" y="0"/>
                </a:moveTo>
                <a:lnTo>
                  <a:pt x="178" y="0"/>
                </a:lnTo>
                <a:lnTo>
                  <a:pt x="178" y="360"/>
                </a:lnTo>
                <a:lnTo>
                  <a:pt x="0" y="360"/>
                </a:lnTo>
                <a:lnTo>
                  <a:pt x="0" y="0"/>
                </a:lnTo>
                <a:close/>
              </a:path>
            </a:pathLst>
          </a:custGeom>
          <a:solidFill>
            <a:srgbClr val="2E3092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5" name="textbox 325"/>
          <p:cNvSpPr/>
          <p:nvPr/>
        </p:nvSpPr>
        <p:spPr>
          <a:xfrm>
            <a:off x="2876606" y="6363665"/>
            <a:ext cx="1956435" cy="3098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1000"/>
              </a:lnSpc>
            </a:pPr>
            <a:endParaRPr lang="en-US" altLang="en-US" sz="100" dirty="0"/>
          </a:p>
          <a:p>
            <a:pPr marL="95885" algn="l" rtl="0" eaLnBrk="0">
              <a:lnSpc>
                <a:spcPct val="116000"/>
              </a:lnSpc>
              <a:tabLst>
                <a:tab pos="127635" algn="l"/>
              </a:tabLst>
            </a:pP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通达新会主城区</a:t>
            </a:r>
            <a:r>
              <a:rPr sz="8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、珠西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枢纽站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、新会港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通达高铁或城际轨道站</a:t>
            </a:r>
            <a:r>
              <a:rPr sz="8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endParaRPr lang="en-US" altLang="en-US" sz="800" dirty="0"/>
          </a:p>
        </p:txBody>
      </p:sp>
      <p:sp>
        <p:nvSpPr>
          <p:cNvPr id="326" name="path"/>
          <p:cNvSpPr/>
          <p:nvPr/>
        </p:nvSpPr>
        <p:spPr>
          <a:xfrm>
            <a:off x="2889306" y="6550659"/>
            <a:ext cx="83141" cy="83140"/>
          </a:xfrm>
          <a:custGeom>
            <a:avLst/>
            <a:gdLst/>
            <a:ahLst/>
            <a:cxnLst/>
            <a:rect l="0" t="0" r="0" b="0"/>
            <a:pathLst>
              <a:path w="130" h="130">
                <a:moveTo>
                  <a:pt x="65" y="5"/>
                </a:moveTo>
                <a:cubicBezTo>
                  <a:pt x="98" y="5"/>
                  <a:pt x="125" y="32"/>
                  <a:pt x="125" y="65"/>
                </a:cubicBezTo>
                <a:cubicBezTo>
                  <a:pt x="125" y="98"/>
                  <a:pt x="98" y="125"/>
                  <a:pt x="65" y="125"/>
                </a:cubicBezTo>
                <a:cubicBezTo>
                  <a:pt x="32" y="125"/>
                  <a:pt x="5" y="98"/>
                  <a:pt x="5" y="65"/>
                </a:cubicBezTo>
                <a:cubicBezTo>
                  <a:pt x="5" y="32"/>
                  <a:pt x="32" y="5"/>
                  <a:pt x="65" y="5"/>
                </a:cubicBezTo>
                <a:moveTo>
                  <a:pt x="65" y="32"/>
                </a:moveTo>
                <a:cubicBezTo>
                  <a:pt x="83" y="32"/>
                  <a:pt x="98" y="47"/>
                  <a:pt x="98" y="65"/>
                </a:cubicBezTo>
                <a:cubicBezTo>
                  <a:pt x="98" y="83"/>
                  <a:pt x="83" y="98"/>
                  <a:pt x="65" y="98"/>
                </a:cubicBezTo>
                <a:cubicBezTo>
                  <a:pt x="47" y="98"/>
                  <a:pt x="32" y="83"/>
                  <a:pt x="32" y="65"/>
                </a:cubicBezTo>
                <a:cubicBezTo>
                  <a:pt x="32" y="47"/>
                  <a:pt x="47" y="32"/>
                  <a:pt x="65" y="32"/>
                </a:cubicBezTo>
              </a:path>
            </a:pathLst>
          </a:custGeom>
          <a:noFill/>
          <a:ln w="7199" cap="flat">
            <a:solidFill>
              <a:srgbClr val="6C6D70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7" name="path"/>
          <p:cNvSpPr/>
          <p:nvPr/>
        </p:nvSpPr>
        <p:spPr>
          <a:xfrm>
            <a:off x="2889306" y="6388515"/>
            <a:ext cx="83141" cy="83141"/>
          </a:xfrm>
          <a:custGeom>
            <a:avLst/>
            <a:gdLst/>
            <a:ahLst/>
            <a:cxnLst/>
            <a:rect l="0" t="0" r="0" b="0"/>
            <a:pathLst>
              <a:path w="130" h="130">
                <a:moveTo>
                  <a:pt x="65" y="5"/>
                </a:moveTo>
                <a:cubicBezTo>
                  <a:pt x="98" y="5"/>
                  <a:pt x="125" y="32"/>
                  <a:pt x="125" y="65"/>
                </a:cubicBezTo>
                <a:cubicBezTo>
                  <a:pt x="125" y="98"/>
                  <a:pt x="98" y="125"/>
                  <a:pt x="65" y="125"/>
                </a:cubicBezTo>
                <a:cubicBezTo>
                  <a:pt x="32" y="125"/>
                  <a:pt x="5" y="98"/>
                  <a:pt x="5" y="65"/>
                </a:cubicBezTo>
                <a:cubicBezTo>
                  <a:pt x="5" y="32"/>
                  <a:pt x="32" y="5"/>
                  <a:pt x="65" y="5"/>
                </a:cubicBezTo>
                <a:moveTo>
                  <a:pt x="65" y="32"/>
                </a:moveTo>
                <a:cubicBezTo>
                  <a:pt x="83" y="32"/>
                  <a:pt x="98" y="47"/>
                  <a:pt x="98" y="65"/>
                </a:cubicBezTo>
                <a:cubicBezTo>
                  <a:pt x="98" y="83"/>
                  <a:pt x="83" y="98"/>
                  <a:pt x="65" y="98"/>
                </a:cubicBezTo>
                <a:cubicBezTo>
                  <a:pt x="47" y="98"/>
                  <a:pt x="32" y="83"/>
                  <a:pt x="32" y="65"/>
                </a:cubicBezTo>
                <a:cubicBezTo>
                  <a:pt x="32" y="47"/>
                  <a:pt x="47" y="32"/>
                  <a:pt x="65" y="32"/>
                </a:cubicBezTo>
              </a:path>
            </a:pathLst>
          </a:custGeom>
          <a:noFill/>
          <a:ln w="7199" cap="flat">
            <a:solidFill>
              <a:srgbClr val="6C6D70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8" name="textbox 328"/>
          <p:cNvSpPr/>
          <p:nvPr/>
        </p:nvSpPr>
        <p:spPr>
          <a:xfrm>
            <a:off x="894061" y="6363247"/>
            <a:ext cx="1741804" cy="309879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90000"/>
              </a:lnSpc>
            </a:pPr>
            <a:endParaRPr lang="en-US" altLang="en-US" sz="100" dirty="0"/>
          </a:p>
          <a:p>
            <a:pPr marL="95885" algn="l" rtl="0" eaLnBrk="0">
              <a:lnSpc>
                <a:spcPct val="116000"/>
              </a:lnSpc>
              <a:tabLst>
                <a:tab pos="127635" algn="l"/>
              </a:tabLst>
            </a:pP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通达广州</a:t>
            </a:r>
            <a:r>
              <a:rPr sz="8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、深圳及珠三角</a:t>
            </a:r>
            <a:r>
              <a:rPr sz="800" spc="1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其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他城市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通达珠三角各枢纽机</a:t>
            </a:r>
            <a:r>
              <a:rPr sz="800" spc="2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场</a:t>
            </a:r>
            <a:endParaRPr lang="en-US" altLang="en-US" sz="800" dirty="0"/>
          </a:p>
        </p:txBody>
      </p:sp>
      <p:sp>
        <p:nvSpPr>
          <p:cNvPr id="329" name="path"/>
          <p:cNvSpPr/>
          <p:nvPr/>
        </p:nvSpPr>
        <p:spPr>
          <a:xfrm>
            <a:off x="906761" y="6550281"/>
            <a:ext cx="83140" cy="83141"/>
          </a:xfrm>
          <a:custGeom>
            <a:avLst/>
            <a:gdLst/>
            <a:ahLst/>
            <a:cxnLst/>
            <a:rect l="0" t="0" r="0" b="0"/>
            <a:pathLst>
              <a:path w="130" h="130">
                <a:moveTo>
                  <a:pt x="65" y="5"/>
                </a:moveTo>
                <a:cubicBezTo>
                  <a:pt x="98" y="5"/>
                  <a:pt x="125" y="32"/>
                  <a:pt x="125" y="65"/>
                </a:cubicBezTo>
                <a:cubicBezTo>
                  <a:pt x="125" y="98"/>
                  <a:pt x="98" y="125"/>
                  <a:pt x="65" y="125"/>
                </a:cubicBezTo>
                <a:cubicBezTo>
                  <a:pt x="32" y="125"/>
                  <a:pt x="5" y="98"/>
                  <a:pt x="5" y="65"/>
                </a:cubicBezTo>
                <a:cubicBezTo>
                  <a:pt x="5" y="32"/>
                  <a:pt x="32" y="5"/>
                  <a:pt x="65" y="5"/>
                </a:cubicBezTo>
                <a:moveTo>
                  <a:pt x="65" y="32"/>
                </a:moveTo>
                <a:cubicBezTo>
                  <a:pt x="83" y="32"/>
                  <a:pt x="98" y="47"/>
                  <a:pt x="98" y="65"/>
                </a:cubicBezTo>
                <a:cubicBezTo>
                  <a:pt x="98" y="83"/>
                  <a:pt x="83" y="98"/>
                  <a:pt x="65" y="98"/>
                </a:cubicBezTo>
                <a:cubicBezTo>
                  <a:pt x="47" y="98"/>
                  <a:pt x="32" y="83"/>
                  <a:pt x="32" y="65"/>
                </a:cubicBezTo>
                <a:cubicBezTo>
                  <a:pt x="32" y="47"/>
                  <a:pt x="47" y="32"/>
                  <a:pt x="65" y="32"/>
                </a:cubicBezTo>
              </a:path>
            </a:pathLst>
          </a:custGeom>
          <a:noFill/>
          <a:ln w="7199" cap="flat">
            <a:solidFill>
              <a:srgbClr val="6C6D70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0" name="path"/>
          <p:cNvSpPr/>
          <p:nvPr/>
        </p:nvSpPr>
        <p:spPr>
          <a:xfrm>
            <a:off x="906761" y="6389684"/>
            <a:ext cx="83140" cy="83141"/>
          </a:xfrm>
          <a:custGeom>
            <a:avLst/>
            <a:gdLst/>
            <a:ahLst/>
            <a:cxnLst/>
            <a:rect l="0" t="0" r="0" b="0"/>
            <a:pathLst>
              <a:path w="130" h="130">
                <a:moveTo>
                  <a:pt x="65" y="5"/>
                </a:moveTo>
                <a:cubicBezTo>
                  <a:pt x="98" y="5"/>
                  <a:pt x="125" y="32"/>
                  <a:pt x="125" y="65"/>
                </a:cubicBezTo>
                <a:cubicBezTo>
                  <a:pt x="125" y="98"/>
                  <a:pt x="98" y="125"/>
                  <a:pt x="65" y="125"/>
                </a:cubicBezTo>
                <a:cubicBezTo>
                  <a:pt x="32" y="125"/>
                  <a:pt x="5" y="98"/>
                  <a:pt x="5" y="65"/>
                </a:cubicBezTo>
                <a:cubicBezTo>
                  <a:pt x="5" y="32"/>
                  <a:pt x="32" y="5"/>
                  <a:pt x="65" y="5"/>
                </a:cubicBezTo>
                <a:moveTo>
                  <a:pt x="65" y="32"/>
                </a:moveTo>
                <a:cubicBezTo>
                  <a:pt x="83" y="32"/>
                  <a:pt x="98" y="47"/>
                  <a:pt x="98" y="65"/>
                </a:cubicBezTo>
                <a:cubicBezTo>
                  <a:pt x="98" y="83"/>
                  <a:pt x="83" y="98"/>
                  <a:pt x="65" y="98"/>
                </a:cubicBezTo>
                <a:cubicBezTo>
                  <a:pt x="47" y="98"/>
                  <a:pt x="32" y="83"/>
                  <a:pt x="32" y="65"/>
                </a:cubicBezTo>
                <a:cubicBezTo>
                  <a:pt x="32" y="47"/>
                  <a:pt x="47" y="32"/>
                  <a:pt x="65" y="32"/>
                </a:cubicBezTo>
              </a:path>
            </a:pathLst>
          </a:custGeom>
          <a:noFill/>
          <a:ln w="7199" cap="flat">
            <a:solidFill>
              <a:srgbClr val="6C6D70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34" name="textbox 334"/>
          <p:cNvSpPr/>
          <p:nvPr/>
        </p:nvSpPr>
        <p:spPr>
          <a:xfrm>
            <a:off x="5074056" y="6356836"/>
            <a:ext cx="1527175" cy="15367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95885" algn="l" rtl="0" eaLnBrk="0">
              <a:lnSpc>
                <a:spcPts val="1005"/>
              </a:lnSpc>
              <a:tabLst>
                <a:tab pos="127635" algn="l"/>
              </a:tabLst>
            </a:pPr>
            <a:r>
              <a:rPr sz="800" spc="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800" spc="4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通达高速出入口或城市主干</a:t>
            </a:r>
            <a:r>
              <a:rPr sz="800" spc="30" dirty="0">
                <a:solidFill>
                  <a:srgbClr val="57585A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道</a:t>
            </a:r>
            <a:endParaRPr lang="en-US" altLang="en-US" sz="800" dirty="0"/>
          </a:p>
        </p:txBody>
      </p:sp>
      <p:sp>
        <p:nvSpPr>
          <p:cNvPr id="335" name="path"/>
          <p:cNvSpPr/>
          <p:nvPr/>
        </p:nvSpPr>
        <p:spPr>
          <a:xfrm>
            <a:off x="5086756" y="6382787"/>
            <a:ext cx="83142" cy="83141"/>
          </a:xfrm>
          <a:custGeom>
            <a:avLst/>
            <a:gdLst/>
            <a:ahLst/>
            <a:cxnLst/>
            <a:rect l="0" t="0" r="0" b="0"/>
            <a:pathLst>
              <a:path w="130" h="130">
                <a:moveTo>
                  <a:pt x="65" y="5"/>
                </a:moveTo>
                <a:cubicBezTo>
                  <a:pt x="98" y="5"/>
                  <a:pt x="125" y="32"/>
                  <a:pt x="125" y="65"/>
                </a:cubicBezTo>
                <a:cubicBezTo>
                  <a:pt x="125" y="98"/>
                  <a:pt x="98" y="125"/>
                  <a:pt x="65" y="125"/>
                </a:cubicBezTo>
                <a:cubicBezTo>
                  <a:pt x="32" y="125"/>
                  <a:pt x="5" y="98"/>
                  <a:pt x="5" y="65"/>
                </a:cubicBezTo>
                <a:cubicBezTo>
                  <a:pt x="5" y="32"/>
                  <a:pt x="32" y="5"/>
                  <a:pt x="65" y="5"/>
                </a:cubicBezTo>
                <a:moveTo>
                  <a:pt x="65" y="32"/>
                </a:moveTo>
                <a:cubicBezTo>
                  <a:pt x="83" y="32"/>
                  <a:pt x="98" y="47"/>
                  <a:pt x="98" y="65"/>
                </a:cubicBezTo>
                <a:cubicBezTo>
                  <a:pt x="98" y="83"/>
                  <a:pt x="83" y="98"/>
                  <a:pt x="65" y="98"/>
                </a:cubicBezTo>
                <a:cubicBezTo>
                  <a:pt x="47" y="98"/>
                  <a:pt x="32" y="83"/>
                  <a:pt x="32" y="65"/>
                </a:cubicBezTo>
                <a:cubicBezTo>
                  <a:pt x="32" y="47"/>
                  <a:pt x="47" y="32"/>
                  <a:pt x="65" y="32"/>
                </a:cubicBezTo>
              </a:path>
            </a:pathLst>
          </a:custGeom>
          <a:noFill/>
          <a:ln w="7199" cap="flat">
            <a:solidFill>
              <a:srgbClr val="6C6D70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pSp>
        <p:nvGrpSpPr>
          <p:cNvPr id="34" name="group 34"/>
          <p:cNvGrpSpPr/>
          <p:nvPr/>
        </p:nvGrpSpPr>
        <p:grpSpPr>
          <a:xfrm rot="21600000">
            <a:off x="3889407" y="4336684"/>
            <a:ext cx="845758" cy="195486"/>
            <a:chOff x="0" y="0"/>
            <a:chExt cx="845758" cy="195486"/>
          </a:xfrm>
        </p:grpSpPr>
        <p:sp>
          <p:nvSpPr>
            <p:cNvPr id="337" name="path"/>
            <p:cNvSpPr/>
            <p:nvPr/>
          </p:nvSpPr>
          <p:spPr>
            <a:xfrm>
              <a:off x="0" y="0"/>
              <a:ext cx="845758" cy="195486"/>
            </a:xfrm>
            <a:custGeom>
              <a:avLst/>
              <a:gdLst/>
              <a:ahLst/>
              <a:cxnLst/>
              <a:rect l="0" t="0" r="0" b="0"/>
              <a:pathLst>
                <a:path w="1331" h="307">
                  <a:moveTo>
                    <a:pt x="436" y="5"/>
                  </a:moveTo>
                  <a:lnTo>
                    <a:pt x="718" y="5"/>
                  </a:lnTo>
                  <a:lnTo>
                    <a:pt x="1026" y="5"/>
                  </a:lnTo>
                  <a:lnTo>
                    <a:pt x="1307" y="5"/>
                  </a:lnTo>
                  <a:cubicBezTo>
                    <a:pt x="1317" y="5"/>
                    <a:pt x="1326" y="22"/>
                    <a:pt x="1326" y="42"/>
                  </a:cubicBezTo>
                  <a:lnTo>
                    <a:pt x="1326" y="265"/>
                  </a:lnTo>
                  <a:cubicBezTo>
                    <a:pt x="1326" y="285"/>
                    <a:pt x="1317" y="302"/>
                    <a:pt x="1307" y="302"/>
                  </a:cubicBezTo>
                  <a:lnTo>
                    <a:pt x="1026" y="302"/>
                  </a:lnTo>
                  <a:lnTo>
                    <a:pt x="718" y="302"/>
                  </a:lnTo>
                  <a:lnTo>
                    <a:pt x="436" y="302"/>
                  </a:lnTo>
                  <a:cubicBezTo>
                    <a:pt x="426" y="302"/>
                    <a:pt x="418" y="285"/>
                    <a:pt x="418" y="265"/>
                  </a:cubicBezTo>
                  <a:lnTo>
                    <a:pt x="5" y="261"/>
                  </a:lnTo>
                  <a:lnTo>
                    <a:pt x="418" y="157"/>
                  </a:lnTo>
                  <a:lnTo>
                    <a:pt x="418" y="42"/>
                  </a:lnTo>
                  <a:cubicBezTo>
                    <a:pt x="418" y="22"/>
                    <a:pt x="426" y="5"/>
                    <a:pt x="436" y="5"/>
                  </a:cubicBezTo>
                  <a:lnTo>
                    <a:pt x="436" y="5"/>
                  </a:lnTo>
                  <a:close/>
                </a:path>
              </a:pathLst>
            </a:custGeom>
            <a:solidFill>
              <a:srgbClr val="2B3C6F">
                <a:alpha val="100000"/>
              </a:srgbClr>
            </a:solidFill>
            <a:ln w="7199" cap="flat">
              <a:solidFill>
                <a:srgbClr val="2B3C6F">
                  <a:alpha val="100000"/>
                </a:srgbClr>
              </a:solidFill>
              <a:prstDash val="solid"/>
              <a:miter lim="2292558"/>
            </a:ln>
          </p:spPr>
          <p:txBody>
            <a:bodyPr rtlCol="0"/>
            <a:lstStyle/>
            <a:p>
              <a:pPr algn="ctr"/>
              <a:endParaRPr lang="zh-CN" altLang="en-US"/>
            </a:p>
          </p:txBody>
        </p:sp>
        <p:sp>
          <p:nvSpPr>
            <p:cNvPr id="338" name="textbox 338"/>
            <p:cNvSpPr/>
            <p:nvPr/>
          </p:nvSpPr>
          <p:spPr>
            <a:xfrm>
              <a:off x="-12700" y="-12700"/>
              <a:ext cx="871219" cy="236220"/>
            </a:xfrm>
            <a:prstGeom prst="rect">
              <a:avLst/>
            </a:prstGeom>
          </p:spPr>
          <p:txBody>
            <a:bodyPr vert="horz" wrap="square" lIns="0" tIns="0" rIns="0" bIns="0"/>
            <a:lstStyle/>
            <a:p>
              <a:pPr algn="l" rtl="0" eaLnBrk="0">
                <a:lnSpc>
                  <a:spcPct val="134000"/>
                </a:lnSpc>
              </a:pPr>
              <a:endParaRPr lang="en-US" altLang="en-US" sz="200" dirty="0"/>
            </a:p>
            <a:p>
              <a:pPr marL="334645" algn="l" rtl="0" eaLnBrk="0">
                <a:lnSpc>
                  <a:spcPct val="91000"/>
                </a:lnSpc>
                <a:spcBef>
                  <a:spcPts val="0"/>
                </a:spcBef>
              </a:pPr>
              <a:r>
                <a:rPr sz="1100" spc="7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古井</a:t>
              </a:r>
              <a:r>
                <a:rPr sz="1100" spc="50" dirty="0">
                  <a:solidFill>
                    <a:srgbClr val="FFFFFF">
                      <a:alpha val="10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镇</a:t>
              </a:r>
              <a:endParaRPr lang="en-US" altLang="en-US" sz="1100" dirty="0"/>
            </a:p>
          </p:txBody>
        </p:sp>
      </p:grpSp>
      <p:sp>
        <p:nvSpPr>
          <p:cNvPr id="339" name="textbox 339"/>
          <p:cNvSpPr/>
          <p:nvPr/>
        </p:nvSpPr>
        <p:spPr>
          <a:xfrm>
            <a:off x="13358947" y="348977"/>
            <a:ext cx="1547494" cy="136525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870"/>
              </a:lnSpc>
            </a:pP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粤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港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澳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湾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区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西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枢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纽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门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户</a:t>
            </a:r>
            <a:r>
              <a:rPr sz="700" spc="-2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-1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城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700" spc="0" dirty="0">
                <a:solidFill>
                  <a:srgbClr val="939598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市</a:t>
            </a:r>
            <a:endParaRPr lang="en-US" altLang="en-US" sz="700" dirty="0"/>
          </a:p>
        </p:txBody>
      </p:sp>
      <p:sp>
        <p:nvSpPr>
          <p:cNvPr id="340" name="textbox 340"/>
          <p:cNvSpPr/>
          <p:nvPr/>
        </p:nvSpPr>
        <p:spPr>
          <a:xfrm>
            <a:off x="511810" y="9819640"/>
            <a:ext cx="693420" cy="207010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/>
          </a:p>
          <a:p>
            <a:pPr marL="12700" algn="l" rtl="0" eaLnBrk="0">
              <a:lnSpc>
                <a:spcPts val="1430"/>
              </a:lnSpc>
            </a:pPr>
            <a:r>
              <a:rPr sz="900" spc="-10" dirty="0">
                <a:solidFill>
                  <a:srgbClr val="2E3092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H</a:t>
            </a:r>
            <a:r>
              <a:rPr sz="900" spc="-10" dirty="0">
                <a:solidFill>
                  <a:srgbClr val="A8A9AD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OPE </a:t>
            </a:r>
            <a:r>
              <a:rPr sz="700" spc="-10" dirty="0">
                <a:solidFill>
                  <a:srgbClr val="57585A">
                    <a:alpha val="100000"/>
                  </a:srgb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13 /14</a:t>
            </a:r>
            <a:endParaRPr lang="en-US" altLang="en-US" sz="700" dirty="0"/>
          </a:p>
        </p:txBody>
      </p:sp>
      <p:sp>
        <p:nvSpPr>
          <p:cNvPr id="342" name="path"/>
          <p:cNvSpPr/>
          <p:nvPr/>
        </p:nvSpPr>
        <p:spPr>
          <a:xfrm>
            <a:off x="5198698" y="6080495"/>
            <a:ext cx="499240" cy="167849"/>
          </a:xfrm>
          <a:custGeom>
            <a:avLst/>
            <a:gdLst/>
            <a:ahLst/>
            <a:cxnLst/>
            <a:rect l="0" t="0" r="0" b="0"/>
            <a:pathLst>
              <a:path w="786" h="264">
                <a:moveTo>
                  <a:pt x="21" y="5"/>
                </a:moveTo>
                <a:moveTo>
                  <a:pt x="21" y="5"/>
                </a:moveTo>
                <a:lnTo>
                  <a:pt x="261" y="5"/>
                </a:lnTo>
                <a:lnTo>
                  <a:pt x="524" y="5"/>
                </a:lnTo>
                <a:lnTo>
                  <a:pt x="764" y="5"/>
                </a:lnTo>
                <a:cubicBezTo>
                  <a:pt x="773" y="5"/>
                  <a:pt x="780" y="19"/>
                  <a:pt x="780" y="37"/>
                </a:cubicBezTo>
                <a:lnTo>
                  <a:pt x="780" y="227"/>
                </a:lnTo>
                <a:cubicBezTo>
                  <a:pt x="780" y="244"/>
                  <a:pt x="773" y="258"/>
                  <a:pt x="764" y="258"/>
                </a:cubicBezTo>
                <a:lnTo>
                  <a:pt x="524" y="258"/>
                </a:lnTo>
                <a:lnTo>
                  <a:pt x="261" y="258"/>
                </a:lnTo>
                <a:lnTo>
                  <a:pt x="21" y="258"/>
                </a:lnTo>
                <a:cubicBezTo>
                  <a:pt x="12" y="258"/>
                  <a:pt x="5" y="244"/>
                  <a:pt x="5" y="227"/>
                </a:cubicBezTo>
                <a:lnTo>
                  <a:pt x="5" y="37"/>
                </a:lnTo>
                <a:cubicBezTo>
                  <a:pt x="5" y="19"/>
                  <a:pt x="12" y="5"/>
                  <a:pt x="21" y="5"/>
                </a:cubicBezTo>
                <a:lnTo>
                  <a:pt x="21" y="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343" name="table 343"/>
          <p:cNvGraphicFramePr>
            <a:graphicFrameLocks noGrp="1"/>
          </p:cNvGraphicFramePr>
          <p:nvPr/>
        </p:nvGraphicFramePr>
        <p:xfrm>
          <a:off x="1018703" y="6080495"/>
          <a:ext cx="499110" cy="167640"/>
        </p:xfrm>
        <a:graphic>
          <a:graphicData uri="http://schemas.openxmlformats.org/drawingml/2006/table">
            <a:tbl>
              <a:tblPr/>
              <a:tblGrid>
                <a:gridCol w="499110"/>
              </a:tblGrid>
              <a:tr h="161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4000"/>
                        </a:lnSpc>
                      </a:pPr>
                      <a:endParaRPr lang="en-US" altLang="en-US" sz="100" dirty="0"/>
                    </a:p>
                    <a:p>
                      <a:pPr marL="4889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900" spc="10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90分</a:t>
                      </a:r>
                      <a:r>
                        <a:rPr sz="900" spc="6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钟</a:t>
                      </a:r>
                      <a:endParaRPr lang="en-US" altLang="en-US" sz="9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44" name="table 344"/>
          <p:cNvGraphicFramePr>
            <a:graphicFrameLocks noGrp="1"/>
          </p:cNvGraphicFramePr>
          <p:nvPr/>
        </p:nvGraphicFramePr>
        <p:xfrm>
          <a:off x="3001248" y="6080495"/>
          <a:ext cx="499109" cy="167640"/>
        </p:xfrm>
        <a:graphic>
          <a:graphicData uri="http://schemas.openxmlformats.org/drawingml/2006/table">
            <a:tbl>
              <a:tblPr/>
              <a:tblGrid>
                <a:gridCol w="499109"/>
              </a:tblGrid>
              <a:tr h="161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4000"/>
                        </a:lnSpc>
                      </a:pPr>
                      <a:endParaRPr lang="en-US" altLang="en-US" sz="100" dirty="0"/>
                    </a:p>
                    <a:p>
                      <a:pPr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  <a:tabLst>
                          <a:tab pos="47625" algn="l"/>
                        </a:tabLst>
                      </a:pPr>
                      <a:r>
                        <a:rPr sz="900" spc="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	</a:t>
                      </a:r>
                      <a:r>
                        <a:rPr sz="900" spc="10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30分</a:t>
                      </a:r>
                      <a:r>
                        <a:rPr sz="900" spc="7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钟</a:t>
                      </a:r>
                      <a:endParaRPr lang="en-US" altLang="en-US" sz="9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45" name="table 345"/>
          <p:cNvGraphicFramePr>
            <a:graphicFrameLocks noGrp="1"/>
          </p:cNvGraphicFramePr>
          <p:nvPr/>
        </p:nvGraphicFramePr>
        <p:xfrm>
          <a:off x="5198698" y="6080495"/>
          <a:ext cx="499109" cy="167640"/>
        </p:xfrm>
        <a:graphic>
          <a:graphicData uri="http://schemas.openxmlformats.org/drawingml/2006/table">
            <a:tbl>
              <a:tblPr/>
              <a:tblGrid>
                <a:gridCol w="499109"/>
              </a:tblGrid>
              <a:tr h="161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4000"/>
                        </a:lnSpc>
                      </a:pPr>
                      <a:endParaRPr lang="en-US" altLang="en-US" sz="100" dirty="0"/>
                    </a:p>
                    <a:p>
                      <a:pPr marL="92710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900" spc="7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5分</a:t>
                      </a:r>
                      <a:r>
                        <a:rPr sz="900" spc="6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钟</a:t>
                      </a:r>
                      <a:endParaRPr lang="en-US" altLang="en-US" sz="9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2B3C6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6" name="path"/>
          <p:cNvSpPr/>
          <p:nvPr/>
        </p:nvSpPr>
        <p:spPr>
          <a:xfrm>
            <a:off x="1899352" y="4283297"/>
            <a:ext cx="499240" cy="167849"/>
          </a:xfrm>
          <a:custGeom>
            <a:avLst/>
            <a:gdLst/>
            <a:ahLst/>
            <a:cxnLst/>
            <a:rect l="0" t="0" r="0" b="0"/>
            <a:pathLst>
              <a:path w="786" h="264">
                <a:moveTo>
                  <a:pt x="21" y="5"/>
                </a:moveTo>
                <a:lnTo>
                  <a:pt x="261" y="5"/>
                </a:lnTo>
                <a:lnTo>
                  <a:pt x="524" y="5"/>
                </a:lnTo>
                <a:lnTo>
                  <a:pt x="764" y="5"/>
                </a:lnTo>
                <a:cubicBezTo>
                  <a:pt x="773" y="5"/>
                  <a:pt x="780" y="19"/>
                  <a:pt x="780" y="37"/>
                </a:cubicBezTo>
                <a:lnTo>
                  <a:pt x="780" y="227"/>
                </a:lnTo>
                <a:cubicBezTo>
                  <a:pt x="780" y="244"/>
                  <a:pt x="773" y="258"/>
                  <a:pt x="764" y="258"/>
                </a:cubicBezTo>
                <a:lnTo>
                  <a:pt x="524" y="258"/>
                </a:lnTo>
                <a:lnTo>
                  <a:pt x="261" y="258"/>
                </a:lnTo>
                <a:lnTo>
                  <a:pt x="21" y="258"/>
                </a:lnTo>
                <a:cubicBezTo>
                  <a:pt x="12" y="258"/>
                  <a:pt x="5" y="244"/>
                  <a:pt x="5" y="227"/>
                </a:cubicBezTo>
                <a:lnTo>
                  <a:pt x="5" y="37"/>
                </a:lnTo>
                <a:cubicBezTo>
                  <a:pt x="5" y="19"/>
                  <a:pt x="12" y="5"/>
                  <a:pt x="21" y="5"/>
                </a:cubicBezTo>
              </a:path>
            </a:pathLst>
          </a:custGeom>
          <a:noFill/>
          <a:ln w="7199" cap="flat">
            <a:solidFill>
              <a:srgbClr val="0095D9">
                <a:alpha val="100000"/>
              </a:srgbClr>
            </a:solidFill>
            <a:prstDash val="solid"/>
            <a:miter lim="2292558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7" name="textbox 347"/>
          <p:cNvSpPr/>
          <p:nvPr/>
        </p:nvSpPr>
        <p:spPr>
          <a:xfrm>
            <a:off x="1899352" y="4283297"/>
            <a:ext cx="499744" cy="179704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0" tIns="0" rIns="0" bIns="0"/>
          <a:lstStyle/>
          <a:p>
            <a:pPr algn="l" rtl="0" eaLnBrk="0">
              <a:lnSpc>
                <a:spcPct val="170000"/>
              </a:lnSpc>
            </a:pPr>
            <a:endParaRPr lang="en-US" altLang="en-US" sz="100" dirty="0"/>
          </a:p>
          <a:p>
            <a:pPr marL="33020" algn="l" rtl="0" eaLnBrk="0">
              <a:lnSpc>
                <a:spcPct val="93000"/>
              </a:lnSpc>
              <a:spcBef>
                <a:spcPts val="0"/>
              </a:spcBef>
            </a:pPr>
            <a:r>
              <a:rPr sz="900" spc="10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90分</a:t>
            </a:r>
            <a:r>
              <a:rPr sz="900" spc="60" dirty="0">
                <a:solidFill>
                  <a:srgbClr val="231F20">
                    <a:alpha val="10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钟</a:t>
            </a:r>
            <a:endParaRPr lang="en-US" altLang="en-US" sz="900" dirty="0"/>
          </a:p>
        </p:txBody>
      </p:sp>
      <p:graphicFrame>
        <p:nvGraphicFramePr>
          <p:cNvPr id="348" name="table 348"/>
          <p:cNvGraphicFramePr>
            <a:graphicFrameLocks noGrp="1"/>
          </p:cNvGraphicFramePr>
          <p:nvPr/>
        </p:nvGraphicFramePr>
        <p:xfrm>
          <a:off x="2547273" y="4283297"/>
          <a:ext cx="499110" cy="167640"/>
        </p:xfrm>
        <a:graphic>
          <a:graphicData uri="http://schemas.openxmlformats.org/drawingml/2006/table">
            <a:tbl>
              <a:tblPr/>
              <a:tblGrid>
                <a:gridCol w="499110"/>
              </a:tblGrid>
              <a:tr h="161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55000"/>
                        </a:lnSpc>
                      </a:pPr>
                      <a:endParaRPr lang="en-US" altLang="en-US" sz="100" dirty="0"/>
                    </a:p>
                    <a:p>
                      <a:pPr marL="5143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900" spc="10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30分</a:t>
                      </a:r>
                      <a:r>
                        <a:rPr sz="900" spc="6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钟</a:t>
                      </a:r>
                      <a:endParaRPr lang="en-US" altLang="en-US" sz="9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49" name="table 349"/>
          <p:cNvGraphicFramePr>
            <a:graphicFrameLocks noGrp="1"/>
          </p:cNvGraphicFramePr>
          <p:nvPr/>
        </p:nvGraphicFramePr>
        <p:xfrm>
          <a:off x="3311355" y="4283297"/>
          <a:ext cx="382904" cy="167640"/>
        </p:xfrm>
        <a:graphic>
          <a:graphicData uri="http://schemas.openxmlformats.org/drawingml/2006/table">
            <a:tbl>
              <a:tblPr/>
              <a:tblGrid>
                <a:gridCol w="382904"/>
              </a:tblGrid>
              <a:tr h="1612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64000"/>
                        </a:lnSpc>
                      </a:pPr>
                      <a:endParaRPr lang="en-US" altLang="en-US" sz="100" dirty="0"/>
                    </a:p>
                    <a:p>
                      <a:pPr marL="34925" algn="l" rtl="0" eaLnBrk="0">
                        <a:lnSpc>
                          <a:spcPct val="93000"/>
                        </a:lnSpc>
                        <a:spcBef>
                          <a:spcPts val="0"/>
                        </a:spcBef>
                      </a:pPr>
                      <a:r>
                        <a:rPr sz="900" spc="7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5分</a:t>
                      </a:r>
                      <a:r>
                        <a:rPr sz="900" spc="60" dirty="0">
                          <a:solidFill>
                            <a:srgbClr val="231F20">
                              <a:alpha val="100000"/>
                            </a:srgbClr>
                          </a:solidFill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钟</a:t>
                      </a:r>
                      <a:endParaRPr lang="en-US" altLang="en-US" sz="900" dirty="0"/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95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0" name="rect"/>
          <p:cNvSpPr/>
          <p:nvPr/>
        </p:nvSpPr>
        <p:spPr>
          <a:xfrm>
            <a:off x="2992484" y="5224309"/>
            <a:ext cx="40625" cy="51446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51" name="rect"/>
          <p:cNvSpPr/>
          <p:nvPr/>
        </p:nvSpPr>
        <p:spPr>
          <a:xfrm>
            <a:off x="3474677" y="5313808"/>
            <a:ext cx="56814" cy="32717"/>
          </a:xfrm>
          <a:prstGeom prst="rect">
            <a:avLst/>
          </a:prstGeom>
          <a:solidFill>
            <a:srgbClr val="FFFFFF">
              <a:alpha val="100000"/>
            </a:srgbClr>
          </a:solidFill>
          <a:ln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6310" y="1480185"/>
            <a:ext cx="5897245" cy="4169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75675" y="5586095"/>
            <a:ext cx="5897880" cy="4170045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470273" y="349442"/>
            <a:ext cx="1498600" cy="154304"/>
          </a:xfrm>
          <a:prstGeom prst="rect">
            <a:avLst/>
          </a:prstGeom>
        </p:spPr>
        <p:txBody>
          <a:bodyPr vert="horz" wrap="square" lIns="0" tIns="0" rIns="0" bIns="0"/>
          <a:lstStyle/>
          <a:p>
            <a:pPr algn="l" rtl="0" eaLnBrk="0">
              <a:lnSpc>
                <a:spcPct val="83000"/>
              </a:lnSpc>
            </a:pPr>
            <a:endParaRPr lang="en-US" altLang="en-US" sz="100" dirty="0">
              <a:solidFill>
                <a:schemeClr val="bg1">
                  <a:lumMod val="50000"/>
                </a:schemeClr>
              </a:solidFill>
            </a:endParaRPr>
          </a:p>
          <a:p>
            <a:pPr marL="12700" algn="l" rtl="0" eaLnBrk="0">
              <a:lnSpc>
                <a:spcPts val="1015"/>
              </a:lnSpc>
            </a:pPr>
            <a:r>
              <a:rPr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INVEST</a:t>
            </a:r>
            <a:r>
              <a:rPr lang="en-US" sz="700" spc="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</a:t>
            </a:r>
            <a:r>
              <a:rPr lang="en-US"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XIALU</a:t>
            </a:r>
            <a:r>
              <a:rPr sz="7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Arial" panose="020B0604020202020204"/>
                <a:ea typeface="Arial" panose="020B0604020202020204"/>
                <a:cs typeface="Arial" panose="020B0604020202020204"/>
              </a:rPr>
              <a:t>       </a:t>
            </a:r>
            <a:r>
              <a:rPr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投 资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霞</a:t>
            </a:r>
            <a:r>
              <a:rPr lang="en-US" alt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sz="800" spc="70" dirty="0">
                <a:solidFill>
                  <a:schemeClr val="bg1">
                    <a:lumMod val="50000"/>
                    <a:alpha val="10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路</a:t>
            </a:r>
            <a:endParaRPr lang="zh-CN" sz="800" spc="70" dirty="0">
              <a:solidFill>
                <a:schemeClr val="bg1">
                  <a:lumMod val="50000"/>
                  <a:alpha val="10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3839</Words>
  <Application>WPS 演示</Application>
  <PresentationFormat/>
  <Paragraphs>362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</vt:lpstr>
      <vt:lpstr>Times New Roman</vt:lpstr>
      <vt:lpstr>CIDFont</vt:lpstr>
      <vt:lpstr>Segoe Print</vt:lpstr>
      <vt:lpstr>Arial Unicode MS</vt:lpstr>
      <vt:lpstr>Calibri</vt:lpstr>
      <vt:lpstr>Wingdings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易三毛。</cp:lastModifiedBy>
  <cp:revision>4</cp:revision>
  <dcterms:created xsi:type="dcterms:W3CDTF">2025-04-08T02:47:00Z</dcterms:created>
  <dcterms:modified xsi:type="dcterms:W3CDTF">2025-04-09T02:37:56Z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wqlLaW5nc29mdCBQREYgdG8gV1BTIDgw</vt:lpwstr>
  </property>
  <property fmtid="{D5CDD505-2E9C-101B-9397-08002B2CF9AE}" pid="3" name="Created">
    <vt:filetime>2025-04-08T01:54:25Z</vt:filetime>
  </property>
  <property fmtid="{D5CDD505-2E9C-101B-9397-08002B2CF9AE}" pid="4" name="ICV">
    <vt:lpwstr>B3D19B7BBC5F44C1A7FC5CC4C50D6B3E_12</vt:lpwstr>
  </property>
  <property fmtid="{D5CDD505-2E9C-101B-9397-08002B2CF9AE}" pid="5" name="KSOProductBuildVer">
    <vt:lpwstr>2052-12.8.2.17149</vt:lpwstr>
  </property>
</Properties>
</file>